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120"/>
  </p:notesMasterIdLst>
  <p:handoutMasterIdLst>
    <p:handoutMasterId r:id="rId121"/>
  </p:handoutMasterIdLst>
  <p:sldIdLst>
    <p:sldId id="265" r:id="rId3"/>
    <p:sldId id="267" r:id="rId4"/>
    <p:sldId id="269" r:id="rId5"/>
    <p:sldId id="270" r:id="rId6"/>
    <p:sldId id="467" r:id="rId7"/>
    <p:sldId id="398" r:id="rId8"/>
    <p:sldId id="544" r:id="rId9"/>
    <p:sldId id="542" r:id="rId10"/>
    <p:sldId id="541" r:id="rId11"/>
    <p:sldId id="543" r:id="rId12"/>
    <p:sldId id="272" r:id="rId13"/>
    <p:sldId id="273" r:id="rId14"/>
    <p:sldId id="274" r:id="rId15"/>
    <p:sldId id="275" r:id="rId16"/>
    <p:sldId id="512" r:id="rId17"/>
    <p:sldId id="513" r:id="rId18"/>
    <p:sldId id="514" r:id="rId19"/>
    <p:sldId id="515" r:id="rId20"/>
    <p:sldId id="516" r:id="rId21"/>
    <p:sldId id="517" r:id="rId22"/>
    <p:sldId id="518" r:id="rId23"/>
    <p:sldId id="276" r:id="rId24"/>
    <p:sldId id="510" r:id="rId25"/>
    <p:sldId id="508" r:id="rId26"/>
    <p:sldId id="540" r:id="rId27"/>
    <p:sldId id="509" r:id="rId28"/>
    <p:sldId id="280" r:id="rId29"/>
    <p:sldId id="505" r:id="rId30"/>
    <p:sldId id="523" r:id="rId31"/>
    <p:sldId id="524" r:id="rId32"/>
    <p:sldId id="525" r:id="rId33"/>
    <p:sldId id="526" r:id="rId34"/>
    <p:sldId id="527" r:id="rId35"/>
    <p:sldId id="506" r:id="rId36"/>
    <p:sldId id="507" r:id="rId37"/>
    <p:sldId id="521" r:id="rId38"/>
    <p:sldId id="404" r:id="rId39"/>
    <p:sldId id="546" r:id="rId40"/>
    <p:sldId id="547" r:id="rId41"/>
    <p:sldId id="548" r:id="rId42"/>
    <p:sldId id="519" r:id="rId43"/>
    <p:sldId id="528" r:id="rId44"/>
    <p:sldId id="399" r:id="rId45"/>
    <p:sldId id="529" r:id="rId46"/>
    <p:sldId id="530" r:id="rId47"/>
    <p:sldId id="531" r:id="rId48"/>
    <p:sldId id="532" r:id="rId49"/>
    <p:sldId id="535" r:id="rId50"/>
    <p:sldId id="536" r:id="rId51"/>
    <p:sldId id="292" r:id="rId52"/>
    <p:sldId id="289" r:id="rId53"/>
    <p:sldId id="537" r:id="rId54"/>
    <p:sldId id="538" r:id="rId55"/>
    <p:sldId id="539" r:id="rId56"/>
    <p:sldId id="296" r:id="rId57"/>
    <p:sldId id="300" r:id="rId58"/>
    <p:sldId id="294" r:id="rId59"/>
    <p:sldId id="295" r:id="rId60"/>
    <p:sldId id="435" r:id="rId61"/>
    <p:sldId id="401" r:id="rId62"/>
    <p:sldId id="302" r:id="rId63"/>
    <p:sldId id="303" r:id="rId64"/>
    <p:sldId id="304" r:id="rId65"/>
    <p:sldId id="407" r:id="rId66"/>
    <p:sldId id="408" r:id="rId67"/>
    <p:sldId id="409" r:id="rId68"/>
    <p:sldId id="410" r:id="rId69"/>
    <p:sldId id="413" r:id="rId70"/>
    <p:sldId id="411" r:id="rId71"/>
    <p:sldId id="447" r:id="rId72"/>
    <p:sldId id="412" r:id="rId73"/>
    <p:sldId id="415" r:id="rId74"/>
    <p:sldId id="442" r:id="rId75"/>
    <p:sldId id="436" r:id="rId76"/>
    <p:sldId id="437" r:id="rId77"/>
    <p:sldId id="440" r:id="rId78"/>
    <p:sldId id="441" r:id="rId79"/>
    <p:sldId id="443" r:id="rId80"/>
    <p:sldId id="445" r:id="rId81"/>
    <p:sldId id="446" r:id="rId82"/>
    <p:sldId id="416" r:id="rId83"/>
    <p:sldId id="549" r:id="rId84"/>
    <p:sldId id="422" r:id="rId85"/>
    <p:sldId id="484" r:id="rId86"/>
    <p:sldId id="448" r:id="rId87"/>
    <p:sldId id="550" r:id="rId88"/>
    <p:sldId id="551" r:id="rId89"/>
    <p:sldId id="481" r:id="rId90"/>
    <p:sldId id="482" r:id="rId91"/>
    <p:sldId id="483" r:id="rId92"/>
    <p:sldId id="466" r:id="rId93"/>
    <p:sldId id="470" r:id="rId94"/>
    <p:sldId id="475" r:id="rId95"/>
    <p:sldId id="472" r:id="rId96"/>
    <p:sldId id="468" r:id="rId97"/>
    <p:sldId id="471" r:id="rId98"/>
    <p:sldId id="479" r:id="rId99"/>
    <p:sldId id="473" r:id="rId100"/>
    <p:sldId id="458" r:id="rId101"/>
    <p:sldId id="459" r:id="rId102"/>
    <p:sldId id="460" r:id="rId103"/>
    <p:sldId id="461" r:id="rId104"/>
    <p:sldId id="477" r:id="rId105"/>
    <p:sldId id="462" r:id="rId106"/>
    <p:sldId id="463" r:id="rId107"/>
    <p:sldId id="464" r:id="rId108"/>
    <p:sldId id="465" r:id="rId109"/>
    <p:sldId id="476" r:id="rId110"/>
    <p:sldId id="485" r:id="rId111"/>
    <p:sldId id="486" r:id="rId112"/>
    <p:sldId id="487" r:id="rId113"/>
    <p:sldId id="501" r:id="rId114"/>
    <p:sldId id="502" r:id="rId115"/>
    <p:sldId id="503" r:id="rId116"/>
    <p:sldId id="504" r:id="rId117"/>
    <p:sldId id="499" r:id="rId118"/>
    <p:sldId id="500" r:id="rId1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54"/>
      </p:cViewPr>
      <p:guideLst/>
    </p:cSldViewPr>
  </p:slideViewPr>
  <p:notesTextViewPr>
    <p:cViewPr>
      <p:scale>
        <a:sx n="1" d="1"/>
        <a:sy n="1" d="1"/>
      </p:scale>
      <p:origin x="0" y="0"/>
    </p:cViewPr>
  </p:notesTextViewPr>
  <p:notesViewPr>
    <p:cSldViewPr snapToGrid="0">
      <p:cViewPr varScale="1">
        <p:scale>
          <a:sx n="65" d="100"/>
          <a:sy n="65" d="100"/>
        </p:scale>
        <p:origin x="1344" y="11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viewProps" Target="view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theme" Target="theme/theme1.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customXml" Target="../customXml/item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notesMaster" Target="notesMasters/notesMaster1.xml"/><Relationship Id="rId125"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1.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handoutMaster" Target="handoutMasters/handoutMaster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latinLnBrk="0">
              <a:defRPr lang="zh-CN" sz="1200"/>
            </a:lvl1pPr>
          </a:lstStyle>
          <a:p>
            <a:endParaRPr lang="zh-CN"/>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latinLnBrk="0">
              <a:defRPr lang="zh-CN" sz="1200"/>
            </a:lvl1pPr>
          </a:lstStyle>
          <a:p>
            <a:fld id="{20EA5F0D-C1DC-412F-A146-DDB3A74B588F}" type="datetimeFigureOut">
              <a:rPr lang="en-US" altLang="zh-CN"/>
              <a:t>6/12/2018</a:t>
            </a:fld>
            <a:endParaRPr lang="zh-CN"/>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latinLnBrk="0">
              <a:defRPr lang="zh-CN" sz="1200"/>
            </a:lvl1pPr>
          </a:lstStyle>
          <a:p>
            <a:endParaRPr lang="zh-CN"/>
          </a:p>
        </p:txBody>
      </p:sp>
      <p:sp>
        <p:nvSpPr>
          <p:cNvPr id="5" name="幻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latinLnBrk="0">
              <a:defRPr lang="zh-CN" sz="1200"/>
            </a:lvl1pPr>
          </a:lstStyle>
          <a:p>
            <a:fld id="{7BAE14B8-3CC9-472D-9BC5-A84D80684DE2}" type="slidenum">
              <a:rPr lang="zh-CN"/>
              <a:t>‹#›</a:t>
            </a:fld>
            <a:endParaRPr lang="zh-CN"/>
          </a:p>
        </p:txBody>
      </p:sp>
    </p:spTree>
    <p:extLst>
      <p:ext uri="{BB962C8B-B14F-4D97-AF65-F5344CB8AC3E}">
        <p14:creationId xmlns:p14="http://schemas.microsoft.com/office/powerpoint/2010/main" val="2577827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latinLnBrk="0">
              <a:defRPr lang="zh-CN" sz="1200"/>
            </a:lvl1pPr>
          </a:lstStyle>
          <a:p>
            <a:endParaRPr lang="zh-CN"/>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latinLnBrk="0">
              <a:defRPr lang="zh-CN" sz="1200"/>
            </a:lvl1pPr>
          </a:lstStyle>
          <a:p>
            <a:fld id="{A8CDE508-72C8-4AB5-AA9C-1584D31690E0}" type="datetimeFigureOut">
              <a:t>2018/6/12</a:t>
            </a:fld>
            <a:endParaRPr lang="zh-CN"/>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p>
        </p:txBody>
      </p:sp>
      <p:sp>
        <p:nvSpPr>
          <p:cNvPr id="5" name="备注占位符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rPr lang="zh-CN"/>
              <a:t>单击此处编辑母版文本样式</a:t>
            </a:r>
          </a:p>
          <a:p>
            <a:pPr lvl="1"/>
            <a:r>
              <a:rPr lang="zh-CN"/>
              <a:t>第二级</a:t>
            </a:r>
          </a:p>
          <a:p>
            <a:pPr lvl="2"/>
            <a:r>
              <a:rPr lang="zh-CN"/>
              <a:t>第三级</a:t>
            </a:r>
          </a:p>
          <a:p>
            <a:pPr lvl="3"/>
            <a:r>
              <a:rPr lang="zh-CN"/>
              <a:t>第四级</a:t>
            </a:r>
          </a:p>
          <a:p>
            <a:pPr lvl="4"/>
            <a:r>
              <a:rPr lang="zh-CN"/>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latinLnBrk="0">
              <a:defRPr lang="zh-CN" sz="1200"/>
            </a:lvl1pPr>
          </a:lstStyle>
          <a:p>
            <a:endParaRPr lang="zh-CN"/>
          </a:p>
        </p:txBody>
      </p:sp>
      <p:sp>
        <p:nvSpPr>
          <p:cNvPr id="7" name="幻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latinLnBrk="0">
              <a:defRPr lang="zh-CN" sz="1200"/>
            </a:lvl1pPr>
          </a:lstStyle>
          <a:p>
            <a:fld id="{7FB667E1-E601-4AAF-B95C-B25720D70A60}" type="slidenum">
              <a:t>‹#›</a:t>
            </a:fld>
            <a:endParaRPr lang="zh-CN"/>
          </a:p>
        </p:txBody>
      </p:sp>
    </p:spTree>
    <p:extLst>
      <p:ext uri="{BB962C8B-B14F-4D97-AF65-F5344CB8AC3E}">
        <p14:creationId xmlns:p14="http://schemas.microsoft.com/office/powerpoint/2010/main" val="711136715"/>
      </p:ext>
    </p:extLst>
  </p:cSld>
  <p:clrMap bg1="lt1" tx1="dk1" bg2="lt2" tx2="dk2" accent1="accent1" accent2="accent2" accent3="accent3" accent4="accent4" accent5="accent5" accent6="accent6" hlink="hlink" folHlink="folHlink"/>
  <p:notesStyle>
    <a:lvl1pPr marL="0" algn="l" defTabSz="914400" rtl="0" eaLnBrk="1" latinLnBrk="0" hangingPunct="1">
      <a:defRPr lang="zh-CN" sz="1200" kern="1200">
        <a:solidFill>
          <a:schemeClr val="tx1"/>
        </a:solidFill>
        <a:latin typeface="+mn-lt"/>
        <a:ea typeface="+mn-ea"/>
        <a:cs typeface="+mn-cs"/>
      </a:defRPr>
    </a:lvl1pPr>
    <a:lvl2pPr marL="457200" algn="l" defTabSz="914400" rtl="0" eaLnBrk="1" latinLnBrk="0" hangingPunct="1">
      <a:defRPr lang="zh-CN" sz="1200" kern="1200">
        <a:solidFill>
          <a:schemeClr val="tx1"/>
        </a:solidFill>
        <a:latin typeface="+mn-lt"/>
        <a:ea typeface="+mn-ea"/>
        <a:cs typeface="+mn-cs"/>
      </a:defRPr>
    </a:lvl2pPr>
    <a:lvl3pPr marL="914400" algn="l" defTabSz="914400" rtl="0" eaLnBrk="1" latinLnBrk="0" hangingPunct="1">
      <a:defRPr lang="zh-CN" sz="1200" kern="1200">
        <a:solidFill>
          <a:schemeClr val="tx1"/>
        </a:solidFill>
        <a:latin typeface="+mn-lt"/>
        <a:ea typeface="+mn-ea"/>
        <a:cs typeface="+mn-cs"/>
      </a:defRPr>
    </a:lvl3pPr>
    <a:lvl4pPr marL="1371600" algn="l" defTabSz="914400" rtl="0" eaLnBrk="1" latinLnBrk="0" hangingPunct="1">
      <a:defRPr lang="zh-CN" sz="1200" kern="1200">
        <a:solidFill>
          <a:schemeClr val="tx1"/>
        </a:solidFill>
        <a:latin typeface="+mn-lt"/>
        <a:ea typeface="+mn-ea"/>
        <a:cs typeface="+mn-cs"/>
      </a:defRPr>
    </a:lvl4pPr>
    <a:lvl5pPr marL="1828800" algn="l" defTabSz="914400" rtl="0" eaLnBrk="1" latinLnBrk="0" hangingPunct="1">
      <a:defRPr lang="zh-CN" sz="1200" kern="1200">
        <a:solidFill>
          <a:schemeClr val="tx1"/>
        </a:solidFill>
        <a:latin typeface="+mn-lt"/>
        <a:ea typeface="+mn-ea"/>
        <a:cs typeface="+mn-cs"/>
      </a:defRPr>
    </a:lvl5pPr>
    <a:lvl6pPr marL="2286000" algn="l" defTabSz="914400" rtl="0" eaLnBrk="1" latinLnBrk="0" hangingPunct="1">
      <a:defRPr lang="zh-CN" sz="1200" kern="1200">
        <a:solidFill>
          <a:schemeClr val="tx1"/>
        </a:solidFill>
        <a:latin typeface="+mn-lt"/>
        <a:ea typeface="+mn-ea"/>
        <a:cs typeface="+mn-cs"/>
      </a:defRPr>
    </a:lvl6pPr>
    <a:lvl7pPr marL="2743200" algn="l" defTabSz="914400" rtl="0" eaLnBrk="1" latinLnBrk="0" hangingPunct="1">
      <a:defRPr lang="zh-CN" sz="1200" kern="1200">
        <a:solidFill>
          <a:schemeClr val="tx1"/>
        </a:solidFill>
        <a:latin typeface="+mn-lt"/>
        <a:ea typeface="+mn-ea"/>
        <a:cs typeface="+mn-cs"/>
      </a:defRPr>
    </a:lvl7pPr>
    <a:lvl8pPr marL="3200400" algn="l" defTabSz="914400" rtl="0" eaLnBrk="1" latinLnBrk="0" hangingPunct="1">
      <a:defRPr lang="zh-CN" sz="1200" kern="1200">
        <a:solidFill>
          <a:schemeClr val="tx1"/>
        </a:solidFill>
        <a:latin typeface="+mn-lt"/>
        <a:ea typeface="+mn-ea"/>
        <a:cs typeface="+mn-cs"/>
      </a:defRPr>
    </a:lvl8pPr>
    <a:lvl9pPr marL="3657600" algn="l" defTabSz="914400" rtl="0" eaLnBrk="1" latinLnBrk="0" hangingPunct="1">
      <a:defRPr lang="zh-CN"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dirty="0"/>
          </a:p>
        </p:txBody>
      </p:sp>
      <p:sp>
        <p:nvSpPr>
          <p:cNvPr id="4" name="幻灯片编号占位符 3"/>
          <p:cNvSpPr>
            <a:spLocks noGrp="1"/>
          </p:cNvSpPr>
          <p:nvPr>
            <p:ph type="sldNum" sz="quarter" idx="10"/>
          </p:nvPr>
        </p:nvSpPr>
        <p:spPr/>
        <p:txBody>
          <a:bodyPr/>
          <a:lstStyle/>
          <a:p>
            <a:fld id="{3A2CC701-D80A-463B-8415-A85485312088}" type="slidenum">
              <a:rPr lang="en-US" altLang="zh-CN" smtClean="0"/>
              <a:t>100</a:t>
            </a:fld>
            <a:endParaRPr lang="zh-CN"/>
          </a:p>
        </p:txBody>
      </p:sp>
    </p:spTree>
    <p:extLst>
      <p:ext uri="{BB962C8B-B14F-4D97-AF65-F5344CB8AC3E}">
        <p14:creationId xmlns:p14="http://schemas.microsoft.com/office/powerpoint/2010/main" val="3460966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Shape 39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95" name="Shape 3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54967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Shape 40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01" name="Shape 4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244068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 y="0"/>
            <a:ext cx="12188699" cy="4799300"/>
          </a:xfrm>
          <a:prstGeom prst="rect">
            <a:avLst/>
          </a:prstGeom>
        </p:spPr>
      </p:pic>
      <p:sp>
        <p:nvSpPr>
          <p:cNvPr id="4" name="矩形 3"/>
          <p:cNvSpPr/>
          <p:nvPr/>
        </p:nvSpPr>
        <p:spPr bwMode="ltGray">
          <a:xfrm>
            <a:off x="-2" y="4754880"/>
            <a:ext cx="12192002" cy="210312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lang="zh-CN"/>
            </a:pPr>
            <a:endParaRPr kumimoji="0" lang="zh-CN" sz="1800" b="0" i="0" u="none" strike="noStrike" kern="0" cap="none" spc="0" normalizeH="0" baseline="0">
              <a:ln>
                <a:noFill/>
              </a:ln>
              <a:solidFill>
                <a:prstClr val="white"/>
              </a:solidFill>
              <a:effectLst/>
              <a:uLnTx/>
              <a:uFillTx/>
              <a:latin typeface="Euphemia"/>
              <a:ea typeface="+mn-ea"/>
              <a:cs typeface="+mn-cs"/>
            </a:endParaRPr>
          </a:p>
        </p:txBody>
      </p:sp>
      <p:sp>
        <p:nvSpPr>
          <p:cNvPr id="6" name="矩形 5"/>
          <p:cNvSpPr/>
          <p:nvPr/>
        </p:nvSpPr>
        <p:spPr bwMode="white">
          <a:xfrm>
            <a:off x="-127" y="4724400"/>
            <a:ext cx="12188826" cy="76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p>
        </p:txBody>
      </p:sp>
      <p:sp>
        <p:nvSpPr>
          <p:cNvPr id="2" name="标题 1"/>
          <p:cNvSpPr>
            <a:spLocks noGrp="1"/>
          </p:cNvSpPr>
          <p:nvPr>
            <p:ph type="ctrTitle"/>
          </p:nvPr>
        </p:nvSpPr>
        <p:spPr>
          <a:xfrm>
            <a:off x="1523999" y="4800600"/>
            <a:ext cx="9144002" cy="1143000"/>
          </a:xfrm>
        </p:spPr>
        <p:txBody>
          <a:bodyPr anchor="b">
            <a:normAutofit/>
          </a:bodyPr>
          <a:lstStyle>
            <a:lvl1pPr algn="ctr" latinLnBrk="0">
              <a:defRPr lang="zh-CN" sz="4800">
                <a:solidFill>
                  <a:schemeClr val="bg1"/>
                </a:solidFill>
              </a:defRPr>
            </a:lvl1pPr>
          </a:lstStyle>
          <a:p>
            <a:r>
              <a:rPr lang="zh-CN" altLang="en-US" smtClean="0"/>
              <a:t>单击此处编辑母版标题样式</a:t>
            </a:r>
            <a:endParaRPr lang="zh-CN"/>
          </a:p>
        </p:txBody>
      </p:sp>
      <p:sp>
        <p:nvSpPr>
          <p:cNvPr id="3" name="副标题 2"/>
          <p:cNvSpPr>
            <a:spLocks noGrp="1"/>
          </p:cNvSpPr>
          <p:nvPr>
            <p:ph type="subTitle" idx="1"/>
          </p:nvPr>
        </p:nvSpPr>
        <p:spPr>
          <a:xfrm>
            <a:off x="1522413" y="5943600"/>
            <a:ext cx="9144002" cy="762000"/>
          </a:xfrm>
        </p:spPr>
        <p:txBody>
          <a:bodyPr>
            <a:normAutofit/>
          </a:bodyPr>
          <a:lstStyle>
            <a:lvl1pPr marL="0" indent="0" algn="ctr" latinLnBrk="0">
              <a:spcBef>
                <a:spcPts val="0"/>
              </a:spcBef>
              <a:buNone/>
              <a:defRPr lang="zh-CN" sz="2000" cap="none" baseline="0">
                <a:solidFill>
                  <a:schemeClr val="bg1"/>
                </a:solidFill>
              </a:defRPr>
            </a:lvl1pPr>
            <a:lvl2pPr marL="457200" indent="0" algn="ctr" latinLnBrk="0">
              <a:buNone/>
              <a:defRPr lang="zh-CN" sz="2800"/>
            </a:lvl2pPr>
            <a:lvl3pPr marL="914400" indent="0" algn="ctr" latinLnBrk="0">
              <a:buNone/>
              <a:defRPr lang="zh-CN" sz="2400"/>
            </a:lvl3pPr>
            <a:lvl4pPr marL="1371600" indent="0" algn="ctr" latinLnBrk="0">
              <a:buNone/>
              <a:defRPr lang="zh-CN" sz="2000"/>
            </a:lvl4pPr>
            <a:lvl5pPr marL="1828800" indent="0" algn="ctr" latinLnBrk="0">
              <a:buNone/>
              <a:defRPr lang="zh-CN" sz="2000"/>
            </a:lvl5pPr>
            <a:lvl6pPr marL="2286000" indent="0" algn="ctr" latinLnBrk="0">
              <a:buNone/>
              <a:defRPr lang="zh-CN" sz="2000"/>
            </a:lvl6pPr>
            <a:lvl7pPr marL="2743200" indent="0" algn="ctr" latinLnBrk="0">
              <a:buNone/>
              <a:defRPr lang="zh-CN" sz="2000"/>
            </a:lvl7pPr>
            <a:lvl8pPr marL="3200400" indent="0" algn="ctr" latinLnBrk="0">
              <a:buNone/>
              <a:defRPr lang="zh-CN" sz="2000"/>
            </a:lvl8pPr>
            <a:lvl9pPr marL="3657600" indent="0" algn="ctr" latinLnBrk="0">
              <a:buNone/>
              <a:defRPr lang="zh-CN" sz="2000"/>
            </a:lvl9pPr>
          </a:lstStyle>
          <a:p>
            <a:r>
              <a:rPr lang="zh-CN" altLang="en-US" smtClean="0"/>
              <a:t>单击此处编辑母版副标题样式</a:t>
            </a:r>
            <a:endParaRPr lang="zh-CN"/>
          </a:p>
        </p:txBody>
      </p:sp>
    </p:spTree>
    <p:extLst>
      <p:ext uri="{BB962C8B-B14F-4D97-AF65-F5344CB8AC3E}">
        <p14:creationId xmlns:p14="http://schemas.microsoft.com/office/powerpoint/2010/main" val="338288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备用内容与题注">
    <p:spTree>
      <p:nvGrpSpPr>
        <p:cNvPr id="1" name=""/>
        <p:cNvGrpSpPr/>
        <p:nvPr/>
      </p:nvGrpSpPr>
      <p:grpSpPr>
        <a:xfrm>
          <a:off x="0" y="0"/>
          <a:ext cx="0" cy="0"/>
          <a:chOff x="0" y="0"/>
          <a:chExt cx="0" cy="0"/>
        </a:xfrm>
      </p:grpSpPr>
      <p:sp>
        <p:nvSpPr>
          <p:cNvPr id="8" name="矩形 7"/>
          <p:cNvSpPr/>
          <p:nvPr/>
        </p:nvSpPr>
        <p:spPr bwMode="ltGray">
          <a:xfrm>
            <a:off x="0" y="0"/>
            <a:ext cx="4873752" cy="685800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lang="zh-CN"/>
            </a:pPr>
            <a:endParaRPr kumimoji="0" lang="zh-CN" sz="1800" b="0" i="0" u="none" strike="noStrike" kern="0" cap="none" spc="0" normalizeH="0" baseline="0">
              <a:ln>
                <a:noFill/>
              </a:ln>
              <a:solidFill>
                <a:prstClr val="white"/>
              </a:solidFill>
              <a:effectLst/>
              <a:uLnTx/>
              <a:uFillTx/>
              <a:latin typeface="Euphemia"/>
              <a:ea typeface="+mn-ea"/>
              <a:cs typeface="+mn-cs"/>
            </a:endParaRPr>
          </a:p>
        </p:txBody>
      </p:sp>
      <p:sp>
        <p:nvSpPr>
          <p:cNvPr id="2" name="标题 1"/>
          <p:cNvSpPr>
            <a:spLocks noGrp="1"/>
          </p:cNvSpPr>
          <p:nvPr>
            <p:ph type="title"/>
          </p:nvPr>
        </p:nvSpPr>
        <p:spPr>
          <a:xfrm>
            <a:off x="760412" y="2362200"/>
            <a:ext cx="3200400" cy="1990725"/>
          </a:xfrm>
        </p:spPr>
        <p:txBody>
          <a:bodyPr anchor="b">
            <a:normAutofit/>
          </a:bodyPr>
          <a:lstStyle>
            <a:lvl1pPr latinLnBrk="0">
              <a:defRPr lang="zh-CN" sz="3400" b="0">
                <a:solidFill>
                  <a:schemeClr val="bg1"/>
                </a:solidFill>
              </a:defRPr>
            </a:lvl1pPr>
          </a:lstStyle>
          <a:p>
            <a:r>
              <a:rPr lang="zh-CN" altLang="en-US" smtClean="0"/>
              <a:t>单击此处编辑母版标题样式</a:t>
            </a:r>
            <a:endParaRPr lang="zh-CN"/>
          </a:p>
        </p:txBody>
      </p:sp>
      <p:sp>
        <p:nvSpPr>
          <p:cNvPr id="3" name="内容占位符 2"/>
          <p:cNvSpPr>
            <a:spLocks noGrp="1"/>
          </p:cNvSpPr>
          <p:nvPr>
            <p:ph idx="1"/>
          </p:nvPr>
        </p:nvSpPr>
        <p:spPr>
          <a:xfrm>
            <a:off x="5362892" y="685800"/>
            <a:ext cx="6370320" cy="5486400"/>
          </a:xfrm>
        </p:spPr>
        <p:txBody>
          <a:bodyPr>
            <a:normAutofit/>
          </a:bodyPr>
          <a:lstStyle>
            <a:lvl1pPr latinLnBrk="0">
              <a:defRPr lang="zh-CN" sz="2000"/>
            </a:lvl1pPr>
            <a:lvl2pPr latinLnBrk="0">
              <a:defRPr lang="zh-CN" sz="1800"/>
            </a:lvl2pPr>
            <a:lvl3pPr latinLnBrk="0">
              <a:defRPr lang="zh-CN" sz="1600"/>
            </a:lvl3pPr>
            <a:lvl4pPr latinLnBrk="0">
              <a:defRPr lang="zh-CN" sz="1400"/>
            </a:lvl4pPr>
            <a:lvl5pPr latinLnBrk="0">
              <a:defRPr lang="zh-CN" sz="1400"/>
            </a:lvl5pPr>
            <a:lvl6pPr latinLnBrk="0">
              <a:defRPr lang="zh-CN" sz="1400"/>
            </a:lvl6pPr>
            <a:lvl7pPr latinLnBrk="0">
              <a:defRPr lang="zh-CN" sz="1400"/>
            </a:lvl7pPr>
            <a:lvl8pPr latinLnBrk="0">
              <a:defRPr lang="zh-CN" sz="1400"/>
            </a:lvl8pPr>
            <a:lvl9pPr latinLnBrk="0">
              <a:defRPr lang="zh-CN" sz="14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p>
        </p:txBody>
      </p:sp>
      <p:sp>
        <p:nvSpPr>
          <p:cNvPr id="4" name="文本占位符 3"/>
          <p:cNvSpPr>
            <a:spLocks noGrp="1"/>
          </p:cNvSpPr>
          <p:nvPr>
            <p:ph type="body" sz="half" idx="2"/>
          </p:nvPr>
        </p:nvSpPr>
        <p:spPr>
          <a:xfrm>
            <a:off x="760412" y="4367308"/>
            <a:ext cx="3200400" cy="1622012"/>
          </a:xfrm>
        </p:spPr>
        <p:txBody>
          <a:bodyPr>
            <a:normAutofit/>
          </a:bodyPr>
          <a:lstStyle>
            <a:lvl1pPr marL="0" indent="0" latinLnBrk="0">
              <a:spcBef>
                <a:spcPts val="1200"/>
              </a:spcBef>
              <a:buNone/>
              <a:defRPr lang="zh-CN" sz="1600">
                <a:solidFill>
                  <a:schemeClr val="bg1"/>
                </a:solidFill>
              </a:defRPr>
            </a:lvl1pPr>
            <a:lvl2pPr marL="457200" indent="0" latinLnBrk="0">
              <a:buNone/>
              <a:defRPr lang="zh-CN" sz="1200"/>
            </a:lvl2pPr>
            <a:lvl3pPr marL="914400" indent="0" latinLnBrk="0">
              <a:buNone/>
              <a:defRPr lang="zh-CN" sz="1000"/>
            </a:lvl3pPr>
            <a:lvl4pPr marL="1371600" indent="0" latinLnBrk="0">
              <a:buNone/>
              <a:defRPr lang="zh-CN" sz="900"/>
            </a:lvl4pPr>
            <a:lvl5pPr marL="1828800" indent="0" latinLnBrk="0">
              <a:buNone/>
              <a:defRPr lang="zh-CN" sz="900"/>
            </a:lvl5pPr>
            <a:lvl6pPr marL="2286000" indent="0" latinLnBrk="0">
              <a:buNone/>
              <a:defRPr lang="zh-CN" sz="900"/>
            </a:lvl6pPr>
            <a:lvl7pPr marL="2743200" indent="0" latinLnBrk="0">
              <a:buNone/>
              <a:defRPr lang="zh-CN" sz="900"/>
            </a:lvl7pPr>
            <a:lvl8pPr marL="3200400" indent="0" latinLnBrk="0">
              <a:buNone/>
              <a:defRPr lang="zh-CN" sz="900"/>
            </a:lvl8pPr>
            <a:lvl9pPr marL="3657600" indent="0" latinLnBrk="0">
              <a:buNone/>
              <a:defRPr lang="zh-CN"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latinLnBrk="0">
              <a:defRPr lang="zh-CN">
                <a:solidFill>
                  <a:schemeClr val="tx2"/>
                </a:solidFill>
              </a:defRPr>
            </a:lvl1pPr>
          </a:lstStyle>
          <a:p>
            <a:fld id="{9E583DDF-CA54-461A-A486-592D2374C532}" type="datetimeFigureOut">
              <a:pPr/>
              <a:t>2018/6/12</a:t>
            </a:fld>
            <a:endParaRPr lang="zh-CN"/>
          </a:p>
        </p:txBody>
      </p:sp>
      <p:sp>
        <p:nvSpPr>
          <p:cNvPr id="6" name="页脚占位符 5"/>
          <p:cNvSpPr>
            <a:spLocks noGrp="1"/>
          </p:cNvSpPr>
          <p:nvPr>
            <p:ph type="ftr" sz="quarter" idx="11"/>
          </p:nvPr>
        </p:nvSpPr>
        <p:spPr/>
        <p:txBody>
          <a:bodyPr/>
          <a:lstStyle/>
          <a:p>
            <a:endParaRPr lang="zh-CN"/>
          </a:p>
        </p:txBody>
      </p:sp>
      <p:sp>
        <p:nvSpPr>
          <p:cNvPr id="7" name="幻灯片编号占位符 6"/>
          <p:cNvSpPr>
            <a:spLocks noGrp="1"/>
          </p:cNvSpPr>
          <p:nvPr>
            <p:ph type="sldNum" sz="quarter" idx="12"/>
          </p:nvPr>
        </p:nvSpPr>
        <p:spPr/>
        <p:txBody>
          <a:bodyPr/>
          <a:lstStyle>
            <a:lvl1pPr latinLnBrk="0">
              <a:defRPr lang="zh-CN">
                <a:solidFill>
                  <a:schemeClr val="tx2"/>
                </a:solidFill>
              </a:defRPr>
            </a:lvl1pPr>
          </a:lstStyle>
          <a:p>
            <a:fld id="{CA8D9AD5-F248-4919-864A-CFD76CC027D6}" type="slidenum">
              <a:pPr/>
              <a:t>‹#›</a:t>
            </a:fld>
            <a:endParaRPr lang="zh-CN"/>
          </a:p>
        </p:txBody>
      </p:sp>
    </p:spTree>
    <p:extLst>
      <p:ext uri="{BB962C8B-B14F-4D97-AF65-F5344CB8AC3E}">
        <p14:creationId xmlns:p14="http://schemas.microsoft.com/office/powerpoint/2010/main" val="376930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图片与题注">
    <p:spTree>
      <p:nvGrpSpPr>
        <p:cNvPr id="1" name=""/>
        <p:cNvGrpSpPr/>
        <p:nvPr/>
      </p:nvGrpSpPr>
      <p:grpSpPr>
        <a:xfrm>
          <a:off x="0" y="0"/>
          <a:ext cx="0" cy="0"/>
          <a:chOff x="0" y="0"/>
          <a:chExt cx="0" cy="0"/>
        </a:xfrm>
      </p:grpSpPr>
      <p:sp>
        <p:nvSpPr>
          <p:cNvPr id="8" name="矩形 7"/>
          <p:cNvSpPr/>
          <p:nvPr/>
        </p:nvSpPr>
        <p:spPr bwMode="ltGray">
          <a:xfrm>
            <a:off x="7315200" y="0"/>
            <a:ext cx="4873752" cy="685800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lang="zh-CN"/>
            </a:pPr>
            <a:endParaRPr kumimoji="0" lang="zh-CN" sz="1800" b="0" i="0" u="none" strike="noStrike" kern="0" cap="none" spc="0" normalizeH="0" baseline="0">
              <a:ln>
                <a:noFill/>
              </a:ln>
              <a:solidFill>
                <a:prstClr val="white"/>
              </a:solidFill>
              <a:effectLst/>
              <a:uLnTx/>
              <a:uFillTx/>
              <a:latin typeface="Euphemia"/>
              <a:ea typeface="+mn-ea"/>
              <a:cs typeface="+mn-cs"/>
            </a:endParaRPr>
          </a:p>
        </p:txBody>
      </p:sp>
      <p:sp>
        <p:nvSpPr>
          <p:cNvPr id="2" name="标题 1"/>
          <p:cNvSpPr>
            <a:spLocks noGrp="1"/>
          </p:cNvSpPr>
          <p:nvPr>
            <p:ph type="title"/>
          </p:nvPr>
        </p:nvSpPr>
        <p:spPr>
          <a:xfrm>
            <a:off x="7923214" y="2362200"/>
            <a:ext cx="3200400" cy="1993392"/>
          </a:xfrm>
        </p:spPr>
        <p:txBody>
          <a:bodyPr anchor="b">
            <a:normAutofit/>
          </a:bodyPr>
          <a:lstStyle>
            <a:lvl1pPr latinLnBrk="0">
              <a:defRPr lang="zh-CN" sz="3400" b="0">
                <a:solidFill>
                  <a:schemeClr val="bg1"/>
                </a:solidFill>
              </a:defRPr>
            </a:lvl1pPr>
          </a:lstStyle>
          <a:p>
            <a:r>
              <a:rPr lang="zh-CN" altLang="en-US" smtClean="0"/>
              <a:t>单击此处编辑母版标题样式</a:t>
            </a:r>
            <a:endParaRPr lang="zh-CN"/>
          </a:p>
        </p:txBody>
      </p:sp>
      <p:sp>
        <p:nvSpPr>
          <p:cNvPr id="3" name="图片占位符 2"/>
          <p:cNvSpPr>
            <a:spLocks noGrp="1"/>
          </p:cNvSpPr>
          <p:nvPr>
            <p:ph type="pic" idx="1"/>
          </p:nvPr>
        </p:nvSpPr>
        <p:spPr>
          <a:xfrm>
            <a:off x="0" y="0"/>
            <a:ext cx="7315200" cy="6858000"/>
          </a:xfrm>
          <a:solidFill>
            <a:schemeClr val="bg2">
              <a:lumMod val="90000"/>
            </a:schemeClr>
          </a:solidFill>
        </p:spPr>
        <p:txBody>
          <a:bodyPr/>
          <a:lstStyle>
            <a:lvl1pPr marL="0" indent="0" algn="ctr" latinLnBrk="0">
              <a:buNone/>
              <a:defRPr lang="zh-CN" sz="3200">
                <a:solidFill>
                  <a:schemeClr val="tx2"/>
                </a:solidFill>
              </a:defRPr>
            </a:lvl1pPr>
            <a:lvl2pPr marL="457200" indent="0" latinLnBrk="0">
              <a:buNone/>
              <a:defRPr lang="zh-CN" sz="2800"/>
            </a:lvl2pPr>
            <a:lvl3pPr marL="914400" indent="0" latinLnBrk="0">
              <a:buNone/>
              <a:defRPr lang="zh-CN" sz="2400"/>
            </a:lvl3pPr>
            <a:lvl4pPr marL="1371600" indent="0" latinLnBrk="0">
              <a:buNone/>
              <a:defRPr lang="zh-CN" sz="2000"/>
            </a:lvl4pPr>
            <a:lvl5pPr marL="1828800" indent="0" latinLnBrk="0">
              <a:buNone/>
              <a:defRPr lang="zh-CN" sz="2000"/>
            </a:lvl5pPr>
            <a:lvl6pPr marL="2286000" indent="0" latinLnBrk="0">
              <a:buNone/>
              <a:defRPr lang="zh-CN" sz="2000"/>
            </a:lvl6pPr>
            <a:lvl7pPr marL="2743200" indent="0" latinLnBrk="0">
              <a:buNone/>
              <a:defRPr lang="zh-CN" sz="2000"/>
            </a:lvl7pPr>
            <a:lvl8pPr marL="3200400" indent="0" latinLnBrk="0">
              <a:buNone/>
              <a:defRPr lang="zh-CN" sz="2000"/>
            </a:lvl8pPr>
            <a:lvl9pPr marL="3657600" indent="0" latinLnBrk="0">
              <a:buNone/>
              <a:defRPr lang="zh-CN" sz="2000"/>
            </a:lvl9pPr>
          </a:lstStyle>
          <a:p>
            <a:r>
              <a:rPr lang="zh-CN" altLang="en-US" smtClean="0"/>
              <a:t>单击图标添加图片</a:t>
            </a:r>
            <a:endParaRPr lang="zh-CN"/>
          </a:p>
        </p:txBody>
      </p:sp>
      <p:sp>
        <p:nvSpPr>
          <p:cNvPr id="4" name="文本占位符 3"/>
          <p:cNvSpPr>
            <a:spLocks noGrp="1"/>
          </p:cNvSpPr>
          <p:nvPr>
            <p:ph type="body" sz="half" idx="2"/>
          </p:nvPr>
        </p:nvSpPr>
        <p:spPr>
          <a:xfrm>
            <a:off x="7923214" y="4355592"/>
            <a:ext cx="3200400" cy="1644614"/>
          </a:xfrm>
        </p:spPr>
        <p:txBody>
          <a:bodyPr>
            <a:normAutofit/>
          </a:bodyPr>
          <a:lstStyle>
            <a:lvl1pPr marL="0" indent="0" latinLnBrk="0">
              <a:spcBef>
                <a:spcPts val="1200"/>
              </a:spcBef>
              <a:buNone/>
              <a:defRPr lang="zh-CN" sz="1600">
                <a:solidFill>
                  <a:schemeClr val="bg1"/>
                </a:solidFill>
              </a:defRPr>
            </a:lvl1pPr>
            <a:lvl2pPr marL="457200" indent="0" latinLnBrk="0">
              <a:buNone/>
              <a:defRPr lang="zh-CN" sz="1200"/>
            </a:lvl2pPr>
            <a:lvl3pPr marL="914400" indent="0" latinLnBrk="0">
              <a:buNone/>
              <a:defRPr lang="zh-CN" sz="1000"/>
            </a:lvl3pPr>
            <a:lvl4pPr marL="1371600" indent="0" latinLnBrk="0">
              <a:buNone/>
              <a:defRPr lang="zh-CN" sz="900"/>
            </a:lvl4pPr>
            <a:lvl5pPr marL="1828800" indent="0" latinLnBrk="0">
              <a:buNone/>
              <a:defRPr lang="zh-CN" sz="900"/>
            </a:lvl5pPr>
            <a:lvl6pPr marL="2286000" indent="0" latinLnBrk="0">
              <a:buNone/>
              <a:defRPr lang="zh-CN" sz="900"/>
            </a:lvl6pPr>
            <a:lvl7pPr marL="2743200" indent="0" latinLnBrk="0">
              <a:buNone/>
              <a:defRPr lang="zh-CN" sz="900"/>
            </a:lvl7pPr>
            <a:lvl8pPr marL="3200400" indent="0" latinLnBrk="0">
              <a:buNone/>
              <a:defRPr lang="zh-CN" sz="900"/>
            </a:lvl8pPr>
            <a:lvl9pPr marL="3657600" indent="0" latinLnBrk="0">
              <a:buNone/>
              <a:defRPr lang="zh-CN"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E583DDF-CA54-461A-A486-592D2374C532}" type="datetimeFigureOut">
              <a:t>2018/6/12</a:t>
            </a:fld>
            <a:endParaRPr lang="zh-CN"/>
          </a:p>
        </p:txBody>
      </p:sp>
      <p:sp>
        <p:nvSpPr>
          <p:cNvPr id="6" name="页脚占位符 5"/>
          <p:cNvSpPr>
            <a:spLocks noGrp="1"/>
          </p:cNvSpPr>
          <p:nvPr>
            <p:ph type="ftr" sz="quarter" idx="11"/>
          </p:nvPr>
        </p:nvSpPr>
        <p:spPr/>
        <p:txBody>
          <a:bodyPr/>
          <a:lstStyle/>
          <a:p>
            <a:endParaRPr lang="zh-CN"/>
          </a:p>
        </p:txBody>
      </p:sp>
      <p:sp>
        <p:nvSpPr>
          <p:cNvPr id="7" name="幻灯片编号占位符 6"/>
          <p:cNvSpPr>
            <a:spLocks noGrp="1"/>
          </p:cNvSpPr>
          <p:nvPr>
            <p:ph type="sldNum" sz="quarter" idx="12"/>
          </p:nvPr>
        </p:nvSpPr>
        <p:spPr/>
        <p:txBody>
          <a:bodyPr/>
          <a:lstStyle/>
          <a:p>
            <a:fld id="{CA8D9AD5-F248-4919-864A-CFD76CC027D6}" type="slidenum">
              <a:t>‹#›</a:t>
            </a:fld>
            <a:endParaRPr lang="zh-CN"/>
          </a:p>
        </p:txBody>
      </p:sp>
    </p:spTree>
    <p:extLst>
      <p:ext uri="{BB962C8B-B14F-4D97-AF65-F5344CB8AC3E}">
        <p14:creationId xmlns:p14="http://schemas.microsoft.com/office/powerpoint/2010/main" val="137173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p>
        </p:txBody>
      </p:sp>
      <p:sp>
        <p:nvSpPr>
          <p:cNvPr id="4" name="日期占位符 3"/>
          <p:cNvSpPr>
            <a:spLocks noGrp="1"/>
          </p:cNvSpPr>
          <p:nvPr>
            <p:ph type="dt" sz="half" idx="10"/>
          </p:nvPr>
        </p:nvSpPr>
        <p:spPr/>
        <p:txBody>
          <a:bodyPr/>
          <a:lstStyle/>
          <a:p>
            <a:fld id="{9E583DDF-CA54-461A-A486-592D2374C532}" type="datetimeFigureOut">
              <a:t>2018/6/12</a:t>
            </a:fld>
            <a:endParaRPr lang="zh-CN"/>
          </a:p>
        </p:txBody>
      </p:sp>
      <p:sp>
        <p:nvSpPr>
          <p:cNvPr id="5" name="页脚占位符 4"/>
          <p:cNvSpPr>
            <a:spLocks noGrp="1"/>
          </p:cNvSpPr>
          <p:nvPr>
            <p:ph type="ftr" sz="quarter" idx="11"/>
          </p:nvPr>
        </p:nvSpPr>
        <p:spPr/>
        <p:txBody>
          <a:bodyPr/>
          <a:lstStyle/>
          <a:p>
            <a:endParaRPr lang="zh-CN"/>
          </a:p>
        </p:txBody>
      </p:sp>
      <p:sp>
        <p:nvSpPr>
          <p:cNvPr id="6" name="幻灯片编号占位符 5"/>
          <p:cNvSpPr>
            <a:spLocks noGrp="1"/>
          </p:cNvSpPr>
          <p:nvPr>
            <p:ph type="sldNum" sz="quarter" idx="12"/>
          </p:nvPr>
        </p:nvSpPr>
        <p:spPr/>
        <p:txBody>
          <a:bodyPr/>
          <a:lstStyle/>
          <a:p>
            <a:fld id="{CA8D9AD5-F248-4919-864A-CFD76CC027D6}" type="slidenum">
              <a:t>‹#›</a:t>
            </a:fld>
            <a:endParaRPr lang="zh-CN"/>
          </a:p>
        </p:txBody>
      </p:sp>
    </p:spTree>
    <p:extLst>
      <p:ext uri="{BB962C8B-B14F-4D97-AF65-F5344CB8AC3E}">
        <p14:creationId xmlns:p14="http://schemas.microsoft.com/office/powerpoint/2010/main" val="333857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274638"/>
            <a:ext cx="2628900" cy="5897562"/>
          </a:xfrm>
        </p:spPr>
        <p:txBody>
          <a:bodyPr vert="eaVert"/>
          <a:lstStyle/>
          <a:p>
            <a:r>
              <a:rPr lang="zh-CN" altLang="en-US" smtClean="0"/>
              <a:t>单击此处编辑母版标题样式</a:t>
            </a:r>
            <a:endParaRPr lang="zh-CN"/>
          </a:p>
        </p:txBody>
      </p:sp>
      <p:sp>
        <p:nvSpPr>
          <p:cNvPr id="3" name="竖排文字占位符 2"/>
          <p:cNvSpPr>
            <a:spLocks noGrp="1"/>
          </p:cNvSpPr>
          <p:nvPr>
            <p:ph type="body" orient="vert" idx="1"/>
          </p:nvPr>
        </p:nvSpPr>
        <p:spPr>
          <a:xfrm>
            <a:off x="838200" y="274638"/>
            <a:ext cx="7734300" cy="5897562"/>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p>
        </p:txBody>
      </p:sp>
      <p:sp>
        <p:nvSpPr>
          <p:cNvPr id="4" name="日期占位符 3"/>
          <p:cNvSpPr>
            <a:spLocks noGrp="1"/>
          </p:cNvSpPr>
          <p:nvPr>
            <p:ph type="dt" sz="half" idx="10"/>
          </p:nvPr>
        </p:nvSpPr>
        <p:spPr/>
        <p:txBody>
          <a:bodyPr/>
          <a:lstStyle/>
          <a:p>
            <a:fld id="{9E583DDF-CA54-461A-A486-592D2374C532}" type="datetimeFigureOut">
              <a:t>2018/6/12</a:t>
            </a:fld>
            <a:endParaRPr lang="zh-CN"/>
          </a:p>
        </p:txBody>
      </p:sp>
      <p:sp>
        <p:nvSpPr>
          <p:cNvPr id="5" name="页脚占位符 4"/>
          <p:cNvSpPr>
            <a:spLocks noGrp="1"/>
          </p:cNvSpPr>
          <p:nvPr>
            <p:ph type="ftr" sz="quarter" idx="11"/>
          </p:nvPr>
        </p:nvSpPr>
        <p:spPr/>
        <p:txBody>
          <a:bodyPr/>
          <a:lstStyle/>
          <a:p>
            <a:endParaRPr lang="zh-CN"/>
          </a:p>
        </p:txBody>
      </p:sp>
      <p:sp>
        <p:nvSpPr>
          <p:cNvPr id="6" name="幻灯片编号占位符 5"/>
          <p:cNvSpPr>
            <a:spLocks noGrp="1"/>
          </p:cNvSpPr>
          <p:nvPr>
            <p:ph type="sldNum" sz="quarter" idx="12"/>
          </p:nvPr>
        </p:nvSpPr>
        <p:spPr/>
        <p:txBody>
          <a:bodyPr/>
          <a:lstStyle/>
          <a:p>
            <a:fld id="{CA8D9AD5-F248-4919-864A-CFD76CC027D6}" type="slidenum">
              <a:t>‹#›</a:t>
            </a:fld>
            <a:endParaRPr lang="zh-CN"/>
          </a:p>
        </p:txBody>
      </p:sp>
    </p:spTree>
    <p:extLst>
      <p:ext uri="{BB962C8B-B14F-4D97-AF65-F5344CB8AC3E}">
        <p14:creationId xmlns:p14="http://schemas.microsoft.com/office/powerpoint/2010/main" val="275155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p>
        </p:txBody>
      </p:sp>
      <p:sp>
        <p:nvSpPr>
          <p:cNvPr id="3" name="内容占位符 2"/>
          <p:cNvSpPr>
            <a:spLocks noGrp="1"/>
          </p:cNvSpPr>
          <p:nvPr>
            <p:ph idx="1"/>
          </p:nvPr>
        </p:nvSpPr>
        <p:spPr/>
        <p:txBody>
          <a:bodyPr/>
          <a:lstStyle>
            <a:lvl6pPr latinLnBrk="0">
              <a:defRPr lang="zh-CN"/>
            </a:lvl6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p>
        </p:txBody>
      </p:sp>
      <p:sp>
        <p:nvSpPr>
          <p:cNvPr id="4" name="日期占位符 3"/>
          <p:cNvSpPr>
            <a:spLocks noGrp="1"/>
          </p:cNvSpPr>
          <p:nvPr>
            <p:ph type="dt" sz="half" idx="10"/>
          </p:nvPr>
        </p:nvSpPr>
        <p:spPr/>
        <p:txBody>
          <a:bodyPr/>
          <a:lstStyle/>
          <a:p>
            <a:fld id="{9E583DDF-CA54-461A-A486-592D2374C532}" type="datetimeFigureOut">
              <a:t>2018/6/12</a:t>
            </a:fld>
            <a:endParaRPr lang="zh-CN"/>
          </a:p>
        </p:txBody>
      </p:sp>
      <p:sp>
        <p:nvSpPr>
          <p:cNvPr id="5" name="页脚占位符 4"/>
          <p:cNvSpPr>
            <a:spLocks noGrp="1"/>
          </p:cNvSpPr>
          <p:nvPr>
            <p:ph type="ftr" sz="quarter" idx="11"/>
          </p:nvPr>
        </p:nvSpPr>
        <p:spPr/>
        <p:txBody>
          <a:bodyPr/>
          <a:lstStyle/>
          <a:p>
            <a:endParaRPr lang="zh-CN"/>
          </a:p>
        </p:txBody>
      </p:sp>
      <p:sp>
        <p:nvSpPr>
          <p:cNvPr id="6" name="幻灯片编号占位符 5"/>
          <p:cNvSpPr>
            <a:spLocks noGrp="1"/>
          </p:cNvSpPr>
          <p:nvPr>
            <p:ph type="sldNum" sz="quarter" idx="12"/>
          </p:nvPr>
        </p:nvSpPr>
        <p:spPr/>
        <p:txBody>
          <a:bodyPr/>
          <a:lstStyle/>
          <a:p>
            <a:fld id="{CA8D9AD5-F248-4919-864A-CFD76CC027D6}" type="slidenum">
              <a:t>‹#›</a:t>
            </a:fld>
            <a:endParaRPr lang="zh-CN"/>
          </a:p>
        </p:txBody>
      </p:sp>
    </p:spTree>
    <p:extLst>
      <p:ext uri="{BB962C8B-B14F-4D97-AF65-F5344CB8AC3E}">
        <p14:creationId xmlns:p14="http://schemas.microsoft.com/office/powerpoint/2010/main" val="415934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Ref idx="1002">
        <a:schemeClr val="bg2"/>
      </p:bgRef>
    </p:bg>
    <p:spTree>
      <p:nvGrpSpPr>
        <p:cNvPr id="1" name=""/>
        <p:cNvGrpSpPr/>
        <p:nvPr/>
      </p:nvGrpSpPr>
      <p:grpSpPr>
        <a:xfrm>
          <a:off x="0" y="0"/>
          <a:ext cx="0" cy="0"/>
          <a:chOff x="0" y="0"/>
          <a:chExt cx="0" cy="0"/>
        </a:xfrm>
      </p:grpSpPr>
      <p:sp>
        <p:nvSpPr>
          <p:cNvPr id="7" name="矩形 6"/>
          <p:cNvSpPr/>
          <p:nvPr/>
        </p:nvSpPr>
        <p:spPr bwMode="ltGray">
          <a:xfrm>
            <a:off x="0" y="0"/>
            <a:ext cx="12188826" cy="45720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zh-CN" b="0" i="0" u="none" strike="noStrike" kern="0" cap="none" spc="0" normalizeH="0" baseline="0">
              <a:ln>
                <a:noFill/>
              </a:ln>
              <a:solidFill>
                <a:prstClr val="white"/>
              </a:solidFill>
              <a:effectLst/>
              <a:uLnTx/>
              <a:uFillTx/>
              <a:latin typeface="Euphemia"/>
            </a:endParaRPr>
          </a:p>
        </p:txBody>
      </p:sp>
      <p:sp>
        <p:nvSpPr>
          <p:cNvPr id="8" name="矩形 7"/>
          <p:cNvSpPr/>
          <p:nvPr/>
        </p:nvSpPr>
        <p:spPr bwMode="white">
          <a:xfrm>
            <a:off x="-1" y="411480"/>
            <a:ext cx="12188826" cy="457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p>
        </p:txBody>
      </p:sp>
      <p:sp>
        <p:nvSpPr>
          <p:cNvPr id="2" name="标题 1"/>
          <p:cNvSpPr>
            <a:spLocks noGrp="1"/>
          </p:cNvSpPr>
          <p:nvPr>
            <p:ph type="title"/>
          </p:nvPr>
        </p:nvSpPr>
        <p:spPr>
          <a:xfrm>
            <a:off x="1524000" y="1143000"/>
            <a:ext cx="9144000" cy="2667000"/>
          </a:xfrm>
        </p:spPr>
        <p:txBody>
          <a:bodyPr anchor="b">
            <a:normAutofit/>
          </a:bodyPr>
          <a:lstStyle>
            <a:lvl1pPr algn="ctr" latinLnBrk="0">
              <a:defRPr lang="zh-CN" sz="5200" b="0"/>
            </a:lvl1pPr>
          </a:lstStyle>
          <a:p>
            <a:r>
              <a:rPr lang="zh-CN" altLang="en-US" smtClean="0"/>
              <a:t>单击此处编辑母版标题样式</a:t>
            </a:r>
            <a:endParaRPr lang="zh-CN"/>
          </a:p>
        </p:txBody>
      </p:sp>
      <p:sp>
        <p:nvSpPr>
          <p:cNvPr id="3" name="文本占位符 2"/>
          <p:cNvSpPr>
            <a:spLocks noGrp="1"/>
          </p:cNvSpPr>
          <p:nvPr>
            <p:ph type="body" idx="1"/>
          </p:nvPr>
        </p:nvSpPr>
        <p:spPr>
          <a:xfrm>
            <a:off x="1524000" y="3810000"/>
            <a:ext cx="9144000" cy="1143000"/>
          </a:xfrm>
        </p:spPr>
        <p:txBody>
          <a:bodyPr anchor="t">
            <a:normAutofit/>
          </a:bodyPr>
          <a:lstStyle>
            <a:lvl1pPr marL="0" indent="0" algn="ctr" latinLnBrk="0">
              <a:spcBef>
                <a:spcPts val="0"/>
              </a:spcBef>
              <a:buNone/>
              <a:defRPr lang="zh-CN" sz="2400" cap="none" baseline="0">
                <a:solidFill>
                  <a:schemeClr val="tx2"/>
                </a:solidFill>
              </a:defRPr>
            </a:lvl1pPr>
            <a:lvl2pPr marL="457200" indent="0" latinLnBrk="0">
              <a:buNone/>
              <a:defRPr lang="zh-CN" sz="1800">
                <a:solidFill>
                  <a:schemeClr val="tx1">
                    <a:tint val="75000"/>
                  </a:schemeClr>
                </a:solidFill>
              </a:defRPr>
            </a:lvl2pPr>
            <a:lvl3pPr marL="914400" indent="0" latinLnBrk="0">
              <a:buNone/>
              <a:defRPr lang="zh-CN" sz="1600">
                <a:solidFill>
                  <a:schemeClr val="tx1">
                    <a:tint val="75000"/>
                  </a:schemeClr>
                </a:solidFill>
              </a:defRPr>
            </a:lvl3pPr>
            <a:lvl4pPr marL="1371600" indent="0" latinLnBrk="0">
              <a:buNone/>
              <a:defRPr lang="zh-CN" sz="1400">
                <a:solidFill>
                  <a:schemeClr val="tx1">
                    <a:tint val="75000"/>
                  </a:schemeClr>
                </a:solidFill>
              </a:defRPr>
            </a:lvl4pPr>
            <a:lvl5pPr marL="1828800" indent="0" latinLnBrk="0">
              <a:buNone/>
              <a:defRPr lang="zh-CN" sz="1400">
                <a:solidFill>
                  <a:schemeClr val="tx1">
                    <a:tint val="75000"/>
                  </a:schemeClr>
                </a:solidFill>
              </a:defRPr>
            </a:lvl5pPr>
            <a:lvl6pPr marL="2286000" indent="0" latinLnBrk="0">
              <a:buNone/>
              <a:defRPr lang="zh-CN" sz="1400">
                <a:solidFill>
                  <a:schemeClr val="tx1">
                    <a:tint val="75000"/>
                  </a:schemeClr>
                </a:solidFill>
              </a:defRPr>
            </a:lvl6pPr>
            <a:lvl7pPr marL="2743200" indent="0" latinLnBrk="0">
              <a:buNone/>
              <a:defRPr lang="zh-CN" sz="1400">
                <a:solidFill>
                  <a:schemeClr val="tx1">
                    <a:tint val="75000"/>
                  </a:schemeClr>
                </a:solidFill>
              </a:defRPr>
            </a:lvl7pPr>
            <a:lvl8pPr marL="3200400" indent="0" latinLnBrk="0">
              <a:buNone/>
              <a:defRPr lang="zh-CN" sz="1400">
                <a:solidFill>
                  <a:schemeClr val="tx1">
                    <a:tint val="75000"/>
                  </a:schemeClr>
                </a:solidFill>
              </a:defRPr>
            </a:lvl8pPr>
            <a:lvl9pPr marL="3657600" indent="0" latinLnBrk="0">
              <a:buNone/>
              <a:defRPr lang="zh-CN"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9E583DDF-CA54-461A-A486-592D2374C532}" type="datetimeFigureOut">
              <a:t>2018/6/12</a:t>
            </a:fld>
            <a:endParaRPr lang="zh-CN"/>
          </a:p>
        </p:txBody>
      </p:sp>
      <p:sp>
        <p:nvSpPr>
          <p:cNvPr id="5" name="页脚占位符 4"/>
          <p:cNvSpPr>
            <a:spLocks noGrp="1"/>
          </p:cNvSpPr>
          <p:nvPr>
            <p:ph type="ftr" sz="quarter" idx="11"/>
          </p:nvPr>
        </p:nvSpPr>
        <p:spPr/>
        <p:txBody>
          <a:bodyPr/>
          <a:lstStyle/>
          <a:p>
            <a:endParaRPr lang="zh-CN"/>
          </a:p>
        </p:txBody>
      </p:sp>
      <p:sp>
        <p:nvSpPr>
          <p:cNvPr id="6" name="幻灯片编号占位符 5"/>
          <p:cNvSpPr>
            <a:spLocks noGrp="1"/>
          </p:cNvSpPr>
          <p:nvPr>
            <p:ph type="sldNum" sz="quarter" idx="12"/>
          </p:nvPr>
        </p:nvSpPr>
        <p:spPr/>
        <p:txBody>
          <a:bodyPr/>
          <a:lstStyle/>
          <a:p>
            <a:fld id="{CA8D9AD5-F248-4919-864A-CFD76CC027D6}" type="slidenum">
              <a:t>‹#›</a:t>
            </a:fld>
            <a:endParaRPr lang="zh-CN"/>
          </a:p>
        </p:txBody>
      </p:sp>
    </p:spTree>
    <p:extLst>
      <p:ext uri="{BB962C8B-B14F-4D97-AF65-F5344CB8AC3E}">
        <p14:creationId xmlns:p14="http://schemas.microsoft.com/office/powerpoint/2010/main" val="27158437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备用节标题">
    <p:bg>
      <p:bgRef idx="1003">
        <a:schemeClr val="bg2"/>
      </p:bgRef>
    </p:bg>
    <p:spTree>
      <p:nvGrpSpPr>
        <p:cNvPr id="1" name=""/>
        <p:cNvGrpSpPr/>
        <p:nvPr/>
      </p:nvGrpSpPr>
      <p:grpSpPr>
        <a:xfrm>
          <a:off x="0" y="0"/>
          <a:ext cx="0" cy="0"/>
          <a:chOff x="0" y="0"/>
          <a:chExt cx="0" cy="0"/>
        </a:xfrm>
      </p:grpSpPr>
      <p:sp>
        <p:nvSpPr>
          <p:cNvPr id="2" name="标题 1"/>
          <p:cNvSpPr>
            <a:spLocks noGrp="1"/>
          </p:cNvSpPr>
          <p:nvPr>
            <p:ph type="title"/>
          </p:nvPr>
        </p:nvSpPr>
        <p:spPr>
          <a:xfrm>
            <a:off x="1524000" y="1143000"/>
            <a:ext cx="9144000" cy="2667000"/>
          </a:xfrm>
        </p:spPr>
        <p:txBody>
          <a:bodyPr anchor="b">
            <a:normAutofit/>
          </a:bodyPr>
          <a:lstStyle>
            <a:lvl1pPr algn="ctr" latinLnBrk="0">
              <a:defRPr lang="zh-CN" sz="5200" b="0">
                <a:solidFill>
                  <a:schemeClr val="tx1"/>
                </a:solidFill>
              </a:defRPr>
            </a:lvl1pPr>
          </a:lstStyle>
          <a:p>
            <a:r>
              <a:rPr lang="zh-CN" altLang="en-US" smtClean="0"/>
              <a:t>单击此处编辑母版标题样式</a:t>
            </a:r>
            <a:endParaRPr lang="zh-CN"/>
          </a:p>
        </p:txBody>
      </p:sp>
      <p:sp>
        <p:nvSpPr>
          <p:cNvPr id="3" name="文本占位符 2"/>
          <p:cNvSpPr>
            <a:spLocks noGrp="1"/>
          </p:cNvSpPr>
          <p:nvPr>
            <p:ph type="body" idx="1"/>
          </p:nvPr>
        </p:nvSpPr>
        <p:spPr>
          <a:xfrm>
            <a:off x="1522413" y="3810000"/>
            <a:ext cx="9144000" cy="1143000"/>
          </a:xfrm>
        </p:spPr>
        <p:txBody>
          <a:bodyPr anchor="t">
            <a:normAutofit/>
          </a:bodyPr>
          <a:lstStyle>
            <a:lvl1pPr marL="0" indent="0" algn="ctr" latinLnBrk="0">
              <a:spcBef>
                <a:spcPts val="0"/>
              </a:spcBef>
              <a:buNone/>
              <a:defRPr lang="zh-CN" sz="2400" cap="none" baseline="0">
                <a:solidFill>
                  <a:schemeClr val="tx1"/>
                </a:solidFill>
              </a:defRPr>
            </a:lvl1pPr>
            <a:lvl2pPr marL="457200" indent="0" latinLnBrk="0">
              <a:buNone/>
              <a:defRPr lang="zh-CN" sz="1800">
                <a:solidFill>
                  <a:schemeClr val="tx1">
                    <a:tint val="75000"/>
                  </a:schemeClr>
                </a:solidFill>
              </a:defRPr>
            </a:lvl2pPr>
            <a:lvl3pPr marL="914400" indent="0" latinLnBrk="0">
              <a:buNone/>
              <a:defRPr lang="zh-CN" sz="1600">
                <a:solidFill>
                  <a:schemeClr val="tx1">
                    <a:tint val="75000"/>
                  </a:schemeClr>
                </a:solidFill>
              </a:defRPr>
            </a:lvl3pPr>
            <a:lvl4pPr marL="1371600" indent="0" latinLnBrk="0">
              <a:buNone/>
              <a:defRPr lang="zh-CN" sz="1400">
                <a:solidFill>
                  <a:schemeClr val="tx1">
                    <a:tint val="75000"/>
                  </a:schemeClr>
                </a:solidFill>
              </a:defRPr>
            </a:lvl4pPr>
            <a:lvl5pPr marL="1828800" indent="0" latinLnBrk="0">
              <a:buNone/>
              <a:defRPr lang="zh-CN" sz="1400">
                <a:solidFill>
                  <a:schemeClr val="tx1">
                    <a:tint val="75000"/>
                  </a:schemeClr>
                </a:solidFill>
              </a:defRPr>
            </a:lvl5pPr>
            <a:lvl6pPr marL="2286000" indent="0" latinLnBrk="0">
              <a:buNone/>
              <a:defRPr lang="zh-CN" sz="1400">
                <a:solidFill>
                  <a:schemeClr val="tx1">
                    <a:tint val="75000"/>
                  </a:schemeClr>
                </a:solidFill>
              </a:defRPr>
            </a:lvl6pPr>
            <a:lvl7pPr marL="2743200" indent="0" latinLnBrk="0">
              <a:buNone/>
              <a:defRPr lang="zh-CN" sz="1400">
                <a:solidFill>
                  <a:schemeClr val="tx1">
                    <a:tint val="75000"/>
                  </a:schemeClr>
                </a:solidFill>
              </a:defRPr>
            </a:lvl7pPr>
            <a:lvl8pPr marL="3200400" indent="0" latinLnBrk="0">
              <a:buNone/>
              <a:defRPr lang="zh-CN" sz="1400">
                <a:solidFill>
                  <a:schemeClr val="tx1">
                    <a:tint val="75000"/>
                  </a:schemeClr>
                </a:solidFill>
              </a:defRPr>
            </a:lvl8pPr>
            <a:lvl9pPr marL="3657600" indent="0" latinLnBrk="0">
              <a:buNone/>
              <a:defRPr lang="zh-CN"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latinLnBrk="0">
              <a:defRPr lang="zh-CN">
                <a:solidFill>
                  <a:schemeClr val="tx2"/>
                </a:solidFill>
              </a:defRPr>
            </a:lvl1pPr>
          </a:lstStyle>
          <a:p>
            <a:fld id="{9E583DDF-CA54-461A-A486-592D2374C532}" type="datetimeFigureOut">
              <a:pPr/>
              <a:t>2018/6/12</a:t>
            </a:fld>
            <a:endParaRPr lang="zh-CN"/>
          </a:p>
        </p:txBody>
      </p:sp>
      <p:sp>
        <p:nvSpPr>
          <p:cNvPr id="5" name="页脚占位符 4"/>
          <p:cNvSpPr>
            <a:spLocks noGrp="1"/>
          </p:cNvSpPr>
          <p:nvPr>
            <p:ph type="ftr" sz="quarter" idx="11"/>
          </p:nvPr>
        </p:nvSpPr>
        <p:spPr/>
        <p:txBody>
          <a:bodyPr/>
          <a:lstStyle>
            <a:lvl1pPr latinLnBrk="0">
              <a:defRPr lang="zh-CN">
                <a:solidFill>
                  <a:schemeClr val="tx2"/>
                </a:solidFill>
              </a:defRPr>
            </a:lvl1pPr>
          </a:lstStyle>
          <a:p>
            <a:endParaRPr lang="zh-CN"/>
          </a:p>
        </p:txBody>
      </p:sp>
      <p:sp>
        <p:nvSpPr>
          <p:cNvPr id="6" name="幻灯片编号占位符 5"/>
          <p:cNvSpPr>
            <a:spLocks noGrp="1"/>
          </p:cNvSpPr>
          <p:nvPr>
            <p:ph type="sldNum" sz="quarter" idx="12"/>
          </p:nvPr>
        </p:nvSpPr>
        <p:spPr/>
        <p:txBody>
          <a:bodyPr/>
          <a:lstStyle>
            <a:lvl1pPr latinLnBrk="0">
              <a:defRPr lang="zh-CN">
                <a:solidFill>
                  <a:schemeClr val="tx2"/>
                </a:solidFill>
              </a:defRPr>
            </a:lvl1pPr>
          </a:lstStyle>
          <a:p>
            <a:fld id="{CA8D9AD5-F248-4919-864A-CFD76CC027D6}" type="slidenum">
              <a:pPr/>
              <a:t>‹#›</a:t>
            </a:fld>
            <a:endParaRPr lang="zh-CN"/>
          </a:p>
        </p:txBody>
      </p:sp>
    </p:spTree>
    <p:extLst>
      <p:ext uri="{BB962C8B-B14F-4D97-AF65-F5344CB8AC3E}">
        <p14:creationId xmlns:p14="http://schemas.microsoft.com/office/powerpoint/2010/main" val="28043280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p>
        </p:txBody>
      </p:sp>
      <p:sp>
        <p:nvSpPr>
          <p:cNvPr id="3" name="内容占位符 2"/>
          <p:cNvSpPr>
            <a:spLocks noGrp="1"/>
          </p:cNvSpPr>
          <p:nvPr>
            <p:ph sz="half" idx="1"/>
          </p:nvPr>
        </p:nvSpPr>
        <p:spPr>
          <a:xfrm>
            <a:off x="1341120" y="1901952"/>
            <a:ext cx="4572000" cy="4123944"/>
          </a:xfrm>
        </p:spPr>
        <p:txBody>
          <a:bodyPr>
            <a:normAutofit/>
          </a:bodyPr>
          <a:lstStyle>
            <a:lvl1pPr latinLnBrk="0">
              <a:defRPr lang="zh-CN" sz="2000"/>
            </a:lvl1pPr>
            <a:lvl2pPr latinLnBrk="0">
              <a:defRPr lang="zh-CN" sz="1800"/>
            </a:lvl2pPr>
            <a:lvl3pPr latinLnBrk="0">
              <a:defRPr lang="zh-CN" sz="1600"/>
            </a:lvl3pPr>
            <a:lvl4pPr latinLnBrk="0">
              <a:defRPr lang="zh-CN" sz="1400"/>
            </a:lvl4pPr>
            <a:lvl5pPr latinLnBrk="0">
              <a:defRPr lang="zh-CN" sz="1400"/>
            </a:lvl5pPr>
            <a:lvl6pPr latinLnBrk="0">
              <a:defRPr lang="zh-CN" sz="1400"/>
            </a:lvl6pPr>
            <a:lvl7pPr latinLnBrk="0">
              <a:defRPr lang="zh-CN" sz="1400"/>
            </a:lvl7pPr>
            <a:lvl8pPr latinLnBrk="0">
              <a:defRPr lang="zh-CN" sz="1400"/>
            </a:lvl8pPr>
            <a:lvl9pPr latinLnBrk="0">
              <a:defRPr lang="zh-CN" sz="14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p>
        </p:txBody>
      </p:sp>
      <p:sp>
        <p:nvSpPr>
          <p:cNvPr id="4" name="内容占位符 3"/>
          <p:cNvSpPr>
            <a:spLocks noGrp="1"/>
          </p:cNvSpPr>
          <p:nvPr>
            <p:ph sz="half" idx="2"/>
          </p:nvPr>
        </p:nvSpPr>
        <p:spPr>
          <a:xfrm>
            <a:off x="6278880" y="1901952"/>
            <a:ext cx="4572000" cy="4123944"/>
          </a:xfrm>
        </p:spPr>
        <p:txBody>
          <a:bodyPr>
            <a:normAutofit/>
          </a:bodyPr>
          <a:lstStyle>
            <a:lvl1pPr latinLnBrk="0">
              <a:defRPr lang="zh-CN" sz="2000"/>
            </a:lvl1pPr>
            <a:lvl2pPr latinLnBrk="0">
              <a:defRPr lang="zh-CN" sz="1800"/>
            </a:lvl2pPr>
            <a:lvl3pPr latinLnBrk="0">
              <a:defRPr lang="zh-CN" sz="1600"/>
            </a:lvl3pPr>
            <a:lvl4pPr latinLnBrk="0">
              <a:defRPr lang="zh-CN" sz="1400"/>
            </a:lvl4pPr>
            <a:lvl5pPr latinLnBrk="0">
              <a:defRPr lang="zh-CN" sz="1400"/>
            </a:lvl5pPr>
            <a:lvl6pPr latinLnBrk="0">
              <a:defRPr lang="zh-CN" sz="1400"/>
            </a:lvl6pPr>
            <a:lvl7pPr latinLnBrk="0">
              <a:defRPr lang="zh-CN" sz="1400"/>
            </a:lvl7pPr>
            <a:lvl8pPr latinLnBrk="0">
              <a:defRPr lang="zh-CN" sz="1400"/>
            </a:lvl8pPr>
            <a:lvl9pPr latinLnBrk="0">
              <a:defRPr lang="zh-CN" sz="14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p>
        </p:txBody>
      </p:sp>
      <p:sp>
        <p:nvSpPr>
          <p:cNvPr id="5" name="日期占位符 4"/>
          <p:cNvSpPr>
            <a:spLocks noGrp="1"/>
          </p:cNvSpPr>
          <p:nvPr>
            <p:ph type="dt" sz="half" idx="10"/>
          </p:nvPr>
        </p:nvSpPr>
        <p:spPr/>
        <p:txBody>
          <a:bodyPr/>
          <a:lstStyle/>
          <a:p>
            <a:fld id="{9DD7D43D-6574-4C7B-808D-C6C12215A4D4}" type="datetimeFigureOut">
              <a:t>2018/6/12</a:t>
            </a:fld>
            <a:endParaRPr lang="zh-CN"/>
          </a:p>
        </p:txBody>
      </p:sp>
      <p:sp>
        <p:nvSpPr>
          <p:cNvPr id="6" name="页脚占位符 5"/>
          <p:cNvSpPr>
            <a:spLocks noGrp="1"/>
          </p:cNvSpPr>
          <p:nvPr>
            <p:ph type="ftr" sz="quarter" idx="11"/>
          </p:nvPr>
        </p:nvSpPr>
        <p:spPr/>
        <p:txBody>
          <a:bodyPr/>
          <a:lstStyle/>
          <a:p>
            <a:endParaRPr lang="zh-CN"/>
          </a:p>
        </p:txBody>
      </p:sp>
      <p:sp>
        <p:nvSpPr>
          <p:cNvPr id="7" name="幻灯片编号占位符 6"/>
          <p:cNvSpPr>
            <a:spLocks noGrp="1"/>
          </p:cNvSpPr>
          <p:nvPr>
            <p:ph type="sldNum" sz="quarter" idx="12"/>
          </p:nvPr>
        </p:nvSpPr>
        <p:spPr/>
        <p:txBody>
          <a:bodyPr/>
          <a:lstStyle/>
          <a:p>
            <a:fld id="{A0ECE5F2-81AA-4605-B028-6FBA391056AF}" type="slidenum">
              <a:t>‹#›</a:t>
            </a:fld>
            <a:endParaRPr lang="zh-CN"/>
          </a:p>
        </p:txBody>
      </p:sp>
    </p:spTree>
    <p:extLst>
      <p:ext uri="{BB962C8B-B14F-4D97-AF65-F5344CB8AC3E}">
        <p14:creationId xmlns:p14="http://schemas.microsoft.com/office/powerpoint/2010/main" val="3117078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341120" y="466344"/>
            <a:ext cx="9509760" cy="1234440"/>
          </a:xfrm>
        </p:spPr>
        <p:txBody>
          <a:bodyPr/>
          <a:lstStyle/>
          <a:p>
            <a:r>
              <a:rPr lang="zh-CN" altLang="en-US" smtClean="0"/>
              <a:t>单击此处编辑母版标题样式</a:t>
            </a:r>
            <a:endParaRPr lang="zh-CN"/>
          </a:p>
        </p:txBody>
      </p:sp>
      <p:sp>
        <p:nvSpPr>
          <p:cNvPr id="3" name="文本占位符 2"/>
          <p:cNvSpPr>
            <a:spLocks noGrp="1"/>
          </p:cNvSpPr>
          <p:nvPr>
            <p:ph type="body" idx="1"/>
          </p:nvPr>
        </p:nvSpPr>
        <p:spPr>
          <a:xfrm>
            <a:off x="1341120" y="1837464"/>
            <a:ext cx="4572000" cy="766588"/>
          </a:xfrm>
        </p:spPr>
        <p:txBody>
          <a:bodyPr anchor="ctr">
            <a:normAutofit/>
          </a:bodyPr>
          <a:lstStyle>
            <a:lvl1pPr marL="0" indent="0" latinLnBrk="0">
              <a:spcBef>
                <a:spcPts val="0"/>
              </a:spcBef>
              <a:buNone/>
              <a:defRPr lang="zh-CN" sz="2200" b="0" cap="none" baseline="0"/>
            </a:lvl1pPr>
            <a:lvl2pPr marL="457200" indent="0" latinLnBrk="0">
              <a:buNone/>
              <a:defRPr lang="zh-CN" sz="2000" b="1"/>
            </a:lvl2pPr>
            <a:lvl3pPr marL="914400" indent="0" latinLnBrk="0">
              <a:buNone/>
              <a:defRPr lang="zh-CN" sz="1800" b="1"/>
            </a:lvl3pPr>
            <a:lvl4pPr marL="1371600" indent="0" latinLnBrk="0">
              <a:buNone/>
              <a:defRPr lang="zh-CN" sz="1600" b="1"/>
            </a:lvl4pPr>
            <a:lvl5pPr marL="1828800" indent="0" latinLnBrk="0">
              <a:buNone/>
              <a:defRPr lang="zh-CN" sz="1600" b="1"/>
            </a:lvl5pPr>
            <a:lvl6pPr marL="2286000" indent="0" latinLnBrk="0">
              <a:buNone/>
              <a:defRPr lang="zh-CN" sz="1600" b="1"/>
            </a:lvl6pPr>
            <a:lvl7pPr marL="2743200" indent="0" latinLnBrk="0">
              <a:buNone/>
              <a:defRPr lang="zh-CN" sz="1600" b="1"/>
            </a:lvl7pPr>
            <a:lvl8pPr marL="3200400" indent="0" latinLnBrk="0">
              <a:buNone/>
              <a:defRPr lang="zh-CN" sz="1600" b="1"/>
            </a:lvl8pPr>
            <a:lvl9pPr marL="3657600" indent="0" latinLnBrk="0">
              <a:buNone/>
              <a:defRPr lang="zh-CN" sz="1600" b="1"/>
            </a:lvl9pPr>
          </a:lstStyle>
          <a:p>
            <a:pPr lvl="0"/>
            <a:r>
              <a:rPr lang="zh-CN" altLang="en-US" smtClean="0"/>
              <a:t>单击此处编辑母版文本样式</a:t>
            </a:r>
          </a:p>
        </p:txBody>
      </p:sp>
      <p:sp>
        <p:nvSpPr>
          <p:cNvPr id="4" name="内容占位符 3"/>
          <p:cNvSpPr>
            <a:spLocks noGrp="1"/>
          </p:cNvSpPr>
          <p:nvPr>
            <p:ph sz="half" idx="2"/>
          </p:nvPr>
        </p:nvSpPr>
        <p:spPr>
          <a:xfrm>
            <a:off x="1341120" y="2740732"/>
            <a:ext cx="4572000" cy="3288847"/>
          </a:xfrm>
        </p:spPr>
        <p:txBody>
          <a:bodyPr>
            <a:normAutofit/>
          </a:bodyPr>
          <a:lstStyle>
            <a:lvl1pPr latinLnBrk="0">
              <a:defRPr lang="zh-CN" sz="1800"/>
            </a:lvl1pPr>
            <a:lvl2pPr latinLnBrk="0">
              <a:defRPr lang="zh-CN" sz="1600"/>
            </a:lvl2pPr>
            <a:lvl3pPr latinLnBrk="0">
              <a:defRPr lang="zh-CN" sz="1400"/>
            </a:lvl3pPr>
            <a:lvl4pPr latinLnBrk="0">
              <a:defRPr lang="zh-CN" sz="1200"/>
            </a:lvl4pPr>
            <a:lvl5pPr latinLnBrk="0">
              <a:defRPr lang="zh-CN" sz="1200"/>
            </a:lvl5pPr>
            <a:lvl6pPr latinLnBrk="0">
              <a:defRPr lang="zh-CN" sz="1200"/>
            </a:lvl6pPr>
            <a:lvl7pPr latinLnBrk="0">
              <a:defRPr lang="zh-CN" sz="1200"/>
            </a:lvl7pPr>
            <a:lvl8pPr latinLnBrk="0">
              <a:defRPr lang="zh-CN" sz="1200"/>
            </a:lvl8pPr>
            <a:lvl9pPr latinLnBrk="0">
              <a:defRPr lang="zh-CN" sz="12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p>
        </p:txBody>
      </p:sp>
      <p:sp>
        <p:nvSpPr>
          <p:cNvPr id="5" name="文本占位符 4"/>
          <p:cNvSpPr>
            <a:spLocks noGrp="1"/>
          </p:cNvSpPr>
          <p:nvPr>
            <p:ph type="body" sz="quarter" idx="3"/>
          </p:nvPr>
        </p:nvSpPr>
        <p:spPr>
          <a:xfrm>
            <a:off x="6278880" y="1837464"/>
            <a:ext cx="4572000" cy="766588"/>
          </a:xfrm>
        </p:spPr>
        <p:txBody>
          <a:bodyPr anchor="ctr">
            <a:normAutofit/>
          </a:bodyPr>
          <a:lstStyle>
            <a:lvl1pPr marL="0" indent="0" latinLnBrk="0">
              <a:spcBef>
                <a:spcPts val="0"/>
              </a:spcBef>
              <a:buNone/>
              <a:defRPr lang="zh-CN" sz="2200" b="0" cap="none" baseline="0"/>
            </a:lvl1pPr>
            <a:lvl2pPr marL="457200" indent="0" latinLnBrk="0">
              <a:buNone/>
              <a:defRPr lang="zh-CN" sz="2000" b="1"/>
            </a:lvl2pPr>
            <a:lvl3pPr marL="914400" indent="0" latinLnBrk="0">
              <a:buNone/>
              <a:defRPr lang="zh-CN" sz="1800" b="1"/>
            </a:lvl3pPr>
            <a:lvl4pPr marL="1371600" indent="0" latinLnBrk="0">
              <a:buNone/>
              <a:defRPr lang="zh-CN" sz="1600" b="1"/>
            </a:lvl4pPr>
            <a:lvl5pPr marL="1828800" indent="0" latinLnBrk="0">
              <a:buNone/>
              <a:defRPr lang="zh-CN" sz="1600" b="1"/>
            </a:lvl5pPr>
            <a:lvl6pPr marL="2286000" indent="0" latinLnBrk="0">
              <a:buNone/>
              <a:defRPr lang="zh-CN" sz="1600" b="1"/>
            </a:lvl6pPr>
            <a:lvl7pPr marL="2743200" indent="0" latinLnBrk="0">
              <a:buNone/>
              <a:defRPr lang="zh-CN" sz="1600" b="1"/>
            </a:lvl7pPr>
            <a:lvl8pPr marL="3200400" indent="0" latinLnBrk="0">
              <a:buNone/>
              <a:defRPr lang="zh-CN" sz="1600" b="1"/>
            </a:lvl8pPr>
            <a:lvl9pPr marL="3657600" indent="0" latinLnBrk="0">
              <a:buNone/>
              <a:defRPr lang="zh-CN" sz="1600" b="1"/>
            </a:lvl9pPr>
          </a:lstStyle>
          <a:p>
            <a:pPr lvl="0"/>
            <a:r>
              <a:rPr lang="zh-CN" altLang="en-US" smtClean="0"/>
              <a:t>单击此处编辑母版文本样式</a:t>
            </a:r>
          </a:p>
        </p:txBody>
      </p:sp>
      <p:sp>
        <p:nvSpPr>
          <p:cNvPr id="6" name="内容占位符 5"/>
          <p:cNvSpPr>
            <a:spLocks noGrp="1"/>
          </p:cNvSpPr>
          <p:nvPr>
            <p:ph sz="quarter" idx="4"/>
          </p:nvPr>
        </p:nvSpPr>
        <p:spPr>
          <a:xfrm>
            <a:off x="6278880" y="2740732"/>
            <a:ext cx="4572000" cy="3288847"/>
          </a:xfrm>
        </p:spPr>
        <p:txBody>
          <a:bodyPr>
            <a:normAutofit/>
          </a:bodyPr>
          <a:lstStyle>
            <a:lvl1pPr latinLnBrk="0">
              <a:defRPr lang="zh-CN" sz="1800"/>
            </a:lvl1pPr>
            <a:lvl2pPr latinLnBrk="0">
              <a:defRPr lang="zh-CN" sz="1600"/>
            </a:lvl2pPr>
            <a:lvl3pPr latinLnBrk="0">
              <a:defRPr lang="zh-CN" sz="1400"/>
            </a:lvl3pPr>
            <a:lvl4pPr latinLnBrk="0">
              <a:defRPr lang="zh-CN" sz="1200"/>
            </a:lvl4pPr>
            <a:lvl5pPr latinLnBrk="0">
              <a:defRPr lang="zh-CN" sz="1200"/>
            </a:lvl5pPr>
            <a:lvl6pPr latinLnBrk="0">
              <a:defRPr lang="zh-CN" sz="1200"/>
            </a:lvl6pPr>
            <a:lvl7pPr latinLnBrk="0">
              <a:defRPr lang="zh-CN" sz="1200"/>
            </a:lvl7pPr>
            <a:lvl8pPr latinLnBrk="0">
              <a:defRPr lang="zh-CN" sz="1200"/>
            </a:lvl8pPr>
            <a:lvl9pPr latinLnBrk="0">
              <a:defRPr lang="zh-CN" sz="12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p>
        </p:txBody>
      </p:sp>
      <p:sp>
        <p:nvSpPr>
          <p:cNvPr id="7" name="日期占位符 6"/>
          <p:cNvSpPr>
            <a:spLocks noGrp="1"/>
          </p:cNvSpPr>
          <p:nvPr>
            <p:ph type="dt" sz="half" idx="10"/>
          </p:nvPr>
        </p:nvSpPr>
        <p:spPr/>
        <p:txBody>
          <a:bodyPr/>
          <a:lstStyle/>
          <a:p>
            <a:fld id="{9E583DDF-CA54-461A-A486-592D2374C532}" type="datetimeFigureOut">
              <a:t>2018/6/12</a:t>
            </a:fld>
            <a:endParaRPr lang="zh-CN"/>
          </a:p>
        </p:txBody>
      </p:sp>
      <p:sp>
        <p:nvSpPr>
          <p:cNvPr id="8" name="页脚占位符 7"/>
          <p:cNvSpPr>
            <a:spLocks noGrp="1"/>
          </p:cNvSpPr>
          <p:nvPr>
            <p:ph type="ftr" sz="quarter" idx="11"/>
          </p:nvPr>
        </p:nvSpPr>
        <p:spPr/>
        <p:txBody>
          <a:bodyPr/>
          <a:lstStyle/>
          <a:p>
            <a:endParaRPr lang="zh-CN"/>
          </a:p>
        </p:txBody>
      </p:sp>
      <p:sp>
        <p:nvSpPr>
          <p:cNvPr id="9" name="幻灯片编号占位符 8"/>
          <p:cNvSpPr>
            <a:spLocks noGrp="1"/>
          </p:cNvSpPr>
          <p:nvPr>
            <p:ph type="sldNum" sz="quarter" idx="12"/>
          </p:nvPr>
        </p:nvSpPr>
        <p:spPr/>
        <p:txBody>
          <a:bodyPr/>
          <a:lstStyle/>
          <a:p>
            <a:fld id="{CA8D9AD5-F248-4919-864A-CFD76CC027D6}" type="slidenum">
              <a:t>‹#›</a:t>
            </a:fld>
            <a:endParaRPr lang="zh-CN"/>
          </a:p>
        </p:txBody>
      </p:sp>
    </p:spTree>
    <p:extLst>
      <p:ext uri="{BB962C8B-B14F-4D97-AF65-F5344CB8AC3E}">
        <p14:creationId xmlns:p14="http://schemas.microsoft.com/office/powerpoint/2010/main" val="405708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p>
        </p:txBody>
      </p:sp>
      <p:sp>
        <p:nvSpPr>
          <p:cNvPr id="3" name="日期占位符 2"/>
          <p:cNvSpPr>
            <a:spLocks noGrp="1"/>
          </p:cNvSpPr>
          <p:nvPr>
            <p:ph type="dt" sz="half" idx="10"/>
          </p:nvPr>
        </p:nvSpPr>
        <p:spPr/>
        <p:txBody>
          <a:bodyPr/>
          <a:lstStyle/>
          <a:p>
            <a:fld id="{9E583DDF-CA54-461A-A486-592D2374C532}" type="datetimeFigureOut">
              <a:t>2018/6/12</a:t>
            </a:fld>
            <a:endParaRPr lang="zh-CN"/>
          </a:p>
        </p:txBody>
      </p:sp>
      <p:sp>
        <p:nvSpPr>
          <p:cNvPr id="4" name="页脚占位符 3"/>
          <p:cNvSpPr>
            <a:spLocks noGrp="1"/>
          </p:cNvSpPr>
          <p:nvPr>
            <p:ph type="ftr" sz="quarter" idx="11"/>
          </p:nvPr>
        </p:nvSpPr>
        <p:spPr/>
        <p:txBody>
          <a:bodyPr/>
          <a:lstStyle/>
          <a:p>
            <a:endParaRPr lang="zh-CN"/>
          </a:p>
        </p:txBody>
      </p:sp>
      <p:sp>
        <p:nvSpPr>
          <p:cNvPr id="5" name="幻灯片编号占位符 4"/>
          <p:cNvSpPr>
            <a:spLocks noGrp="1"/>
          </p:cNvSpPr>
          <p:nvPr>
            <p:ph type="sldNum" sz="quarter" idx="12"/>
          </p:nvPr>
        </p:nvSpPr>
        <p:spPr/>
        <p:txBody>
          <a:bodyPr/>
          <a:lstStyle/>
          <a:p>
            <a:fld id="{CA8D9AD5-F248-4919-864A-CFD76CC027D6}" type="slidenum">
              <a:t>‹#›</a:t>
            </a:fld>
            <a:endParaRPr lang="zh-CN"/>
          </a:p>
        </p:txBody>
      </p:sp>
    </p:spTree>
    <p:extLst>
      <p:ext uri="{BB962C8B-B14F-4D97-AF65-F5344CB8AC3E}">
        <p14:creationId xmlns:p14="http://schemas.microsoft.com/office/powerpoint/2010/main" val="84201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latinLnBrk="0">
              <a:defRPr lang="zh-CN">
                <a:solidFill>
                  <a:schemeClr val="tx2"/>
                </a:solidFill>
              </a:defRPr>
            </a:lvl1pPr>
          </a:lstStyle>
          <a:p>
            <a:fld id="{9E583DDF-CA54-461A-A486-592D2374C532}" type="datetimeFigureOut">
              <a:pPr/>
              <a:t>2018/6/12</a:t>
            </a:fld>
            <a:endParaRPr lang="zh-CN"/>
          </a:p>
        </p:txBody>
      </p:sp>
      <p:sp>
        <p:nvSpPr>
          <p:cNvPr id="3" name="页脚占位符 2"/>
          <p:cNvSpPr>
            <a:spLocks noGrp="1"/>
          </p:cNvSpPr>
          <p:nvPr>
            <p:ph type="ftr" sz="quarter" idx="11"/>
          </p:nvPr>
        </p:nvSpPr>
        <p:spPr/>
        <p:txBody>
          <a:bodyPr/>
          <a:lstStyle>
            <a:lvl1pPr latinLnBrk="0">
              <a:defRPr lang="zh-CN">
                <a:solidFill>
                  <a:schemeClr val="tx2"/>
                </a:solidFill>
              </a:defRPr>
            </a:lvl1pPr>
          </a:lstStyle>
          <a:p>
            <a:endParaRPr lang="zh-CN"/>
          </a:p>
        </p:txBody>
      </p:sp>
      <p:sp>
        <p:nvSpPr>
          <p:cNvPr id="4" name="幻灯片编号占位符 3"/>
          <p:cNvSpPr>
            <a:spLocks noGrp="1"/>
          </p:cNvSpPr>
          <p:nvPr>
            <p:ph type="sldNum" sz="quarter" idx="12"/>
          </p:nvPr>
        </p:nvSpPr>
        <p:spPr/>
        <p:txBody>
          <a:bodyPr/>
          <a:lstStyle>
            <a:lvl1pPr latinLnBrk="0">
              <a:defRPr lang="zh-CN">
                <a:solidFill>
                  <a:schemeClr val="tx2"/>
                </a:solidFill>
              </a:defRPr>
            </a:lvl1pPr>
          </a:lstStyle>
          <a:p>
            <a:fld id="{CA8D9AD5-F248-4919-864A-CFD76CC027D6}" type="slidenum">
              <a:pPr/>
              <a:t>‹#›</a:t>
            </a:fld>
            <a:endParaRPr lang="zh-CN"/>
          </a:p>
        </p:txBody>
      </p:sp>
    </p:spTree>
    <p:extLst>
      <p:ext uri="{BB962C8B-B14F-4D97-AF65-F5344CB8AC3E}">
        <p14:creationId xmlns:p14="http://schemas.microsoft.com/office/powerpoint/2010/main" val="255900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内容与题注">
    <p:spTree>
      <p:nvGrpSpPr>
        <p:cNvPr id="1" name=""/>
        <p:cNvGrpSpPr/>
        <p:nvPr/>
      </p:nvGrpSpPr>
      <p:grpSpPr>
        <a:xfrm>
          <a:off x="0" y="0"/>
          <a:ext cx="0" cy="0"/>
          <a:chOff x="0" y="0"/>
          <a:chExt cx="0" cy="0"/>
        </a:xfrm>
      </p:grpSpPr>
      <p:sp>
        <p:nvSpPr>
          <p:cNvPr id="2" name="标题 1"/>
          <p:cNvSpPr>
            <a:spLocks noGrp="1"/>
          </p:cNvSpPr>
          <p:nvPr>
            <p:ph type="title"/>
          </p:nvPr>
        </p:nvSpPr>
        <p:spPr>
          <a:xfrm>
            <a:off x="760412" y="2362200"/>
            <a:ext cx="3200400" cy="1990725"/>
          </a:xfrm>
        </p:spPr>
        <p:txBody>
          <a:bodyPr anchor="b">
            <a:normAutofit/>
          </a:bodyPr>
          <a:lstStyle>
            <a:lvl1pPr latinLnBrk="0">
              <a:defRPr lang="zh-CN" sz="3400" b="0"/>
            </a:lvl1pPr>
          </a:lstStyle>
          <a:p>
            <a:r>
              <a:rPr lang="zh-CN" altLang="en-US" smtClean="0"/>
              <a:t>单击此处编辑母版标题样式</a:t>
            </a:r>
            <a:endParaRPr lang="zh-CN"/>
          </a:p>
        </p:txBody>
      </p:sp>
      <p:sp>
        <p:nvSpPr>
          <p:cNvPr id="3" name="内容占位符 2"/>
          <p:cNvSpPr>
            <a:spLocks noGrp="1"/>
          </p:cNvSpPr>
          <p:nvPr>
            <p:ph idx="1"/>
          </p:nvPr>
        </p:nvSpPr>
        <p:spPr>
          <a:xfrm>
            <a:off x="4494212" y="685800"/>
            <a:ext cx="7239001" cy="5486400"/>
          </a:xfrm>
        </p:spPr>
        <p:txBody>
          <a:bodyPr>
            <a:normAutofit/>
          </a:bodyPr>
          <a:lstStyle>
            <a:lvl1pPr latinLnBrk="0">
              <a:defRPr lang="zh-CN" sz="2000"/>
            </a:lvl1pPr>
            <a:lvl2pPr latinLnBrk="0">
              <a:defRPr lang="zh-CN" sz="1800"/>
            </a:lvl2pPr>
            <a:lvl3pPr latinLnBrk="0">
              <a:defRPr lang="zh-CN" sz="1600"/>
            </a:lvl3pPr>
            <a:lvl4pPr latinLnBrk="0">
              <a:defRPr lang="zh-CN" sz="1400"/>
            </a:lvl4pPr>
            <a:lvl5pPr latinLnBrk="0">
              <a:defRPr lang="zh-CN" sz="1400"/>
            </a:lvl5pPr>
            <a:lvl6pPr latinLnBrk="0">
              <a:defRPr lang="zh-CN" sz="1400"/>
            </a:lvl6pPr>
            <a:lvl7pPr latinLnBrk="0">
              <a:defRPr lang="zh-CN" sz="1400"/>
            </a:lvl7pPr>
            <a:lvl8pPr latinLnBrk="0">
              <a:defRPr lang="zh-CN" sz="1400"/>
            </a:lvl8pPr>
            <a:lvl9pPr latinLnBrk="0">
              <a:defRPr lang="zh-CN" sz="14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p>
        </p:txBody>
      </p:sp>
      <p:sp>
        <p:nvSpPr>
          <p:cNvPr id="4" name="文本占位符 3"/>
          <p:cNvSpPr>
            <a:spLocks noGrp="1"/>
          </p:cNvSpPr>
          <p:nvPr>
            <p:ph type="body" sz="half" idx="2"/>
          </p:nvPr>
        </p:nvSpPr>
        <p:spPr>
          <a:xfrm>
            <a:off x="760412" y="4367308"/>
            <a:ext cx="3200400" cy="1622012"/>
          </a:xfrm>
        </p:spPr>
        <p:txBody>
          <a:bodyPr>
            <a:normAutofit/>
          </a:bodyPr>
          <a:lstStyle>
            <a:lvl1pPr marL="0" indent="0" latinLnBrk="0">
              <a:spcBef>
                <a:spcPts val="1200"/>
              </a:spcBef>
              <a:buNone/>
              <a:defRPr lang="zh-CN" sz="1600"/>
            </a:lvl1pPr>
            <a:lvl2pPr marL="457200" indent="0" latinLnBrk="0">
              <a:buNone/>
              <a:defRPr lang="zh-CN" sz="1200"/>
            </a:lvl2pPr>
            <a:lvl3pPr marL="914400" indent="0" latinLnBrk="0">
              <a:buNone/>
              <a:defRPr lang="zh-CN" sz="1000"/>
            </a:lvl3pPr>
            <a:lvl4pPr marL="1371600" indent="0" latinLnBrk="0">
              <a:buNone/>
              <a:defRPr lang="zh-CN" sz="900"/>
            </a:lvl4pPr>
            <a:lvl5pPr marL="1828800" indent="0" latinLnBrk="0">
              <a:buNone/>
              <a:defRPr lang="zh-CN" sz="900"/>
            </a:lvl5pPr>
            <a:lvl6pPr marL="2286000" indent="0" latinLnBrk="0">
              <a:buNone/>
              <a:defRPr lang="zh-CN" sz="900"/>
            </a:lvl6pPr>
            <a:lvl7pPr marL="2743200" indent="0" latinLnBrk="0">
              <a:buNone/>
              <a:defRPr lang="zh-CN" sz="900"/>
            </a:lvl7pPr>
            <a:lvl8pPr marL="3200400" indent="0" latinLnBrk="0">
              <a:buNone/>
              <a:defRPr lang="zh-CN" sz="900"/>
            </a:lvl8pPr>
            <a:lvl9pPr marL="3657600" indent="0" latinLnBrk="0">
              <a:buNone/>
              <a:defRPr lang="zh-CN"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E583DDF-CA54-461A-A486-592D2374C532}" type="datetimeFigureOut">
              <a:t>2018/6/12</a:t>
            </a:fld>
            <a:endParaRPr lang="zh-CN"/>
          </a:p>
        </p:txBody>
      </p:sp>
      <p:sp>
        <p:nvSpPr>
          <p:cNvPr id="6" name="页脚占位符 5"/>
          <p:cNvSpPr>
            <a:spLocks noGrp="1"/>
          </p:cNvSpPr>
          <p:nvPr>
            <p:ph type="ftr" sz="quarter" idx="11"/>
          </p:nvPr>
        </p:nvSpPr>
        <p:spPr/>
        <p:txBody>
          <a:bodyPr/>
          <a:lstStyle/>
          <a:p>
            <a:endParaRPr lang="zh-CN"/>
          </a:p>
        </p:txBody>
      </p:sp>
      <p:sp>
        <p:nvSpPr>
          <p:cNvPr id="7" name="幻灯片编号占位符 6"/>
          <p:cNvSpPr>
            <a:spLocks noGrp="1"/>
          </p:cNvSpPr>
          <p:nvPr>
            <p:ph type="sldNum" sz="quarter" idx="12"/>
          </p:nvPr>
        </p:nvSpPr>
        <p:spPr/>
        <p:txBody>
          <a:bodyPr/>
          <a:lstStyle/>
          <a:p>
            <a:fld id="{CA8D9AD5-F248-4919-864A-CFD76CC027D6}" type="slidenum">
              <a:t>‹#›</a:t>
            </a:fld>
            <a:endParaRPr lang="zh-CN"/>
          </a:p>
        </p:txBody>
      </p:sp>
    </p:spTree>
    <p:extLst>
      <p:ext uri="{BB962C8B-B14F-4D97-AF65-F5344CB8AC3E}">
        <p14:creationId xmlns:p14="http://schemas.microsoft.com/office/powerpoint/2010/main" val="143594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矩形 6"/>
          <p:cNvSpPr/>
          <p:nvPr/>
        </p:nvSpPr>
        <p:spPr bwMode="ltGray">
          <a:xfrm>
            <a:off x="1587" y="6583680"/>
            <a:ext cx="12188826" cy="27432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zh-CN" b="0" i="0" u="none" strike="noStrike" kern="0" cap="none" spc="0" normalizeH="0" baseline="0">
              <a:ln>
                <a:noFill/>
              </a:ln>
              <a:solidFill>
                <a:prstClr val="white"/>
              </a:solidFill>
              <a:effectLst/>
              <a:uLnTx/>
              <a:uFillTx/>
              <a:latin typeface="Microsoft YaHei" panose="020B0503020204020204" pitchFamily="34" charset="-122"/>
              <a:ea typeface="Microsoft YaHei" panose="020B0503020204020204" pitchFamily="34" charset="-122"/>
            </a:endParaRPr>
          </a:p>
        </p:txBody>
      </p:sp>
      <p:sp>
        <p:nvSpPr>
          <p:cNvPr id="8" name="矩形 7"/>
          <p:cNvSpPr/>
          <p:nvPr/>
        </p:nvSpPr>
        <p:spPr bwMode="white">
          <a:xfrm>
            <a:off x="1587" y="6583680"/>
            <a:ext cx="12188826" cy="457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atin typeface="Microsoft YaHei" panose="020B0503020204020204" pitchFamily="34" charset="-122"/>
              <a:ea typeface="Microsoft YaHei" panose="020B0503020204020204" pitchFamily="34" charset="-122"/>
            </a:endParaRPr>
          </a:p>
        </p:txBody>
      </p:sp>
      <p:sp>
        <p:nvSpPr>
          <p:cNvPr id="2" name="标题占位符 1"/>
          <p:cNvSpPr>
            <a:spLocks noGrp="1"/>
          </p:cNvSpPr>
          <p:nvPr>
            <p:ph type="title"/>
          </p:nvPr>
        </p:nvSpPr>
        <p:spPr>
          <a:xfrm>
            <a:off x="1341120" y="467360"/>
            <a:ext cx="9509760" cy="1233424"/>
          </a:xfrm>
          <a:prstGeom prst="rect">
            <a:avLst/>
          </a:prstGeom>
        </p:spPr>
        <p:txBody>
          <a:bodyPr vert="horz" lIns="91440" tIns="45720" rIns="91440" bIns="45720" rtlCol="0" anchor="b">
            <a:normAutofit/>
          </a:bodyPr>
          <a:lstStyle/>
          <a:p>
            <a:r>
              <a:rPr lang="zh-CN"/>
              <a:t>单击此处编辑母版标题样式</a:t>
            </a:r>
          </a:p>
        </p:txBody>
      </p:sp>
      <p:sp>
        <p:nvSpPr>
          <p:cNvPr id="3" name="文本占位符 2"/>
          <p:cNvSpPr>
            <a:spLocks noGrp="1"/>
          </p:cNvSpPr>
          <p:nvPr>
            <p:ph type="body" idx="1"/>
          </p:nvPr>
        </p:nvSpPr>
        <p:spPr>
          <a:xfrm>
            <a:off x="1341120" y="1901952"/>
            <a:ext cx="9509760" cy="4127627"/>
          </a:xfrm>
          <a:prstGeom prst="rect">
            <a:avLst/>
          </a:prstGeom>
        </p:spPr>
        <p:txBody>
          <a:bodyPr vert="horz" lIns="91440" tIns="45720" rIns="91440" bIns="45720" rtlCol="0">
            <a:normAutofit/>
          </a:bodyPr>
          <a:lstStyle/>
          <a:p>
            <a:pPr lvl="0"/>
            <a:r>
              <a:rPr lang="zh-CN"/>
              <a:t>单击此处编辑母版文本样式</a:t>
            </a:r>
          </a:p>
          <a:p>
            <a:pPr lvl="1"/>
            <a:r>
              <a:rPr lang="zh-CN"/>
              <a:t>第二级</a:t>
            </a:r>
          </a:p>
          <a:p>
            <a:pPr lvl="2"/>
            <a:r>
              <a:rPr lang="zh-CN"/>
              <a:t>第三级</a:t>
            </a:r>
          </a:p>
          <a:p>
            <a:pPr lvl="3"/>
            <a:r>
              <a:rPr lang="zh-CN"/>
              <a:t>第四级</a:t>
            </a:r>
          </a:p>
          <a:p>
            <a:pPr lvl="4"/>
            <a:r>
              <a:rPr lang="zh-CN"/>
              <a:t>第五级</a:t>
            </a:r>
          </a:p>
          <a:p>
            <a:pPr lvl="5"/>
            <a:r>
              <a:rPr lang="zh-CN"/>
              <a:t>第六级</a:t>
            </a:r>
          </a:p>
          <a:p>
            <a:pPr lvl="6"/>
            <a:r>
              <a:rPr lang="zh-CN"/>
              <a:t>第七级</a:t>
            </a:r>
          </a:p>
          <a:p>
            <a:pPr lvl="7"/>
            <a:r>
              <a:rPr lang="zh-CN"/>
              <a:t>第八级</a:t>
            </a:r>
          </a:p>
          <a:p>
            <a:pPr lvl="8"/>
            <a:r>
              <a:rPr lang="zh-CN"/>
              <a:t>第九级</a:t>
            </a:r>
          </a:p>
        </p:txBody>
      </p:sp>
      <p:sp>
        <p:nvSpPr>
          <p:cNvPr id="4" name="日期占位符 3"/>
          <p:cNvSpPr>
            <a:spLocks noGrp="1"/>
          </p:cNvSpPr>
          <p:nvPr>
            <p:ph type="dt" sz="half" idx="2"/>
          </p:nvPr>
        </p:nvSpPr>
        <p:spPr>
          <a:xfrm>
            <a:off x="8875776" y="6601968"/>
            <a:ext cx="960120" cy="237744"/>
          </a:xfrm>
          <a:prstGeom prst="rect">
            <a:avLst/>
          </a:prstGeom>
        </p:spPr>
        <p:txBody>
          <a:bodyPr vert="horz" lIns="91440" tIns="45720" rIns="91440" bIns="45720" rtlCol="0" anchor="ctr"/>
          <a:lstStyle>
            <a:lvl1pPr algn="r" latinLnBrk="0">
              <a:defRPr lang="zh-CN" sz="800">
                <a:solidFill>
                  <a:schemeClr val="bg2"/>
                </a:solidFill>
                <a:latin typeface="Microsoft YaHei" panose="020B0503020204020204" pitchFamily="34" charset="-122"/>
                <a:ea typeface="Microsoft YaHei" panose="020B0503020204020204" pitchFamily="34" charset="-122"/>
              </a:defRPr>
            </a:lvl1pPr>
          </a:lstStyle>
          <a:p>
            <a:fld id="{9E583DDF-CA54-461A-A486-592D2374C532}" type="datetimeFigureOut">
              <a:rPr lang="en-US" altLang="zh-CN" smtClean="0"/>
              <a:pPr/>
              <a:t>6/12/2018</a:t>
            </a:fld>
            <a:endParaRPr lang="zh-CN" altLang="en-US"/>
          </a:p>
        </p:txBody>
      </p:sp>
      <p:sp>
        <p:nvSpPr>
          <p:cNvPr id="5" name="页脚占位符 4"/>
          <p:cNvSpPr>
            <a:spLocks noGrp="1"/>
          </p:cNvSpPr>
          <p:nvPr>
            <p:ph type="ftr" sz="quarter" idx="3"/>
          </p:nvPr>
        </p:nvSpPr>
        <p:spPr>
          <a:xfrm>
            <a:off x="1341120" y="6601968"/>
            <a:ext cx="7159752" cy="237744"/>
          </a:xfrm>
          <a:prstGeom prst="rect">
            <a:avLst/>
          </a:prstGeom>
        </p:spPr>
        <p:txBody>
          <a:bodyPr vert="horz" lIns="91440" tIns="45720" rIns="91440" bIns="45720" rtlCol="0" anchor="ctr"/>
          <a:lstStyle>
            <a:lvl1pPr algn="l" latinLnBrk="0">
              <a:defRPr lang="zh-CN" sz="800" cap="all" baseline="0">
                <a:solidFill>
                  <a:schemeClr val="bg2"/>
                </a:solidFill>
                <a:latin typeface="Microsoft YaHei" panose="020B0503020204020204" pitchFamily="34" charset="-122"/>
                <a:ea typeface="Microsoft YaHei" panose="020B0503020204020204" pitchFamily="34" charset="-122"/>
              </a:defRPr>
            </a:lvl1pPr>
          </a:lstStyle>
          <a:p>
            <a:endParaRPr lang="zh-CN" altLang="en-US"/>
          </a:p>
        </p:txBody>
      </p:sp>
      <p:sp>
        <p:nvSpPr>
          <p:cNvPr id="6" name="幻灯片编号占位符 5"/>
          <p:cNvSpPr>
            <a:spLocks noGrp="1"/>
          </p:cNvSpPr>
          <p:nvPr>
            <p:ph type="sldNum" sz="quarter" idx="4"/>
          </p:nvPr>
        </p:nvSpPr>
        <p:spPr>
          <a:xfrm>
            <a:off x="10210800" y="6601968"/>
            <a:ext cx="640080" cy="237744"/>
          </a:xfrm>
          <a:prstGeom prst="rect">
            <a:avLst/>
          </a:prstGeom>
        </p:spPr>
        <p:txBody>
          <a:bodyPr vert="horz" lIns="91440" tIns="45720" rIns="91440" bIns="45720" rtlCol="0" anchor="ctr"/>
          <a:lstStyle>
            <a:lvl1pPr algn="r" latinLnBrk="0">
              <a:defRPr lang="zh-CN" sz="800">
                <a:solidFill>
                  <a:schemeClr val="bg2"/>
                </a:solidFill>
                <a:latin typeface="Microsoft YaHei" panose="020B0503020204020204" pitchFamily="34" charset="-122"/>
                <a:ea typeface="Microsoft YaHei" panose="020B0503020204020204" pitchFamily="34" charset="-122"/>
              </a:defRPr>
            </a:lvl1pPr>
          </a:lstStyle>
          <a:p>
            <a:fld id="{CA8D9AD5-F248-4919-864A-CFD76CC027D6}" type="slidenum">
              <a:rPr lang="en-US" altLang="zh-CN" smtClean="0"/>
              <a:pPr/>
              <a:t>‹#›</a:t>
            </a:fld>
            <a:endParaRPr lang="en-US" altLang="zh-CN"/>
          </a:p>
        </p:txBody>
      </p:sp>
    </p:spTree>
    <p:extLst>
      <p:ext uri="{BB962C8B-B14F-4D97-AF65-F5344CB8AC3E}">
        <p14:creationId xmlns:p14="http://schemas.microsoft.com/office/powerpoint/2010/main" val="2563760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2" r:id="rId4"/>
    <p:sldLayoutId id="2147483661" r:id="rId5"/>
    <p:sldLayoutId id="2147483653" r:id="rId6"/>
    <p:sldLayoutId id="2147483654" r:id="rId7"/>
    <p:sldLayoutId id="2147483655" r:id="rId8"/>
    <p:sldLayoutId id="2147483656" r:id="rId9"/>
    <p:sldLayoutId id="2147483663" r:id="rId10"/>
    <p:sldLayoutId id="2147483657" r:id="rId11"/>
    <p:sldLayoutId id="2147483658" r:id="rId12"/>
    <p:sldLayoutId id="2147483659"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marL="0" indent="0" algn="l" defTabSz="914400" rtl="0" eaLnBrk="1" latinLnBrk="0" hangingPunct="1">
        <a:lnSpc>
          <a:spcPct val="90000"/>
        </a:lnSpc>
        <a:spcBef>
          <a:spcPct val="0"/>
        </a:spcBef>
        <a:buFont typeface="Arial" pitchFamily="34" charset="0"/>
        <a:buNone/>
        <a:defRPr lang="zh-CN" sz="3400" kern="1200">
          <a:solidFill>
            <a:schemeClr val="tx2">
              <a:lumMod val="75000"/>
            </a:schemeClr>
          </a:solidFill>
          <a:latin typeface="Microsoft YaHei" panose="020B0503020204020204" pitchFamily="34" charset="-122"/>
          <a:ea typeface="Microsoft YaHei" panose="020B0503020204020204" pitchFamily="34" charset="-122"/>
          <a:cs typeface="+mj-cs"/>
        </a:defRPr>
      </a:lvl1pPr>
    </p:titleStyle>
    <p:bodyStyle>
      <a:lvl1pPr marL="274320" indent="-228600" algn="l" defTabSz="914400" rtl="0" eaLnBrk="1" latinLnBrk="0" hangingPunct="1">
        <a:lnSpc>
          <a:spcPct val="90000"/>
        </a:lnSpc>
        <a:spcBef>
          <a:spcPts val="1800"/>
        </a:spcBef>
        <a:buClr>
          <a:schemeClr val="tx2"/>
        </a:buClr>
        <a:buSzPct val="80000"/>
        <a:buFont typeface="Wingdings" pitchFamily="2" charset="2"/>
        <a:buChar char="§"/>
        <a:defRPr lang="zh-CN" sz="2000" kern="1200">
          <a:solidFill>
            <a:schemeClr val="tx2"/>
          </a:solidFill>
          <a:latin typeface="Microsoft YaHei" panose="020B0503020204020204" pitchFamily="34" charset="-122"/>
          <a:ea typeface="Microsoft YaHei" panose="020B0503020204020204" pitchFamily="34" charset="-122"/>
          <a:cs typeface="+mn-cs"/>
        </a:defRPr>
      </a:lvl1pPr>
      <a:lvl2pPr marL="594360" indent="-228600" algn="l" defTabSz="914400" rtl="0" eaLnBrk="1" latinLnBrk="0" hangingPunct="1">
        <a:lnSpc>
          <a:spcPct val="90000"/>
        </a:lnSpc>
        <a:spcBef>
          <a:spcPts val="1000"/>
        </a:spcBef>
        <a:buClr>
          <a:schemeClr val="tx2"/>
        </a:buClr>
        <a:buSzPct val="80000"/>
        <a:buFont typeface="Wingdings" pitchFamily="2" charset="2"/>
        <a:buChar char="§"/>
        <a:defRPr lang="zh-CN" sz="1800" kern="1200">
          <a:solidFill>
            <a:schemeClr val="tx2"/>
          </a:solidFill>
          <a:latin typeface="Microsoft YaHei" panose="020B0503020204020204" pitchFamily="34" charset="-122"/>
          <a:ea typeface="Microsoft YaHei" panose="020B0503020204020204" pitchFamily="34" charset="-122"/>
          <a:cs typeface="+mn-cs"/>
        </a:defRPr>
      </a:lvl2pPr>
      <a:lvl3pPr marL="914400" indent="-228600" algn="l" defTabSz="914400" rtl="0" eaLnBrk="1" latinLnBrk="0" hangingPunct="1">
        <a:lnSpc>
          <a:spcPct val="90000"/>
        </a:lnSpc>
        <a:spcBef>
          <a:spcPts val="800"/>
        </a:spcBef>
        <a:buClr>
          <a:schemeClr val="tx2"/>
        </a:buClr>
        <a:buSzPct val="80000"/>
        <a:buFont typeface="Wingdings" pitchFamily="2" charset="2"/>
        <a:buChar char="§"/>
        <a:defRPr lang="zh-CN" sz="1600" kern="1200">
          <a:solidFill>
            <a:schemeClr val="tx2"/>
          </a:solidFill>
          <a:latin typeface="Microsoft YaHei" panose="020B0503020204020204" pitchFamily="34" charset="-122"/>
          <a:ea typeface="Microsoft YaHei" panose="020B0503020204020204" pitchFamily="34" charset="-122"/>
          <a:cs typeface="+mn-cs"/>
        </a:defRPr>
      </a:lvl3pPr>
      <a:lvl4pPr marL="1234440" indent="-228600" algn="l" defTabSz="914400" rtl="0" eaLnBrk="1" latinLnBrk="0" hangingPunct="1">
        <a:lnSpc>
          <a:spcPct val="90000"/>
        </a:lnSpc>
        <a:spcBef>
          <a:spcPts val="800"/>
        </a:spcBef>
        <a:buClr>
          <a:schemeClr val="tx2"/>
        </a:buClr>
        <a:buSzPct val="80000"/>
        <a:buFont typeface="Wingdings" pitchFamily="2" charset="2"/>
        <a:buChar char="§"/>
        <a:defRPr lang="zh-CN" sz="1400" kern="1200">
          <a:solidFill>
            <a:schemeClr val="tx2"/>
          </a:solidFill>
          <a:latin typeface="Microsoft YaHei" panose="020B0503020204020204" pitchFamily="34" charset="-122"/>
          <a:ea typeface="Microsoft YaHei" panose="020B0503020204020204" pitchFamily="34" charset="-122"/>
          <a:cs typeface="+mn-cs"/>
        </a:defRPr>
      </a:lvl4pPr>
      <a:lvl5pPr marL="1554480" indent="-228600" algn="l" defTabSz="914400" rtl="0" eaLnBrk="1" latinLnBrk="0" hangingPunct="1">
        <a:lnSpc>
          <a:spcPct val="90000"/>
        </a:lnSpc>
        <a:spcBef>
          <a:spcPts val="800"/>
        </a:spcBef>
        <a:buClr>
          <a:schemeClr val="tx2"/>
        </a:buClr>
        <a:buSzPct val="80000"/>
        <a:buFont typeface="Wingdings" pitchFamily="2" charset="2"/>
        <a:buChar char="§"/>
        <a:defRPr lang="zh-CN" sz="1400" kern="1200">
          <a:solidFill>
            <a:schemeClr val="tx2"/>
          </a:solidFill>
          <a:latin typeface="Microsoft YaHei" panose="020B0503020204020204" pitchFamily="34" charset="-122"/>
          <a:ea typeface="Microsoft YaHei" panose="020B0503020204020204" pitchFamily="34" charset="-122"/>
          <a:cs typeface="+mn-cs"/>
        </a:defRPr>
      </a:lvl5pPr>
      <a:lvl6pPr marL="1874520" indent="-228600" algn="l" defTabSz="914400" rtl="0" eaLnBrk="1" latinLnBrk="0" hangingPunct="1">
        <a:lnSpc>
          <a:spcPct val="90000"/>
        </a:lnSpc>
        <a:spcBef>
          <a:spcPts val="800"/>
        </a:spcBef>
        <a:buSzPct val="80000"/>
        <a:buFont typeface="Wingdings" pitchFamily="2" charset="2"/>
        <a:buChar char="§"/>
        <a:defRPr lang="zh-CN" sz="1400" kern="1200">
          <a:solidFill>
            <a:schemeClr val="tx2"/>
          </a:solidFill>
          <a:latin typeface="Microsoft YaHei" panose="020B0503020204020204" pitchFamily="34" charset="-122"/>
          <a:ea typeface="Microsoft YaHei" panose="020B0503020204020204" pitchFamily="34" charset="-122"/>
          <a:cs typeface="+mn-cs"/>
        </a:defRPr>
      </a:lvl6pPr>
      <a:lvl7pPr marL="2194560" indent="-228600" algn="l" defTabSz="914400" rtl="0" eaLnBrk="1" latinLnBrk="0" hangingPunct="1">
        <a:lnSpc>
          <a:spcPct val="90000"/>
        </a:lnSpc>
        <a:spcBef>
          <a:spcPts val="800"/>
        </a:spcBef>
        <a:buSzPct val="80000"/>
        <a:buFont typeface="Wingdings" pitchFamily="2" charset="2"/>
        <a:buChar char="§"/>
        <a:defRPr lang="zh-CN" sz="1400" kern="1200" baseline="0">
          <a:solidFill>
            <a:schemeClr val="tx2"/>
          </a:solidFill>
          <a:latin typeface="Microsoft YaHei" panose="020B0503020204020204" pitchFamily="34" charset="-122"/>
          <a:ea typeface="Microsoft YaHei" panose="020B0503020204020204" pitchFamily="34" charset="-122"/>
          <a:cs typeface="+mn-cs"/>
        </a:defRPr>
      </a:lvl7pPr>
      <a:lvl8pPr marL="2514600" indent="-228600" algn="l" defTabSz="914400" rtl="0" eaLnBrk="1" latinLnBrk="0" hangingPunct="1">
        <a:lnSpc>
          <a:spcPct val="90000"/>
        </a:lnSpc>
        <a:spcBef>
          <a:spcPts val="800"/>
        </a:spcBef>
        <a:buSzPct val="80000"/>
        <a:buFont typeface="Wingdings" pitchFamily="2" charset="2"/>
        <a:buChar char="§"/>
        <a:defRPr lang="zh-CN" sz="1400" kern="1200" baseline="0">
          <a:solidFill>
            <a:schemeClr val="tx2"/>
          </a:solidFill>
          <a:latin typeface="Microsoft YaHei" panose="020B0503020204020204" pitchFamily="34" charset="-122"/>
          <a:ea typeface="Microsoft YaHei" panose="020B0503020204020204" pitchFamily="34" charset="-122"/>
          <a:cs typeface="+mn-cs"/>
        </a:defRPr>
      </a:lvl8pPr>
      <a:lvl9pPr marL="2834640" indent="-228600" algn="l" defTabSz="914400" rtl="0" eaLnBrk="1" latinLnBrk="0" hangingPunct="1">
        <a:lnSpc>
          <a:spcPct val="90000"/>
        </a:lnSpc>
        <a:spcBef>
          <a:spcPts val="800"/>
        </a:spcBef>
        <a:buSzPct val="80000"/>
        <a:buFont typeface="Wingdings" pitchFamily="2" charset="2"/>
        <a:buChar char="§"/>
        <a:defRPr lang="zh-CN" sz="1400" kern="1200" baseline="0">
          <a:solidFill>
            <a:schemeClr val="tx2"/>
          </a:solidFill>
          <a:latin typeface="Microsoft YaHei" panose="020B0503020204020204" pitchFamily="34" charset="-122"/>
          <a:ea typeface="Microsoft YaHei" panose="020B0503020204020204" pitchFamily="34" charset="-122"/>
          <a:cs typeface="+mn-cs"/>
        </a:defRPr>
      </a:lvl9pPr>
    </p:bodyStyle>
    <p:otherStyle>
      <a:defPPr>
        <a:defRPr lang="zh-CN"/>
      </a:defPPr>
      <a:lvl1pPr marL="0" algn="l" defTabSz="914400" rtl="0" eaLnBrk="1" latinLnBrk="0" hangingPunct="1">
        <a:defRPr lang="zh-CN" sz="1800" kern="1200">
          <a:solidFill>
            <a:schemeClr val="tx1"/>
          </a:solidFill>
          <a:latin typeface="+mn-lt"/>
          <a:ea typeface="+mn-ea"/>
          <a:cs typeface="+mn-cs"/>
        </a:defRPr>
      </a:lvl1pPr>
      <a:lvl2pPr marL="457200" algn="l" defTabSz="914400" rtl="0" eaLnBrk="1" latinLnBrk="0" hangingPunct="1">
        <a:defRPr lang="zh-CN" sz="1800" kern="1200">
          <a:solidFill>
            <a:schemeClr val="tx1"/>
          </a:solidFill>
          <a:latin typeface="+mn-lt"/>
          <a:ea typeface="+mn-ea"/>
          <a:cs typeface="+mn-cs"/>
        </a:defRPr>
      </a:lvl2pPr>
      <a:lvl3pPr marL="914400" algn="l" defTabSz="914400" rtl="0" eaLnBrk="1" latinLnBrk="0" hangingPunct="1">
        <a:defRPr lang="zh-CN" sz="1800" kern="1200">
          <a:solidFill>
            <a:schemeClr val="tx1"/>
          </a:solidFill>
          <a:latin typeface="+mn-lt"/>
          <a:ea typeface="+mn-ea"/>
          <a:cs typeface="+mn-cs"/>
        </a:defRPr>
      </a:lvl3pPr>
      <a:lvl4pPr marL="1371600" algn="l" defTabSz="914400" rtl="0" eaLnBrk="1" latinLnBrk="0" hangingPunct="1">
        <a:defRPr lang="zh-CN" sz="1800" kern="1200">
          <a:solidFill>
            <a:schemeClr val="tx1"/>
          </a:solidFill>
          <a:latin typeface="+mn-lt"/>
          <a:ea typeface="+mn-ea"/>
          <a:cs typeface="+mn-cs"/>
        </a:defRPr>
      </a:lvl4pPr>
      <a:lvl5pPr marL="1828800" algn="l" defTabSz="914400" rtl="0" eaLnBrk="1" latinLnBrk="0" hangingPunct="1">
        <a:defRPr lang="zh-CN" sz="1800" kern="1200">
          <a:solidFill>
            <a:schemeClr val="tx1"/>
          </a:solidFill>
          <a:latin typeface="+mn-lt"/>
          <a:ea typeface="+mn-ea"/>
          <a:cs typeface="+mn-cs"/>
        </a:defRPr>
      </a:lvl5pPr>
      <a:lvl6pPr marL="2286000" algn="l" defTabSz="914400" rtl="0" eaLnBrk="1" latinLnBrk="0" hangingPunct="1">
        <a:defRPr lang="zh-CN" sz="1800" kern="1200">
          <a:solidFill>
            <a:schemeClr val="tx1"/>
          </a:solidFill>
          <a:latin typeface="+mn-lt"/>
          <a:ea typeface="+mn-ea"/>
          <a:cs typeface="+mn-cs"/>
        </a:defRPr>
      </a:lvl6pPr>
      <a:lvl7pPr marL="2743200" algn="l" defTabSz="914400" rtl="0" eaLnBrk="1" latinLnBrk="0" hangingPunct="1">
        <a:defRPr lang="zh-CN" sz="1800" kern="1200">
          <a:solidFill>
            <a:schemeClr val="tx1"/>
          </a:solidFill>
          <a:latin typeface="+mn-lt"/>
          <a:ea typeface="+mn-ea"/>
          <a:cs typeface="+mn-cs"/>
        </a:defRPr>
      </a:lvl7pPr>
      <a:lvl8pPr marL="3200400" algn="l" defTabSz="914400" rtl="0" eaLnBrk="1" latinLnBrk="0" hangingPunct="1">
        <a:defRPr lang="zh-CN" sz="1800" kern="1200">
          <a:solidFill>
            <a:schemeClr val="tx1"/>
          </a:solidFill>
          <a:latin typeface="+mn-lt"/>
          <a:ea typeface="+mn-ea"/>
          <a:cs typeface="+mn-cs"/>
        </a:defRPr>
      </a:lvl8pPr>
      <a:lvl9pPr marL="3657600" algn="l" defTabSz="914400" rtl="0" eaLnBrk="1" latinLnBrk="0" hangingPunct="1">
        <a:defRPr lang="zh-CN"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360">
          <p15:clr>
            <a:srgbClr val="F26B43"/>
          </p15:clr>
        </p15:guide>
        <p15:guide id="2" pos="40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10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8.xml"/></Relationships>
</file>

<file path=ppt/slides/_rels/slide102.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8.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8.xml"/></Relationships>
</file>

<file path=ppt/slides/_rels/slide111.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8.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bokertov.typepad.com/photos/uncategorized/map_jewish_refugees_from_arab_countries__1.jpg" TargetMode="External"/><Relationship Id="rId1" Type="http://schemas.openxmlformats.org/officeDocument/2006/relationships/slideLayout" Target="../slideLayouts/slideLayout8.xml"/><Relationship Id="rId4" Type="http://schemas.openxmlformats.org/officeDocument/2006/relationships/image" Target="../media/image17.jpeg"/></Relationships>
</file>

<file path=ppt/slides/_rels/slide2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4.xml"/><Relationship Id="rId4" Type="http://schemas.openxmlformats.org/officeDocument/2006/relationships/image" Target="../media/image2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8.xml"/><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8.xml"/><Relationship Id="rId4" Type="http://schemas.openxmlformats.org/officeDocument/2006/relationships/image" Target="../media/image31.jpeg"/></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8.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jpeg"/></Relationships>
</file>

<file path=ppt/slides/_rels/slide4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4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8.xml"/><Relationship Id="rId4" Type="http://schemas.openxmlformats.org/officeDocument/2006/relationships/image" Target="../media/image57.jpeg"/></Relationships>
</file>

<file path=ppt/slides/_rels/slide4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8.xml"/><Relationship Id="rId4" Type="http://schemas.openxmlformats.org/officeDocument/2006/relationships/image" Target="../media/image61.jpeg"/></Relationships>
</file>

<file path=ppt/slides/_rels/slide5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8.xml"/><Relationship Id="rId5" Type="http://schemas.openxmlformats.org/officeDocument/2006/relationships/image" Target="../media/image65.jpg"/><Relationship Id="rId4" Type="http://schemas.openxmlformats.org/officeDocument/2006/relationships/image" Target="../media/image64.jpeg"/></Relationships>
</file>

<file path=ppt/slides/_rels/slide5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png"/><Relationship Id="rId1" Type="http://schemas.openxmlformats.org/officeDocument/2006/relationships/slideLayout" Target="../slideLayouts/slideLayout8.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 Id="rId9" Type="http://schemas.openxmlformats.org/officeDocument/2006/relationships/image" Target="../media/image85.png"/></Relationships>
</file>

<file path=ppt/slides/_rels/slide6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8.xml"/><Relationship Id="rId5" Type="http://schemas.openxmlformats.org/officeDocument/2006/relationships/image" Target="../media/image89.jpeg"/><Relationship Id="rId4" Type="http://schemas.openxmlformats.org/officeDocument/2006/relationships/image" Target="../media/image88.jpeg"/></Relationships>
</file>

<file path=ppt/slides/_rels/slide6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8.jpeg"/><Relationship Id="rId1" Type="http://schemas.openxmlformats.org/officeDocument/2006/relationships/slideLayout" Target="../slideLayouts/slideLayout8.xml"/><Relationship Id="rId5" Type="http://schemas.openxmlformats.org/officeDocument/2006/relationships/image" Target="../media/image92.jpeg"/><Relationship Id="rId4" Type="http://schemas.openxmlformats.org/officeDocument/2006/relationships/image" Target="../media/image91.jpeg"/></Relationships>
</file>

<file path=ppt/slides/_rels/slide6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6.jpeg"/><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eg"/><Relationship Id="rId1" Type="http://schemas.openxmlformats.org/officeDocument/2006/relationships/slideLayout" Target="../slideLayouts/slideLayout8.xml"/><Relationship Id="rId5" Type="http://schemas.openxmlformats.org/officeDocument/2006/relationships/image" Target="../media/image98.jpeg"/><Relationship Id="rId4" Type="http://schemas.openxmlformats.org/officeDocument/2006/relationships/image" Target="../media/image97.jpeg"/></Relationships>
</file>

<file path=ppt/slides/_rels/slide7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7.jpeg"/><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hyperlink" Target="https://baike.baidu.com/item/476%E5%B9%B4/4818893" TargetMode="External"/><Relationship Id="rId2" Type="http://schemas.openxmlformats.org/officeDocument/2006/relationships/hyperlink" Target="https://baike.baidu.com/item/%E8%A5%BF%E7%BD%97%E9%A9%AC%E5%B8%9D%E5%9B%BD/9542907" TargetMode="External"/><Relationship Id="rId1" Type="http://schemas.openxmlformats.org/officeDocument/2006/relationships/slideLayout" Target="../slideLayouts/slideLayout2.xml"/><Relationship Id="rId5" Type="http://schemas.openxmlformats.org/officeDocument/2006/relationships/hyperlink" Target="https://baike.baidu.com/item/1453%E5%B9%B4/3158677" TargetMode="External"/><Relationship Id="rId4" Type="http://schemas.openxmlformats.org/officeDocument/2006/relationships/hyperlink" Target="https://baike.baidu.com/item/%E4%B8%9C%E7%BD%97%E9%A9%AC%E5%B8%9D%E5%9B%BD/7471260" TargetMode="External"/></Relationships>
</file>

<file path=ppt/slides/_rels/slide74.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8.xml"/><Relationship Id="rId5" Type="http://schemas.openxmlformats.org/officeDocument/2006/relationships/image" Target="../media/image104.jpeg"/><Relationship Id="rId4" Type="http://schemas.openxmlformats.org/officeDocument/2006/relationships/hyperlink" Target="http://en.wikipedia.org/wiki/Image:Jean-Leon_Gerome_Pollice_Verso.jpg"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image" Target="../media/image107.jpeg"/><Relationship Id="rId1" Type="http://schemas.openxmlformats.org/officeDocument/2006/relationships/slideLayout" Target="../slideLayouts/slideLayout2.xml"/><Relationship Id="rId4" Type="http://schemas.openxmlformats.org/officeDocument/2006/relationships/image" Target="../media/image109.jpg"/></Relationships>
</file>

<file path=ppt/slides/_rels/slide8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8.xml"/><Relationship Id="rId5" Type="http://schemas.openxmlformats.org/officeDocument/2006/relationships/image" Target="../media/image113.jpeg"/><Relationship Id="rId4" Type="http://schemas.openxmlformats.org/officeDocument/2006/relationships/image" Target="../media/image112.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8.xml"/><Relationship Id="rId5" Type="http://schemas.openxmlformats.org/officeDocument/2006/relationships/image" Target="../media/image117.jpeg"/><Relationship Id="rId4" Type="http://schemas.openxmlformats.org/officeDocument/2006/relationships/image" Target="../media/image116.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20.emf"/><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9.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198951" y="4854190"/>
            <a:ext cx="11421717" cy="1938992"/>
          </a:xfrm>
          <a:prstGeom prst="rect">
            <a:avLst/>
          </a:prstGeom>
        </p:spPr>
        <p:txBody>
          <a:bodyPr wrap="none">
            <a:spAutoFit/>
          </a:bodyPr>
          <a:lstStyle/>
          <a:p>
            <a:pPr algn="ctr"/>
            <a:r>
              <a:rPr lang="zh-CN" altLang="en-US" sz="6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华文隶书" pitchFamily="2" charset="-122"/>
                <a:ea typeface="华文隶书" pitchFamily="2" charset="-122"/>
              </a:rPr>
              <a:t>世界的</a:t>
            </a:r>
            <a:r>
              <a:rPr lang="zh-CN" altLang="en-US" sz="60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华文隶书" pitchFamily="2" charset="-122"/>
                <a:ea typeface="华文隶书" pitchFamily="2" charset="-122"/>
              </a:rPr>
              <a:t>局势</a:t>
            </a:r>
            <a:endParaRPr lang="en-US" altLang="zh-CN" sz="60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华文隶书" pitchFamily="2" charset="-122"/>
              <a:ea typeface="华文隶书" pitchFamily="2" charset="-122"/>
            </a:endParaRPr>
          </a:p>
          <a:p>
            <a:pPr algn="ctr"/>
            <a:r>
              <a:rPr lang="zh-CN" altLang="en-US" sz="60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华文隶书" pitchFamily="2" charset="-122"/>
                <a:ea typeface="华文隶书" pitchFamily="2" charset="-122"/>
              </a:rPr>
              <a:t>                                   与</a:t>
            </a:r>
            <a:r>
              <a:rPr lang="zh-CN" altLang="en-US" sz="6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华文隶书" pitchFamily="2" charset="-122"/>
                <a:ea typeface="华文隶书" pitchFamily="2" charset="-122"/>
              </a:rPr>
              <a:t>基督的再来</a:t>
            </a:r>
            <a:endParaRPr lang="zh-CN" altLang="en-US" sz="6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279880932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Jerusalem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0014" y="360608"/>
            <a:ext cx="6911975" cy="6497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3080243"/>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8" y="-1920"/>
            <a:ext cx="12188825" cy="6859920"/>
          </a:xfrm>
          <a:prstGeom prst="rect">
            <a:avLst/>
          </a:prstGeom>
        </p:spPr>
      </p:pic>
    </p:spTree>
    <p:extLst>
      <p:ext uri="{BB962C8B-B14F-4D97-AF65-F5344CB8AC3E}">
        <p14:creationId xmlns:p14="http://schemas.microsoft.com/office/powerpoint/2010/main" val="701426916"/>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9" y="-6701"/>
            <a:ext cx="12188825" cy="6864701"/>
          </a:xfrm>
          <a:prstGeom prst="rect">
            <a:avLst/>
          </a:prstGeom>
        </p:spPr>
      </p:pic>
    </p:spTree>
    <p:extLst>
      <p:ext uri="{BB962C8B-B14F-4D97-AF65-F5344CB8AC3E}">
        <p14:creationId xmlns:p14="http://schemas.microsoft.com/office/powerpoint/2010/main" val="107941191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8" y="0"/>
            <a:ext cx="12188824" cy="7029400"/>
          </a:xfrm>
          <a:prstGeom prst="rect">
            <a:avLst/>
          </a:prstGeom>
        </p:spPr>
      </p:pic>
    </p:spTree>
    <p:extLst>
      <p:ext uri="{BB962C8B-B14F-4D97-AF65-F5344CB8AC3E}">
        <p14:creationId xmlns:p14="http://schemas.microsoft.com/office/powerpoint/2010/main" val="290954594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07368" y="350801"/>
            <a:ext cx="11521280" cy="5909310"/>
          </a:xfrm>
          <a:prstGeom prst="rect">
            <a:avLst/>
          </a:prstGeom>
        </p:spPr>
        <p:txBody>
          <a:bodyPr wrap="square">
            <a:spAutoFit/>
          </a:bodyPr>
          <a:lstStyle/>
          <a:p>
            <a:endParaRPr lang="en-US" altLang="zh-CN" dirty="0">
              <a:latin typeface="微软雅黑" pitchFamily="34" charset="-122"/>
              <a:ea typeface="微软雅黑" pitchFamily="34" charset="-122"/>
            </a:endParaRPr>
          </a:p>
          <a:p>
            <a:r>
              <a:rPr lang="en-US" altLang="zh-CN" dirty="0">
                <a:solidFill>
                  <a:srgbClr val="003CA6"/>
                </a:solidFill>
                <a:latin typeface="微软雅黑" pitchFamily="34" charset="-122"/>
                <a:ea typeface="微软雅黑" pitchFamily="34" charset="-122"/>
              </a:rPr>
              <a:t>  </a:t>
            </a:r>
            <a:r>
              <a:rPr lang="zh-CN" altLang="zh-CN" sz="4800" dirty="0">
                <a:solidFill>
                  <a:schemeClr val="tx2"/>
                </a:solidFill>
                <a:latin typeface="微软雅黑" panose="020B0503020204020204" pitchFamily="34" charset="-122"/>
                <a:ea typeface="微软雅黑" panose="020B0503020204020204" pitchFamily="34" charset="-122"/>
              </a:rPr>
              <a:t>“祂正等候祂的恢复扩展到欧洲，至终到耶路撒冷</a:t>
            </a:r>
            <a:r>
              <a:rPr lang="en-US" altLang="zh-CN" sz="4800" dirty="0">
                <a:solidFill>
                  <a:schemeClr val="tx2"/>
                </a:solidFill>
                <a:latin typeface="微软雅黑" panose="020B0503020204020204" pitchFamily="34" charset="-122"/>
                <a:ea typeface="微软雅黑" panose="020B0503020204020204" pitchFamily="34" charset="-122"/>
              </a:rPr>
              <a:t>...</a:t>
            </a:r>
            <a:r>
              <a:rPr lang="zh-CN" altLang="zh-CN" sz="4800" dirty="0">
                <a:solidFill>
                  <a:schemeClr val="tx2"/>
                </a:solidFill>
                <a:latin typeface="微软雅黑" panose="020B0503020204020204" pitchFamily="34" charset="-122"/>
                <a:ea typeface="微软雅黑" panose="020B0503020204020204" pitchFamily="34" charset="-122"/>
              </a:rPr>
              <a:t>祂就要回来”</a:t>
            </a:r>
            <a:endParaRPr lang="en-US" altLang="zh-CN" sz="4800" dirty="0">
              <a:solidFill>
                <a:schemeClr val="tx2"/>
              </a:solidFill>
              <a:latin typeface="微软雅黑" panose="020B0503020204020204" pitchFamily="34" charset="-122"/>
              <a:ea typeface="微软雅黑" panose="020B0503020204020204" pitchFamily="34" charset="-122"/>
            </a:endParaRPr>
          </a:p>
          <a:p>
            <a:endParaRPr lang="zh-CN" altLang="zh-CN" sz="4800" dirty="0">
              <a:solidFill>
                <a:schemeClr val="tx2"/>
              </a:solidFill>
              <a:latin typeface="微软雅黑" panose="020B0503020204020204" pitchFamily="34" charset="-122"/>
              <a:ea typeface="微软雅黑" panose="020B0503020204020204" pitchFamily="34" charset="-122"/>
            </a:endParaRPr>
          </a:p>
          <a:p>
            <a:r>
              <a:rPr lang="zh-CN" altLang="en-US" sz="3600" dirty="0">
                <a:solidFill>
                  <a:schemeClr val="tx2"/>
                </a:solidFill>
                <a:latin typeface="微软雅黑" panose="020B0503020204020204" pitchFamily="34" charset="-122"/>
                <a:ea typeface="微软雅黑" panose="020B0503020204020204" pitchFamily="34" charset="-122"/>
              </a:rPr>
              <a:t>（一）</a:t>
            </a:r>
            <a:r>
              <a:rPr lang="zh-CN" altLang="zh-CN" sz="3600" dirty="0">
                <a:solidFill>
                  <a:schemeClr val="tx2"/>
                </a:solidFill>
                <a:latin typeface="微软雅黑" panose="020B0503020204020204" pitchFamily="34" charset="-122"/>
                <a:ea typeface="微软雅黑" panose="020B0503020204020204" pitchFamily="34" charset="-122"/>
              </a:rPr>
              <a:t>惟独认识神的子民，必刚强行事─但十一</a:t>
            </a:r>
            <a:r>
              <a:rPr lang="en-US" altLang="zh-CN" sz="3600" dirty="0">
                <a:solidFill>
                  <a:schemeClr val="tx2"/>
                </a:solidFill>
                <a:latin typeface="微软雅黑" panose="020B0503020204020204" pitchFamily="34" charset="-122"/>
                <a:ea typeface="微软雅黑" panose="020B0503020204020204" pitchFamily="34" charset="-122"/>
              </a:rPr>
              <a:t>32</a:t>
            </a:r>
            <a:r>
              <a:rPr lang="zh-CN" altLang="zh-CN" sz="3600" dirty="0">
                <a:solidFill>
                  <a:schemeClr val="tx2"/>
                </a:solidFill>
                <a:latin typeface="微软雅黑" panose="020B0503020204020204" pitchFamily="34" charset="-122"/>
                <a:ea typeface="微软雅黑" panose="020B0503020204020204" pitchFamily="34" charset="-122"/>
              </a:rPr>
              <a:t>。</a:t>
            </a:r>
          </a:p>
          <a:p>
            <a:r>
              <a:rPr lang="zh-CN" altLang="zh-CN" sz="3600" dirty="0">
                <a:solidFill>
                  <a:schemeClr val="tx2"/>
                </a:solidFill>
                <a:latin typeface="微软雅黑" panose="020B0503020204020204" pitchFamily="34" charset="-122"/>
                <a:ea typeface="微软雅黑" panose="020B0503020204020204" pitchFamily="34" charset="-122"/>
              </a:rPr>
              <a:t>（二）主恢复里的真理需要传遍全地─参太二四</a:t>
            </a:r>
            <a:r>
              <a:rPr lang="en-US" altLang="zh-CN" sz="3600" dirty="0">
                <a:solidFill>
                  <a:schemeClr val="tx2"/>
                </a:solidFill>
                <a:latin typeface="微软雅黑" panose="020B0503020204020204" pitchFamily="34" charset="-122"/>
                <a:ea typeface="微软雅黑" panose="020B0503020204020204" pitchFamily="34" charset="-122"/>
              </a:rPr>
              <a:t>14</a:t>
            </a:r>
            <a:r>
              <a:rPr lang="zh-CN" altLang="zh-CN" sz="3600" dirty="0">
                <a:solidFill>
                  <a:schemeClr val="tx2"/>
                </a:solidFill>
                <a:latin typeface="微软雅黑" panose="020B0503020204020204" pitchFamily="34" charset="-122"/>
                <a:ea typeface="微软雅黑" panose="020B0503020204020204" pitchFamily="34" charset="-122"/>
              </a:rPr>
              <a:t>。</a:t>
            </a:r>
          </a:p>
          <a:p>
            <a:r>
              <a:rPr lang="zh-CN" altLang="zh-CN" sz="3600" dirty="0">
                <a:solidFill>
                  <a:schemeClr val="tx2"/>
                </a:solidFill>
                <a:latin typeface="微软雅黑" panose="020B0503020204020204" pitchFamily="34" charset="-122"/>
                <a:ea typeface="微软雅黑" panose="020B0503020204020204" pitchFamily="34" charset="-122"/>
              </a:rPr>
              <a:t>（三）你们要去教导万民─参太二八</a:t>
            </a:r>
            <a:r>
              <a:rPr lang="en-US" altLang="zh-CN" sz="3600" dirty="0">
                <a:solidFill>
                  <a:schemeClr val="tx2"/>
                </a:solidFill>
                <a:latin typeface="微软雅黑" panose="020B0503020204020204" pitchFamily="34" charset="-122"/>
                <a:ea typeface="微软雅黑" panose="020B0503020204020204" pitchFamily="34" charset="-122"/>
              </a:rPr>
              <a:t>19</a:t>
            </a:r>
            <a:r>
              <a:rPr lang="zh-CN" altLang="zh-CN" sz="3600" dirty="0">
                <a:solidFill>
                  <a:schemeClr val="tx2"/>
                </a:solidFill>
                <a:latin typeface="微软雅黑" panose="020B0503020204020204" pitchFamily="34" charset="-122"/>
                <a:ea typeface="微软雅黑" panose="020B0503020204020204" pitchFamily="34" charset="-122"/>
              </a:rPr>
              <a:t>。</a:t>
            </a:r>
          </a:p>
          <a:p>
            <a:r>
              <a:rPr lang="zh-CN" altLang="zh-CN" sz="3600" dirty="0">
                <a:solidFill>
                  <a:schemeClr val="tx2"/>
                </a:solidFill>
                <a:latin typeface="微软雅黑" panose="020B0503020204020204" pitchFamily="34" charset="-122"/>
                <a:ea typeface="微软雅黑" panose="020B0503020204020204" pitchFamily="34" charset="-122"/>
              </a:rPr>
              <a:t>（四）那些去施教的人，他们的脚踪何等佳美─参罗</a:t>
            </a:r>
            <a:r>
              <a:rPr lang="zh-CN" altLang="zh-CN" sz="3600" dirty="0" smtClean="0">
                <a:solidFill>
                  <a:schemeClr val="tx2"/>
                </a:solidFill>
                <a:latin typeface="微软雅黑" panose="020B0503020204020204" pitchFamily="34" charset="-122"/>
                <a:ea typeface="微软雅黑" panose="020B0503020204020204" pitchFamily="34" charset="-122"/>
              </a:rPr>
              <a:t>十</a:t>
            </a:r>
            <a:endParaRPr lang="en-US" altLang="zh-CN" sz="3600" dirty="0" smtClean="0">
              <a:solidFill>
                <a:schemeClr val="tx2"/>
              </a:solidFill>
              <a:latin typeface="微软雅黑" panose="020B0503020204020204" pitchFamily="34" charset="-122"/>
              <a:ea typeface="微软雅黑" panose="020B0503020204020204" pitchFamily="34" charset="-122"/>
            </a:endParaRPr>
          </a:p>
          <a:p>
            <a:r>
              <a:rPr lang="en-US" altLang="zh-CN" sz="3600" dirty="0">
                <a:solidFill>
                  <a:schemeClr val="tx2"/>
                </a:solidFill>
                <a:latin typeface="微软雅黑" panose="020B0503020204020204" pitchFamily="34" charset="-122"/>
                <a:ea typeface="微软雅黑" panose="020B0503020204020204" pitchFamily="34" charset="-122"/>
              </a:rPr>
              <a:t> </a:t>
            </a:r>
            <a:r>
              <a:rPr lang="en-US" altLang="zh-CN" sz="3600" dirty="0" smtClean="0">
                <a:solidFill>
                  <a:schemeClr val="tx2"/>
                </a:solidFill>
                <a:latin typeface="微软雅黑" panose="020B0503020204020204" pitchFamily="34" charset="-122"/>
                <a:ea typeface="微软雅黑" panose="020B0503020204020204" pitchFamily="34" charset="-122"/>
              </a:rPr>
              <a:t>         15</a:t>
            </a:r>
            <a:endParaRPr lang="zh-CN" altLang="zh-CN" sz="3600" dirty="0">
              <a:solidFill>
                <a:schemeClr val="tx2"/>
              </a:solidFill>
              <a:latin typeface="微软雅黑" panose="020B0503020204020204" pitchFamily="34" charset="-122"/>
              <a:ea typeface="微软雅黑" panose="020B0503020204020204" pitchFamily="34" charset="-122"/>
            </a:endParaRPr>
          </a:p>
          <a:p>
            <a:r>
              <a:rPr lang="en-US" altLang="zh-CN" sz="3600" i="1" dirty="0">
                <a:solidFill>
                  <a:schemeClr val="tx2"/>
                </a:solidFill>
                <a:latin typeface="微软雅黑" panose="020B0503020204020204" pitchFamily="34" charset="-122"/>
                <a:ea typeface="微软雅黑" panose="020B0503020204020204" pitchFamily="34" charset="-122"/>
              </a:rPr>
              <a:t>                                        </a:t>
            </a:r>
            <a:r>
              <a:rPr lang="zh-CN" altLang="zh-CN" sz="3600" i="1" dirty="0" smtClean="0">
                <a:solidFill>
                  <a:schemeClr val="tx2"/>
                </a:solidFill>
                <a:latin typeface="微软雅黑" panose="020B0503020204020204" pitchFamily="34" charset="-122"/>
                <a:ea typeface="微软雅黑" panose="020B0503020204020204" pitchFamily="34" charset="-122"/>
              </a:rPr>
              <a:t>（</a:t>
            </a:r>
            <a:r>
              <a:rPr lang="zh-CN" altLang="zh-CN" sz="3600" i="1" dirty="0">
                <a:solidFill>
                  <a:schemeClr val="tx2"/>
                </a:solidFill>
                <a:latin typeface="微软雅黑" panose="020B0503020204020204" pitchFamily="34" charset="-122"/>
                <a:ea typeface="微软雅黑" panose="020B0503020204020204" pitchFamily="34" charset="-122"/>
              </a:rPr>
              <a:t>世界局势与主行动的方向）</a:t>
            </a:r>
            <a:endParaRPr lang="zh-CN" altLang="zh-CN" sz="3600" dirty="0">
              <a:solidFill>
                <a:schemeClr val="tx2"/>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757185898"/>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63352" y="44625"/>
            <a:ext cx="11593288" cy="6494085"/>
          </a:xfrm>
          <a:prstGeom prst="rect">
            <a:avLst/>
          </a:prstGeom>
        </p:spPr>
        <p:txBody>
          <a:bodyPr wrap="square">
            <a:spAutoFit/>
          </a:bodyPr>
          <a:lstStyle/>
          <a:p>
            <a:pPr algn="ctr"/>
            <a:r>
              <a:rPr lang="zh-CN" altLang="zh-CN" sz="4000" b="1"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借着祷告</a:t>
            </a:r>
            <a:endParaRPr lang="en-US" altLang="zh-CN" sz="4000" b="1"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endParaRPr>
          </a:p>
          <a:p>
            <a:pPr algn="ctr"/>
            <a:endParaRPr lang="en-US" altLang="zh-CN" sz="3200" b="1" kern="0" dirty="0">
              <a:latin typeface="华文琥珀" panose="02010800040101010101" pitchFamily="2" charset="-122"/>
              <a:ea typeface="华文琥珀" panose="02010800040101010101" pitchFamily="2" charset="-122"/>
              <a:cs typeface="Arial" panose="020B0604020202020204" pitchFamily="34" charset="0"/>
            </a:endParaRPr>
          </a:p>
          <a:p>
            <a:pPr algn="ctr"/>
            <a:r>
              <a:rPr lang="zh-CN" altLang="zh-CN" sz="3200"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『神所渴望的乃是在香坛那里的祷告。</a:t>
            </a:r>
            <a:r>
              <a:rPr lang="en-US" altLang="zh-CN" sz="3200" kern="0" dirty="0">
                <a:solidFill>
                  <a:schemeClr val="tx2"/>
                </a:solidFill>
                <a:latin typeface="微软雅黑" panose="020B0503020204020204" pitchFamily="34" charset="-122"/>
                <a:ea typeface="微软雅黑" panose="020B0503020204020204" pitchFamily="34" charset="-122"/>
                <a:cs typeface="Cambria Math" panose="02040503050406030204" pitchFamily="18" charset="0"/>
              </a:rPr>
              <a:t>⋯</a:t>
            </a:r>
            <a:r>
              <a:rPr lang="zh-CN" altLang="zh-CN" sz="3200"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我们的祷告</a:t>
            </a:r>
            <a:r>
              <a:rPr lang="en-US" altLang="zh-CN" sz="3200" kern="0" dirty="0">
                <a:solidFill>
                  <a:schemeClr val="tx2"/>
                </a:solidFill>
                <a:latin typeface="微软雅黑" panose="020B0503020204020204" pitchFamily="34" charset="-122"/>
                <a:ea typeface="微软雅黑" panose="020B0503020204020204" pitchFamily="34" charset="-122"/>
                <a:cs typeface="Cambria Math" panose="02040503050406030204" pitchFamily="18" charset="0"/>
              </a:rPr>
              <a:t>⋯</a:t>
            </a:r>
            <a:r>
              <a:rPr lang="zh-CN" altLang="zh-CN" sz="3200"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乃是为着神永远的计划</a:t>
            </a:r>
            <a:r>
              <a:rPr lang="en-US" altLang="zh-CN" sz="3200" kern="0"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3200"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为着祂的恢复</a:t>
            </a:r>
            <a:r>
              <a:rPr lang="en-US" altLang="zh-CN" sz="3200" kern="0"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3200"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为着祂的行动</a:t>
            </a:r>
            <a:r>
              <a:rPr lang="en-US" altLang="zh-CN" sz="3200" kern="0"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3200"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并为着祂所有的召会。</a:t>
            </a:r>
            <a:r>
              <a:rPr lang="en-US" altLang="zh-CN" sz="3200" kern="0" dirty="0">
                <a:solidFill>
                  <a:schemeClr val="tx2"/>
                </a:solidFill>
                <a:latin typeface="微软雅黑" panose="020B0503020204020204" pitchFamily="34" charset="-122"/>
                <a:ea typeface="微软雅黑" panose="020B0503020204020204" pitchFamily="34" charset="-122"/>
                <a:cs typeface="Cambria Math" panose="02040503050406030204" pitchFamily="18" charset="0"/>
              </a:rPr>
              <a:t>⋯</a:t>
            </a:r>
            <a:r>
              <a:rPr lang="zh-CN" altLang="zh-CN" sz="3200"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这种祷告能</a:t>
            </a:r>
            <a:r>
              <a:rPr lang="zh-CN" altLang="zh-CN" sz="3200" kern="0"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3200"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完成神的旨意</a:t>
            </a:r>
            <a:r>
              <a:rPr lang="en-US" altLang="zh-CN" sz="3200" kern="0"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3200"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满足神的饥饿</a:t>
            </a:r>
            <a:r>
              <a:rPr lang="en-US" altLang="zh-CN" sz="3200" kern="0"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3200"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并使神心喜悦。</a:t>
            </a:r>
            <a:r>
              <a:rPr lang="en-US" altLang="zh-CN" sz="3200" kern="0" dirty="0">
                <a:solidFill>
                  <a:schemeClr val="tx2"/>
                </a:solidFill>
                <a:latin typeface="微软雅黑" panose="020B0503020204020204" pitchFamily="34" charset="-122"/>
                <a:ea typeface="微软雅黑" panose="020B0503020204020204" pitchFamily="34" charset="-122"/>
                <a:cs typeface="Cambria Math" panose="02040503050406030204" pitchFamily="18" charset="0"/>
              </a:rPr>
              <a:t>⋯</a:t>
            </a:r>
            <a:r>
              <a:rPr lang="zh-CN" altLang="zh-CN" sz="3200"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我们借着代求的祷告</a:t>
            </a:r>
            <a:r>
              <a:rPr lang="en-US" altLang="zh-CN" sz="3200" kern="0"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3200"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就能在香坛那里与祂是一。』</a:t>
            </a:r>
            <a:endParaRPr lang="en-US" altLang="zh-CN" sz="3200"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endParaRPr>
          </a:p>
          <a:p>
            <a:pPr algn="ctr"/>
            <a:r>
              <a:rPr lang="en-US" altLang="zh-CN" sz="2400" kern="0"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2400"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出埃及记生命读经</a:t>
            </a:r>
            <a:r>
              <a:rPr lang="en-US" altLang="zh-CN" sz="2400" kern="0"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2400"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一百五十二篇</a:t>
            </a:r>
            <a:r>
              <a:rPr lang="en-US" altLang="zh-CN" sz="2400" kern="0"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2400"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一九四〇页</a:t>
            </a:r>
            <a:r>
              <a:rPr lang="en-US" altLang="zh-CN" sz="2400" kern="0"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2400"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李常受。</a:t>
            </a:r>
            <a:r>
              <a:rPr lang="en-US" altLang="zh-CN" sz="2400" kern="0"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rPr>
              <a:t>)</a:t>
            </a:r>
          </a:p>
          <a:p>
            <a:pPr algn="just"/>
            <a:endParaRPr lang="zh-CN" altLang="zh-CN" sz="3200" kern="100"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endParaRPr>
          </a:p>
          <a:p>
            <a:pPr algn="just"/>
            <a:r>
              <a:rPr lang="en-US" altLang="zh-CN" sz="3200" kern="0"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3200"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『我们到达香坛并留在那里一段时间以后</a:t>
            </a:r>
            <a:r>
              <a:rPr lang="en-US" altLang="zh-CN" sz="3200" kern="0"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3200"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就无心为着房子、车子这些物质的东西来祷告。我们惟一的渴望就是为着主的行动祷告。我们会对祂在全地的见证有负担。我们会祷告说</a:t>
            </a:r>
            <a:r>
              <a:rPr lang="en-US" altLang="zh-CN" sz="3200" kern="0"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3200"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「主</a:t>
            </a:r>
            <a:r>
              <a:rPr lang="en-US" altLang="zh-CN" sz="3200" kern="0"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3200"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愿你的恢复往前。主阿</a:t>
            </a:r>
            <a:r>
              <a:rPr lang="en-US" altLang="zh-CN" sz="3200" kern="0"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3200"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你在地上的见证如何</a:t>
            </a:r>
            <a:r>
              <a:rPr lang="en-US" altLang="zh-CN" sz="3200" kern="0"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3200"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主</a:t>
            </a:r>
            <a:r>
              <a:rPr lang="en-US" altLang="zh-CN" sz="3200" kern="0"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3200"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在欧洲、在南美往前。」』</a:t>
            </a:r>
            <a:r>
              <a:rPr lang="en-US" altLang="zh-CN" sz="2400" kern="0"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2400"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出埃及记生命</a:t>
            </a:r>
            <a:r>
              <a:rPr lang="zh-CN" altLang="zh-CN" sz="2400" kern="0"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2400"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读经</a:t>
            </a:r>
            <a:r>
              <a:rPr lang="en-US" altLang="zh-CN" sz="2400" kern="0"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2400"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一百五十四篇</a:t>
            </a:r>
            <a:r>
              <a:rPr lang="en-US" altLang="zh-CN" sz="2400" kern="0"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2400"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一九五九至一九六</a:t>
            </a:r>
            <a:r>
              <a:rPr lang="zh-CN" altLang="zh-CN" sz="2400" kern="0"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2400"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〇页</a:t>
            </a:r>
            <a:r>
              <a:rPr lang="en-US" altLang="zh-CN" sz="2400" kern="0"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2400"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李常受。</a:t>
            </a:r>
            <a:r>
              <a:rPr lang="en-US" altLang="zh-CN" sz="2400" kern="0"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rPr>
              <a:t>)</a:t>
            </a:r>
            <a:endParaRPr lang="zh-CN" altLang="zh-CN" sz="2400" kern="100"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999624867"/>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23391" y="116633"/>
            <a:ext cx="10864563" cy="6514991"/>
          </a:xfrm>
          <a:prstGeom prst="rect">
            <a:avLst/>
          </a:prstGeom>
        </p:spPr>
        <p:txBody>
          <a:bodyPr wrap="square">
            <a:spAutoFit/>
          </a:bodyPr>
          <a:lstStyle/>
          <a:p>
            <a:pPr algn="ctr"/>
            <a:r>
              <a:rPr lang="zh-CN" altLang="zh-CN" sz="4000" b="1"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借着奉献</a:t>
            </a:r>
            <a:endParaRPr lang="en-US" altLang="zh-CN" sz="4000" b="1"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endParaRPr>
          </a:p>
          <a:p>
            <a:pPr algn="ctr"/>
            <a:endParaRPr lang="zh-CN" altLang="zh-CN" sz="2800" b="1" kern="100" dirty="0">
              <a:solidFill>
                <a:schemeClr val="accent4"/>
              </a:solidFill>
              <a:latin typeface="华文琥珀" panose="02010800040101010101" pitchFamily="2" charset="-122"/>
              <a:ea typeface="华文琥珀" panose="02010800040101010101" pitchFamily="2" charset="-122"/>
              <a:cs typeface="Times New Roman" panose="02020603050405020304" pitchFamily="18" charset="0"/>
            </a:endParaRPr>
          </a:p>
          <a:p>
            <a:pPr algn="just"/>
            <a:r>
              <a:rPr lang="en-US" altLang="zh-CN" sz="2800" b="1" kern="0" dirty="0">
                <a:solidFill>
                  <a:schemeClr val="accent4"/>
                </a:solidFill>
                <a:latin typeface="华文琥珀" panose="02010800040101010101" pitchFamily="2" charset="-122"/>
                <a:ea typeface="华文琥珀" panose="02010800040101010101" pitchFamily="2" charset="-122"/>
                <a:cs typeface="Times New Roman" panose="02020603050405020304" pitchFamily="18" charset="0"/>
              </a:rPr>
              <a:t>    </a:t>
            </a:r>
            <a:r>
              <a:rPr lang="zh-CN" altLang="zh-CN" sz="3200" b="1" kern="0" dirty="0" smtClean="0">
                <a:solidFill>
                  <a:schemeClr val="tx2"/>
                </a:solidFill>
                <a:latin typeface="微软雅黑" panose="020B0503020204020204" pitchFamily="34" charset="-122"/>
                <a:ea typeface="微软雅黑" panose="020B0503020204020204" pitchFamily="34" charset="-122"/>
                <a:cs typeface="Arial" panose="020B0604020202020204" pitchFamily="34" charset="0"/>
              </a:rPr>
              <a:t>我</a:t>
            </a:r>
            <a:r>
              <a:rPr lang="zh-CN" altLang="zh-CN" sz="3200" b="1"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盼望有许多圣徒从美国移民到欧洲和以色列。那些留在美国的</a:t>
            </a:r>
            <a:r>
              <a:rPr lang="en-US" altLang="zh-CN" sz="3200" b="1" kern="0"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3200" b="1"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需要执行三项主要的功用</a:t>
            </a:r>
            <a:r>
              <a:rPr lang="en-US" altLang="zh-CN" sz="3200" b="1" kern="0"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3200" b="1"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得着大专校园、为那些移民的人祷告、在物质上供应受差遣的人。』</a:t>
            </a:r>
            <a:r>
              <a:rPr lang="en-US" altLang="zh-CN" sz="3200" b="1" kern="0"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3200" b="1"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摘自李常受弟兄一九七七年五月七日在纽约市所释放信</a:t>
            </a:r>
            <a:r>
              <a:rPr lang="zh-CN" altLang="zh-CN" sz="3200" b="1" kern="0"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3200" b="1"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息</a:t>
            </a:r>
            <a:r>
              <a:rPr lang="en-US" altLang="zh-CN" sz="3200" b="1" kern="0"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3200" b="1"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信息尚未出版</a:t>
            </a:r>
            <a:r>
              <a:rPr lang="en-US" altLang="zh-CN" sz="3200" b="1" kern="0"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3200" b="1"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经水流职事站特许使用。</a:t>
            </a:r>
            <a:r>
              <a:rPr lang="en-US" altLang="zh-CN" sz="3200" b="1" kern="0"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rPr>
              <a:t>)</a:t>
            </a:r>
          </a:p>
          <a:p>
            <a:pPr algn="just"/>
            <a:endParaRPr lang="zh-CN" altLang="zh-CN" sz="3200" b="1" kern="100"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endParaRPr>
          </a:p>
          <a:p>
            <a:r>
              <a:rPr lang="en-US" altLang="zh-CN" sz="3200" b="1" kern="0" dirty="0">
                <a:solidFill>
                  <a:schemeClr val="tx2"/>
                </a:solidFill>
                <a:latin typeface="微软雅黑" panose="020B0503020204020204" pitchFamily="34" charset="-122"/>
                <a:ea typeface="微软雅黑" panose="020B0503020204020204" pitchFamily="34" charset="-122"/>
              </a:rPr>
              <a:t>    </a:t>
            </a:r>
            <a:r>
              <a:rPr lang="zh-CN" altLang="zh-CN" sz="3200" b="1" kern="0" dirty="0" smtClean="0">
                <a:solidFill>
                  <a:schemeClr val="tx2"/>
                </a:solidFill>
                <a:latin typeface="微软雅黑" panose="020B0503020204020204" pitchFamily="34" charset="-122"/>
                <a:ea typeface="微软雅黑" panose="020B0503020204020204" pitchFamily="34" charset="-122"/>
                <a:cs typeface="Arial" panose="020B0604020202020204" pitchFamily="34" charset="0"/>
              </a:rPr>
              <a:t>所有</a:t>
            </a:r>
            <a:r>
              <a:rPr lang="zh-CN" altLang="zh-CN" sz="3200" b="1"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的长老同工需要用许多的祷告劳苦作工</a:t>
            </a:r>
            <a:r>
              <a:rPr lang="en-US" altLang="zh-CN" sz="3200" b="1" kern="0" dirty="0">
                <a:solidFill>
                  <a:schemeClr val="tx2"/>
                </a:solidFill>
                <a:latin typeface="微软雅黑" panose="020B0503020204020204" pitchFamily="34" charset="-122"/>
                <a:ea typeface="微软雅黑" panose="020B0503020204020204" pitchFamily="34" charset="-122"/>
              </a:rPr>
              <a:t>,</a:t>
            </a:r>
            <a:r>
              <a:rPr lang="zh-CN" altLang="zh-CN" sz="3200" b="1"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使众圣徒明了主今日的行动。主当前的行动需要我们众人把自己献给主</a:t>
            </a:r>
            <a:r>
              <a:rPr lang="en-US" altLang="zh-CN" sz="3200" b="1" kern="0" dirty="0">
                <a:solidFill>
                  <a:schemeClr val="tx2"/>
                </a:solidFill>
                <a:latin typeface="微软雅黑" panose="020B0503020204020204" pitchFamily="34" charset="-122"/>
                <a:ea typeface="微软雅黑" panose="020B0503020204020204" pitchFamily="34" charset="-122"/>
              </a:rPr>
              <a:t>,</a:t>
            </a:r>
            <a:r>
              <a:rPr lang="zh-CN" altLang="zh-CN" sz="3200" b="1"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我们的全人和我们的所有应当全然奉献给祂。在主的行动</a:t>
            </a:r>
            <a:r>
              <a:rPr lang="zh-CN" altLang="zh-CN" sz="3200" b="1" kern="0" dirty="0">
                <a:solidFill>
                  <a:schemeClr val="tx2"/>
                </a:solidFill>
                <a:latin typeface="微软雅黑" panose="020B0503020204020204" pitchFamily="34" charset="-122"/>
                <a:ea typeface="微软雅黑" panose="020B0503020204020204" pitchFamily="34" charset="-122"/>
              </a:rPr>
              <a:t> </a:t>
            </a:r>
            <a:r>
              <a:rPr lang="zh-CN" altLang="zh-CN" sz="3200" b="1"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里</a:t>
            </a:r>
            <a:r>
              <a:rPr lang="en-US" altLang="zh-CN" sz="3200" b="1" kern="0" dirty="0">
                <a:solidFill>
                  <a:schemeClr val="tx2"/>
                </a:solidFill>
                <a:latin typeface="微软雅黑" panose="020B0503020204020204" pitchFamily="34" charset="-122"/>
                <a:ea typeface="微软雅黑" panose="020B0503020204020204" pitchFamily="34" charset="-122"/>
              </a:rPr>
              <a:t>,</a:t>
            </a:r>
            <a:r>
              <a:rPr lang="zh-CN" altLang="zh-CN" sz="3200" b="1"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需要人力</a:t>
            </a:r>
            <a:r>
              <a:rPr lang="en-US" altLang="zh-CN" sz="3200" b="1" kern="0" dirty="0">
                <a:solidFill>
                  <a:schemeClr val="tx2"/>
                </a:solidFill>
                <a:latin typeface="微软雅黑" panose="020B0503020204020204" pitchFamily="34" charset="-122"/>
                <a:ea typeface="微软雅黑" panose="020B0503020204020204" pitchFamily="34" charset="-122"/>
              </a:rPr>
              <a:t>,</a:t>
            </a:r>
            <a:r>
              <a:rPr lang="zh-CN" altLang="zh-CN" sz="3200" b="1"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也需要物质的供应。我们若帮助圣徒了解主当前的行动</a:t>
            </a:r>
            <a:r>
              <a:rPr lang="en-US" altLang="zh-CN" sz="3200" b="1" kern="0" dirty="0">
                <a:solidFill>
                  <a:schemeClr val="tx2"/>
                </a:solidFill>
                <a:latin typeface="微软雅黑" panose="020B0503020204020204" pitchFamily="34" charset="-122"/>
                <a:ea typeface="微软雅黑" panose="020B0503020204020204" pitchFamily="34" charset="-122"/>
              </a:rPr>
              <a:t>,</a:t>
            </a:r>
            <a:r>
              <a:rPr lang="zh-CN" altLang="zh-CN" sz="3200" b="1"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就不会有问题。</a:t>
            </a:r>
            <a:endParaRPr lang="zh-CN" altLang="en-US" sz="3200" b="1" dirty="0">
              <a:solidFill>
                <a:schemeClr val="tx2"/>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04968568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35360" y="451694"/>
            <a:ext cx="11449272" cy="6001643"/>
          </a:xfrm>
          <a:prstGeom prst="rect">
            <a:avLst/>
          </a:prstGeom>
        </p:spPr>
        <p:txBody>
          <a:bodyPr wrap="square">
            <a:spAutoFit/>
          </a:bodyPr>
          <a:lstStyle/>
          <a:p>
            <a:pPr algn="just"/>
            <a:r>
              <a:rPr lang="en-US" altLang="zh-CN" sz="3200" kern="0" dirty="0">
                <a:solidFill>
                  <a:schemeClr val="accent4"/>
                </a:solidFill>
                <a:latin typeface="华文琥珀" panose="02010800040101010101" pitchFamily="2" charset="-122"/>
                <a:ea typeface="华文琥珀" panose="02010800040101010101" pitchFamily="2" charset="-122"/>
                <a:cs typeface="Arial" panose="020B0604020202020204" pitchFamily="34" charset="0"/>
              </a:rPr>
              <a:t>     </a:t>
            </a:r>
            <a:r>
              <a:rPr lang="zh-CN" altLang="zh-CN" sz="3200" kern="0" dirty="0" smtClean="0">
                <a:solidFill>
                  <a:schemeClr val="tx2"/>
                </a:solidFill>
                <a:latin typeface="微软雅黑" panose="020B0503020204020204" pitchFamily="34" charset="-122"/>
                <a:ea typeface="微软雅黑" panose="020B0503020204020204" pitchFamily="34" charset="-122"/>
                <a:cs typeface="Arial" panose="020B0604020202020204" pitchFamily="34" charset="0"/>
              </a:rPr>
              <a:t>但是</a:t>
            </a:r>
            <a:r>
              <a:rPr lang="zh-CN" altLang="zh-CN" sz="3200"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圣徒们若没有接受合式的教育</a:t>
            </a:r>
            <a:r>
              <a:rPr lang="en-US" altLang="zh-CN" sz="3200" kern="0"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3200"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使他们认识主当前的行</a:t>
            </a:r>
            <a:r>
              <a:rPr lang="zh-CN" altLang="zh-CN" sz="3200" kern="0"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3200"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动</a:t>
            </a:r>
            <a:r>
              <a:rPr lang="en-US" altLang="zh-CN" sz="3200" kern="0"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3200"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我们可能就会遭受一些损失。这意思是说</a:t>
            </a:r>
            <a:r>
              <a:rPr lang="en-US" altLang="zh-CN" sz="3200" kern="0"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3200"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在财物的供应上可能会有短缺。这就是为甚么我们要在所在地花时间</a:t>
            </a:r>
            <a:r>
              <a:rPr lang="en-US" altLang="zh-CN" sz="3200" kern="0"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3200"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可能一、两个月</a:t>
            </a:r>
            <a:r>
              <a:rPr lang="en-US" altLang="zh-CN" sz="3200" kern="0"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3200"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与圣徒们交通关于主今日行动的事</a:t>
            </a:r>
            <a:r>
              <a:rPr lang="en-US" altLang="zh-CN" sz="3200" kern="0"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3200"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以及这行动所需合式的人力和财力。我们都需要再一次的将自己同我们的所有都奉献给主。</a:t>
            </a:r>
            <a:endParaRPr lang="zh-CN" altLang="zh-CN" sz="3200" kern="100"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endParaRPr>
          </a:p>
          <a:p>
            <a:pPr algn="just"/>
            <a:r>
              <a:rPr lang="en-US" altLang="zh-CN" sz="3200" kern="0"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3200" kern="0" dirty="0" smtClean="0">
                <a:solidFill>
                  <a:schemeClr val="accent5"/>
                </a:solidFill>
                <a:latin typeface="微软雅黑" panose="020B0503020204020204" pitchFamily="34" charset="-122"/>
                <a:ea typeface="微软雅黑" panose="020B0503020204020204" pitchFamily="34" charset="-122"/>
                <a:cs typeface="Arial" panose="020B0604020202020204" pitchFamily="34" charset="0"/>
              </a:rPr>
              <a:t>我们</a:t>
            </a:r>
            <a:r>
              <a:rPr lang="zh-CN" altLang="zh-CN" sz="3200" kern="0" dirty="0">
                <a:solidFill>
                  <a:schemeClr val="accent5"/>
                </a:solidFill>
                <a:latin typeface="微软雅黑" panose="020B0503020204020204" pitchFamily="34" charset="-122"/>
                <a:ea typeface="微软雅黑" panose="020B0503020204020204" pitchFamily="34" charset="-122"/>
                <a:cs typeface="Arial" panose="020B0604020202020204" pitchFamily="34" charset="0"/>
              </a:rPr>
              <a:t>也必须帮助圣徒知道他们该如何摆上。他们应该把奉献的一部分给当地召会</a:t>
            </a:r>
            <a:r>
              <a:rPr lang="en-US" altLang="zh-CN" sz="3200" kern="0" dirty="0">
                <a:solidFill>
                  <a:schemeClr val="accent5"/>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3200" kern="0" dirty="0">
                <a:solidFill>
                  <a:schemeClr val="accent5"/>
                </a:solidFill>
                <a:latin typeface="微软雅黑" panose="020B0503020204020204" pitchFamily="34" charset="-122"/>
                <a:ea typeface="微软雅黑" panose="020B0503020204020204" pitchFamily="34" charset="-122"/>
                <a:cs typeface="Arial" panose="020B0604020202020204" pitchFamily="34" charset="0"/>
              </a:rPr>
              <a:t>为着当地召会每月的支出</a:t>
            </a:r>
            <a:r>
              <a:rPr lang="en-US" altLang="zh-CN" sz="3200" kern="0" dirty="0">
                <a:solidFill>
                  <a:schemeClr val="accent5"/>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3200" kern="0" dirty="0">
                <a:solidFill>
                  <a:schemeClr val="accent5"/>
                </a:solidFill>
                <a:latin typeface="微软雅黑" panose="020B0503020204020204" pitchFamily="34" charset="-122"/>
                <a:ea typeface="微软雅黑" panose="020B0503020204020204" pitchFamily="34" charset="-122"/>
                <a:cs typeface="Arial" panose="020B0604020202020204" pitchFamily="34" charset="0"/>
              </a:rPr>
              <a:t>他们也该摆上他们奉献的一部分</a:t>
            </a:r>
            <a:r>
              <a:rPr lang="en-US" altLang="zh-CN" sz="3200" kern="0" dirty="0">
                <a:solidFill>
                  <a:schemeClr val="accent5"/>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3200" kern="0" dirty="0">
                <a:solidFill>
                  <a:schemeClr val="accent5"/>
                </a:solidFill>
                <a:latin typeface="微软雅黑" panose="020B0503020204020204" pitchFamily="34" charset="-122"/>
                <a:ea typeface="微软雅黑" panose="020B0503020204020204" pitchFamily="34" charset="-122"/>
                <a:cs typeface="Arial" panose="020B0604020202020204" pitchFamily="34" charset="0"/>
              </a:rPr>
              <a:t>为着全时间者的供给</a:t>
            </a:r>
            <a:r>
              <a:rPr lang="en-US" altLang="zh-CN" sz="3200" kern="0" dirty="0">
                <a:solidFill>
                  <a:schemeClr val="accent5"/>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3200" kern="0" dirty="0">
                <a:solidFill>
                  <a:schemeClr val="accent5"/>
                </a:solidFill>
                <a:latin typeface="微软雅黑" panose="020B0503020204020204" pitchFamily="34" charset="-122"/>
                <a:ea typeface="微软雅黑" panose="020B0503020204020204" pitchFamily="34" charset="-122"/>
                <a:cs typeface="Arial" panose="020B0604020202020204" pitchFamily="34" charset="0"/>
              </a:rPr>
              <a:t>这是根据十九位圣徒要帮助供给一位全时间者的实行。我们必须竭力这么作</a:t>
            </a:r>
            <a:r>
              <a:rPr lang="en-US" altLang="zh-CN" sz="3200" kern="0" dirty="0">
                <a:solidFill>
                  <a:schemeClr val="accent5"/>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3200" kern="0" dirty="0">
                <a:solidFill>
                  <a:schemeClr val="accent5"/>
                </a:solidFill>
                <a:latin typeface="微软雅黑" panose="020B0503020204020204" pitchFamily="34" charset="-122"/>
                <a:ea typeface="微软雅黑" panose="020B0503020204020204" pitchFamily="34" charset="-122"/>
                <a:cs typeface="Arial" panose="020B0604020202020204" pitchFamily="34" charset="0"/>
              </a:rPr>
              <a:t>使主能完成祂的心意。』</a:t>
            </a:r>
            <a:r>
              <a:rPr lang="en-US" altLang="zh-CN" sz="3200" kern="0"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3200"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长老训练第九册</a:t>
            </a:r>
            <a:r>
              <a:rPr lang="en-US" altLang="zh-CN" sz="3200" kern="0"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3200"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长老职分与</a:t>
            </a:r>
            <a:r>
              <a:rPr lang="zh-CN" altLang="zh-CN" sz="3200" kern="0"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3200"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神命定之路</a:t>
            </a:r>
            <a:r>
              <a:rPr lang="en-US" altLang="zh-CN" sz="3200" kern="0"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3200"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一</a:t>
            </a:r>
            <a:r>
              <a:rPr lang="en-US" altLang="zh-CN" sz="3200" kern="0"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3200"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一四页</a:t>
            </a:r>
            <a:r>
              <a:rPr lang="en-US" altLang="zh-CN" sz="3200" kern="0"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3200"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李常受着。</a:t>
            </a:r>
            <a:r>
              <a:rPr lang="en-US" altLang="zh-CN" sz="3200" kern="0"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rPr>
              <a:t>)</a:t>
            </a:r>
            <a:endParaRPr lang="zh-CN" altLang="zh-CN" sz="3200" kern="100"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1048303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72732" y="73015"/>
            <a:ext cx="10586434" cy="7602081"/>
          </a:xfrm>
          <a:prstGeom prst="rect">
            <a:avLst/>
          </a:prstGeom>
        </p:spPr>
        <p:txBody>
          <a:bodyPr wrap="square">
            <a:spAutoFit/>
          </a:bodyPr>
          <a:lstStyle/>
          <a:p>
            <a:pPr algn="ctr"/>
            <a:r>
              <a:rPr lang="zh-CN" altLang="zh-CN" sz="3600" b="1"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借着去</a:t>
            </a:r>
            <a:endParaRPr lang="en-US" altLang="zh-CN" sz="3600" b="1"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endParaRPr>
          </a:p>
          <a:p>
            <a:pPr algn="ctr"/>
            <a:endParaRPr lang="zh-CN" altLang="zh-CN" sz="3600" kern="100" dirty="0">
              <a:solidFill>
                <a:schemeClr val="tx2">
                  <a:lumMod val="65000"/>
                  <a:lumOff val="35000"/>
                </a:schemeClr>
              </a:solidFill>
              <a:latin typeface="华文彩云" panose="02010800040101010101" pitchFamily="2" charset="-122"/>
              <a:ea typeface="华文彩云" panose="02010800040101010101" pitchFamily="2" charset="-122"/>
              <a:cs typeface="Times New Roman" panose="02020603050405020304" pitchFamily="18" charset="0"/>
            </a:endParaRPr>
          </a:p>
          <a:p>
            <a:pPr algn="just"/>
            <a:r>
              <a:rPr lang="en-US" altLang="zh-CN" kern="0" dirty="0">
                <a:solidFill>
                  <a:srgbClr val="000000"/>
                </a:solidFill>
                <a:latin typeface="Arial" panose="020B0604020202020204" pitchFamily="34" charset="0"/>
                <a:ea typeface="宋体" panose="02010600030101010101" pitchFamily="2" charset="-122"/>
                <a:cs typeface="Times New Roman" panose="02020603050405020304" pitchFamily="18" charset="0"/>
              </a:rPr>
              <a:t>  </a:t>
            </a:r>
            <a:r>
              <a:rPr lang="en-US" altLang="zh-CN" sz="3200" kern="0"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3200" kern="0" dirty="0" smtClean="0">
                <a:solidFill>
                  <a:schemeClr val="tx2"/>
                </a:solidFill>
                <a:latin typeface="微软雅黑" panose="020B0503020204020204" pitchFamily="34" charset="-122"/>
                <a:ea typeface="微软雅黑" panose="020B0503020204020204" pitchFamily="34" charset="-122"/>
                <a:cs typeface="Arial" panose="020B0604020202020204" pitchFamily="34" charset="0"/>
              </a:rPr>
              <a:t>为着</a:t>
            </a:r>
            <a:r>
              <a:rPr lang="zh-CN" altLang="zh-CN" sz="3200"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主移民</a:t>
            </a:r>
            <a:r>
              <a:rPr lang="en-US" altLang="zh-CN" sz="3200" kern="0"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3200"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需要付代价</a:t>
            </a:r>
            <a:r>
              <a:rPr lang="en-US" altLang="zh-CN" sz="3200" kern="0"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3200"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这代价包括我们的工作、我们的事业、我们的家、我们的家庭、我们的教育、以及其他事项。然而</a:t>
            </a:r>
            <a:r>
              <a:rPr lang="en-US" altLang="zh-CN" sz="3200" kern="0"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3200"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我们必须付代价。</a:t>
            </a:r>
            <a:r>
              <a:rPr lang="zh-CN" altLang="zh-CN" sz="3200" kern="0" dirty="0">
                <a:solidFill>
                  <a:schemeClr val="accent5"/>
                </a:solidFill>
                <a:latin typeface="微软雅黑" panose="020B0503020204020204" pitchFamily="34" charset="-122"/>
                <a:ea typeface="微软雅黑" panose="020B0503020204020204" pitchFamily="34" charset="-122"/>
                <a:cs typeface="Arial" panose="020B0604020202020204" pitchFamily="34" charset="0"/>
              </a:rPr>
              <a:t>我们必须考虑我们在地上是为着甚么。</a:t>
            </a:r>
            <a:r>
              <a:rPr lang="zh-CN" altLang="zh-CN" sz="3200"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我们在此乃是为着主的恢复。我们在此不是为着我们的工作、教育或家</a:t>
            </a:r>
            <a:r>
              <a:rPr lang="zh-CN" altLang="zh-CN" sz="3200" kern="0" dirty="0" smtClean="0">
                <a:solidFill>
                  <a:schemeClr val="tx2"/>
                </a:solidFill>
                <a:latin typeface="微软雅黑" panose="020B0503020204020204" pitchFamily="34" charset="-122"/>
                <a:ea typeface="微软雅黑" panose="020B0503020204020204" pitchFamily="34" charset="-122"/>
                <a:cs typeface="Arial" panose="020B0604020202020204" pitchFamily="34" charset="0"/>
              </a:rPr>
              <a:t>。</a:t>
            </a:r>
            <a:endParaRPr lang="en-US" altLang="zh-CN" sz="3200" kern="0" dirty="0" smtClean="0">
              <a:solidFill>
                <a:schemeClr val="tx2"/>
              </a:solidFill>
              <a:latin typeface="微软雅黑" panose="020B0503020204020204" pitchFamily="34" charset="-122"/>
              <a:ea typeface="微软雅黑" panose="020B0503020204020204" pitchFamily="34" charset="-122"/>
              <a:cs typeface="Arial" panose="020B0604020202020204" pitchFamily="34" charset="0"/>
            </a:endParaRPr>
          </a:p>
          <a:p>
            <a:pPr algn="just"/>
            <a:endParaRPr lang="en-US" altLang="zh-CN" sz="3200" kern="0" dirty="0" smtClean="0">
              <a:solidFill>
                <a:schemeClr val="tx2"/>
              </a:solidFill>
              <a:latin typeface="微软雅黑" panose="020B0503020204020204" pitchFamily="34" charset="-122"/>
              <a:ea typeface="微软雅黑" panose="020B0503020204020204" pitchFamily="34" charset="-122"/>
              <a:cs typeface="Arial" panose="020B0604020202020204" pitchFamily="34" charset="0"/>
            </a:endParaRPr>
          </a:p>
          <a:p>
            <a:pPr algn="just"/>
            <a:r>
              <a:rPr lang="en-US" altLang="zh-CN" sz="3200"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 </a:t>
            </a:r>
            <a:r>
              <a:rPr lang="en-US" altLang="zh-CN" sz="3200" kern="0" dirty="0" smtClean="0">
                <a:solidFill>
                  <a:schemeClr val="tx2"/>
                </a:solidFill>
                <a:latin typeface="微软雅黑" panose="020B0503020204020204" pitchFamily="34" charset="-122"/>
                <a:ea typeface="微软雅黑" panose="020B0503020204020204" pitchFamily="34" charset="-122"/>
                <a:cs typeface="Arial" panose="020B0604020202020204" pitchFamily="34" charset="0"/>
              </a:rPr>
              <a:t>   </a:t>
            </a:r>
            <a:r>
              <a:rPr lang="zh-CN" altLang="zh-CN" sz="3200" kern="0" dirty="0" smtClean="0">
                <a:solidFill>
                  <a:schemeClr val="tx2"/>
                </a:solidFill>
                <a:latin typeface="微软雅黑" panose="020B0503020204020204" pitchFamily="34" charset="-122"/>
                <a:ea typeface="微软雅黑" panose="020B0503020204020204" pitchFamily="34" charset="-122"/>
                <a:cs typeface="Arial" panose="020B0604020202020204" pitchFamily="34" charset="0"/>
              </a:rPr>
              <a:t>因此</a:t>
            </a:r>
            <a:r>
              <a:rPr lang="en-US" altLang="zh-CN" sz="3200" kern="0"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3200"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付代价是值得的。有一句格言说</a:t>
            </a:r>
            <a:r>
              <a:rPr lang="en-US" altLang="zh-CN" sz="3200" kern="0"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3200"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「树移</a:t>
            </a:r>
            <a:r>
              <a:rPr lang="zh-CN" altLang="zh-CN" sz="3200" kern="0"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3200"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必死</a:t>
            </a:r>
            <a:r>
              <a:rPr lang="en-US" altLang="zh-CN" sz="3200" kern="0"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3200"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人移更活」。我们越出去</a:t>
            </a:r>
            <a:r>
              <a:rPr lang="en-US" altLang="zh-CN" sz="3200" kern="0"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3200"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就越活。人很容易变老旧</a:t>
            </a:r>
            <a:r>
              <a:rPr lang="en-US" altLang="zh-CN" sz="3200" kern="0"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3200"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但移出使我们</a:t>
            </a:r>
            <a:r>
              <a:rPr lang="zh-CN" altLang="zh-CN" sz="3200" kern="0"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3200"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保持年轻。照样</a:t>
            </a:r>
            <a:r>
              <a:rPr lang="en-US" altLang="zh-CN" sz="3200" kern="0"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3200"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人很容易生根</a:t>
            </a:r>
            <a:r>
              <a:rPr lang="en-US" altLang="zh-CN" sz="3200" kern="0"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3200"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但移出使我们拔根。我们要属灵</a:t>
            </a:r>
            <a:r>
              <a:rPr lang="en-US" altLang="zh-CN" sz="3200" kern="0"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3200"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就需要拔根。』</a:t>
            </a:r>
            <a:r>
              <a:rPr lang="en-US" altLang="zh-CN" sz="3200" kern="0"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3200"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职事报</a:t>
            </a:r>
            <a:r>
              <a:rPr lang="en-US" altLang="zh-CN" sz="3200" kern="0"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3200"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一九九八年八</a:t>
            </a:r>
            <a:r>
              <a:rPr lang="en-US" altLang="zh-CN" sz="3200" kern="0"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3200"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九月</a:t>
            </a:r>
            <a:r>
              <a:rPr lang="en-US" altLang="zh-CN" sz="3200" kern="0"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3200"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第二卷第八期</a:t>
            </a:r>
            <a:r>
              <a:rPr lang="en-US" altLang="zh-CN" sz="3200" kern="0"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3200"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一四页</a:t>
            </a:r>
            <a:r>
              <a:rPr lang="en-US" altLang="zh-CN" sz="3200" kern="0"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3200"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李常</a:t>
            </a:r>
            <a:r>
              <a:rPr lang="zh-CN" altLang="zh-CN" sz="3200" kern="0"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3200"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受着</a:t>
            </a:r>
            <a:r>
              <a:rPr lang="en-US" altLang="zh-CN" sz="3200" kern="0"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3200" kern="0" dirty="0">
                <a:solidFill>
                  <a:schemeClr val="tx2"/>
                </a:solidFill>
                <a:latin typeface="微软雅黑" panose="020B0503020204020204" pitchFamily="34" charset="-122"/>
                <a:ea typeface="微软雅黑" panose="020B0503020204020204" pitchFamily="34" charset="-122"/>
                <a:cs typeface="Arial" panose="020B0604020202020204" pitchFamily="34" charset="0"/>
              </a:rPr>
              <a:t>中文尚未出书。</a:t>
            </a:r>
            <a:r>
              <a:rPr lang="en-US" altLang="zh-CN" sz="3200" kern="0"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rPr>
              <a:t>)</a:t>
            </a:r>
          </a:p>
          <a:p>
            <a:pPr algn="just"/>
            <a:endParaRPr lang="zh-CN" altLang="zh-CN" sz="3200" kern="100" dirty="0">
              <a:solidFill>
                <a:schemeClr val="tx2"/>
              </a:solidFill>
              <a:latin typeface="微软雅黑" panose="020B0503020204020204" pitchFamily="34" charset="-122"/>
              <a:ea typeface="微软雅黑" panose="020B0503020204020204" pitchFamily="34" charset="-122"/>
              <a:cs typeface="Times New Roman" panose="02020603050405020304" pitchFamily="18" charset="0"/>
            </a:endParaRPr>
          </a:p>
          <a:p>
            <a:pPr algn="just"/>
            <a:r>
              <a:rPr lang="en-US" altLang="zh-CN" sz="3200" kern="0" dirty="0">
                <a:solidFill>
                  <a:schemeClr val="accent4"/>
                </a:solidFill>
                <a:latin typeface="华文琥珀" panose="02010800040101010101" pitchFamily="2" charset="-122"/>
                <a:ea typeface="华文琥珀" panose="02010800040101010101" pitchFamily="2" charset="-122"/>
                <a:cs typeface="Times New Roman" panose="02020603050405020304" pitchFamily="18" charset="0"/>
              </a:rPr>
              <a:t>     </a:t>
            </a:r>
            <a:endParaRPr lang="zh-CN" altLang="zh-CN" sz="2000" kern="100" dirty="0">
              <a:solidFill>
                <a:schemeClr val="accent4"/>
              </a:solidFill>
              <a:latin typeface="华文琥珀" panose="02010800040101010101" pitchFamily="2" charset="-122"/>
              <a:ea typeface="华文琥珀" panose="02010800040101010101" pitchFamily="2" charset="-122"/>
              <a:cs typeface="Times New Roman" panose="02020603050405020304" pitchFamily="18" charset="0"/>
            </a:endParaRPr>
          </a:p>
        </p:txBody>
      </p:sp>
    </p:spTree>
    <p:extLst>
      <p:ext uri="{BB962C8B-B14F-4D97-AF65-F5344CB8AC3E}">
        <p14:creationId xmlns:p14="http://schemas.microsoft.com/office/powerpoint/2010/main" val="707605039"/>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82580" y="901518"/>
            <a:ext cx="10818254" cy="6001643"/>
          </a:xfrm>
          <a:prstGeom prst="rect">
            <a:avLst/>
          </a:prstGeom>
        </p:spPr>
        <p:txBody>
          <a:bodyPr wrap="square">
            <a:spAutoFit/>
          </a:bodyPr>
          <a:lstStyle/>
          <a:p>
            <a:r>
              <a:rPr lang="zh-CN" altLang="en-US" sz="3200" dirty="0" smtClean="0">
                <a:latin typeface="微软雅黑" panose="020B0503020204020204" pitchFamily="34" charset="-122"/>
                <a:ea typeface="微软雅黑" panose="020B0503020204020204" pitchFamily="34" charset="-122"/>
              </a:rPr>
              <a:t>     北美洲</a:t>
            </a:r>
            <a:r>
              <a:rPr lang="zh-CN" altLang="en-US" sz="3200" dirty="0">
                <a:latin typeface="微软雅黑" panose="020B0503020204020204" pitchFamily="34" charset="-122"/>
                <a:ea typeface="微软雅黑" panose="020B0503020204020204" pitchFamily="34" charset="-122"/>
              </a:rPr>
              <a:t>的发现（</a:t>
            </a:r>
            <a:r>
              <a:rPr lang="en-US" altLang="zh-CN" sz="3200" dirty="0">
                <a:latin typeface="微软雅黑" panose="020B0503020204020204" pitchFamily="34" charset="-122"/>
                <a:ea typeface="微软雅黑" panose="020B0503020204020204" pitchFamily="34" charset="-122"/>
              </a:rPr>
              <a:t>1492</a:t>
            </a:r>
            <a:r>
              <a:rPr lang="zh-CN" altLang="en-US" sz="3200" dirty="0">
                <a:latin typeface="微软雅黑" panose="020B0503020204020204" pitchFamily="34" charset="-122"/>
                <a:ea typeface="微软雅黑" panose="020B0503020204020204" pitchFamily="34" charset="-122"/>
              </a:rPr>
              <a:t>年），清教徒的移民（</a:t>
            </a:r>
            <a:r>
              <a:rPr lang="en-US" altLang="zh-CN" sz="3200" dirty="0" smtClean="0">
                <a:latin typeface="微软雅黑" panose="020B0503020204020204" pitchFamily="34" charset="-122"/>
                <a:ea typeface="微软雅黑" panose="020B0503020204020204" pitchFamily="34" charset="-122"/>
              </a:rPr>
              <a:t>1607</a:t>
            </a:r>
            <a:r>
              <a:rPr lang="zh-CN" altLang="en-US" sz="3200" dirty="0" smtClean="0">
                <a:latin typeface="微软雅黑" panose="020B0503020204020204" pitchFamily="34" charset="-122"/>
                <a:ea typeface="微软雅黑" panose="020B0503020204020204" pitchFamily="34" charset="-122"/>
              </a:rPr>
              <a:t>与</a:t>
            </a:r>
            <a:r>
              <a:rPr lang="en-US" altLang="zh-CN" sz="3200" dirty="0" smtClean="0">
                <a:latin typeface="微软雅黑" panose="020B0503020204020204" pitchFamily="34" charset="-122"/>
                <a:ea typeface="微软雅黑" panose="020B0503020204020204" pitchFamily="34" charset="-122"/>
              </a:rPr>
              <a:t>1620</a:t>
            </a:r>
            <a:r>
              <a:rPr lang="zh-CN" altLang="en-US" sz="3200" dirty="0" smtClean="0">
                <a:latin typeface="微软雅黑" panose="020B0503020204020204" pitchFamily="34" charset="-122"/>
                <a:ea typeface="微软雅黑" panose="020B0503020204020204" pitchFamily="34" charset="-122"/>
              </a:rPr>
              <a:t>年），</a:t>
            </a:r>
            <a:r>
              <a:rPr lang="zh-CN" altLang="en-US" sz="3200" dirty="0">
                <a:latin typeface="微软雅黑" panose="020B0503020204020204" pitchFamily="34" charset="-122"/>
                <a:ea typeface="微软雅黑" panose="020B0503020204020204" pitchFamily="34" charset="-122"/>
              </a:rPr>
              <a:t>奠定了美国后来以圣经立国的基础。美国自</a:t>
            </a:r>
            <a:r>
              <a:rPr lang="en-US" altLang="zh-CN" sz="3200" dirty="0">
                <a:latin typeface="微软雅黑" panose="020B0503020204020204" pitchFamily="34" charset="-122"/>
                <a:ea typeface="微软雅黑" panose="020B0503020204020204" pitchFamily="34" charset="-122"/>
              </a:rPr>
              <a:t>1776</a:t>
            </a:r>
            <a:r>
              <a:rPr lang="zh-CN" altLang="en-US" sz="3200" dirty="0">
                <a:latin typeface="微软雅黑" panose="020B0503020204020204" pitchFamily="34" charset="-122"/>
                <a:ea typeface="微软雅黑" panose="020B0503020204020204" pitchFamily="34" charset="-122"/>
              </a:rPr>
              <a:t>年建国以来，其基本价值观仍然是神和圣经。虽然近代各种思潮和运动对许多美国人的信仰造成影响，但神却一直保守一班清心的人为他国度福音的传扬努力，神也因此一直祝福美国。如今，美国是举世公认的第一强国。</a:t>
            </a:r>
          </a:p>
          <a:p>
            <a:r>
              <a:rPr lang="zh-CN" altLang="en-US" sz="3200" dirty="0" smtClean="0">
                <a:latin typeface="微软雅黑" panose="020B0503020204020204" pitchFamily="34" charset="-122"/>
                <a:ea typeface="微软雅黑" panose="020B0503020204020204" pitchFamily="34" charset="-122"/>
              </a:rPr>
              <a:t>    </a:t>
            </a:r>
            <a:endParaRPr lang="en-US" altLang="zh-CN" sz="3200" dirty="0" smtClean="0">
              <a:latin typeface="微软雅黑" panose="020B0503020204020204" pitchFamily="34" charset="-122"/>
              <a:ea typeface="微软雅黑" panose="020B0503020204020204" pitchFamily="34" charset="-122"/>
            </a:endParaRPr>
          </a:p>
          <a:p>
            <a:r>
              <a:rPr lang="zh-CN" altLang="en-US" sz="3200" dirty="0" smtClean="0">
                <a:latin typeface="微软雅黑" panose="020B0503020204020204" pitchFamily="34" charset="-122"/>
                <a:ea typeface="微软雅黑" panose="020B0503020204020204" pitchFamily="34" charset="-122"/>
              </a:rPr>
              <a:t>    祂祝福</a:t>
            </a:r>
            <a:r>
              <a:rPr lang="zh-CN" altLang="en-US" sz="3200" dirty="0">
                <a:latin typeface="微软雅黑" panose="020B0503020204020204" pitchFamily="34" charset="-122"/>
                <a:ea typeface="微软雅黑" panose="020B0503020204020204" pitchFamily="34" charset="-122"/>
              </a:rPr>
              <a:t>美国并非只是为了让美国人民过好日子，这只不过是祝福的副产品而已。</a:t>
            </a:r>
            <a:r>
              <a:rPr lang="zh-CN" altLang="en-US" sz="3200" dirty="0">
                <a:solidFill>
                  <a:schemeClr val="accent5"/>
                </a:solidFill>
                <a:latin typeface="微软雅黑" panose="020B0503020204020204" pitchFamily="34" charset="-122"/>
                <a:ea typeface="微软雅黑" panose="020B0503020204020204" pitchFamily="34" charset="-122"/>
              </a:rPr>
              <a:t>神真正祝福美国的目的乃是为了他自己的目的</a:t>
            </a:r>
            <a:r>
              <a:rPr lang="en-US" altLang="zh-CN" sz="3200" dirty="0">
                <a:solidFill>
                  <a:schemeClr val="accent5"/>
                </a:solidFill>
                <a:latin typeface="微软雅黑" panose="020B0503020204020204" pitchFamily="34" charset="-122"/>
                <a:ea typeface="微软雅黑" panose="020B0503020204020204" pitchFamily="34" charset="-122"/>
              </a:rPr>
              <a:t>—</a:t>
            </a:r>
            <a:r>
              <a:rPr lang="zh-CN" altLang="en-US" sz="3200" dirty="0">
                <a:solidFill>
                  <a:schemeClr val="accent5"/>
                </a:solidFill>
                <a:latin typeface="微软雅黑" panose="020B0503020204020204" pitchFamily="34" charset="-122"/>
                <a:ea typeface="微软雅黑" panose="020B0503020204020204" pitchFamily="34" charset="-122"/>
              </a:rPr>
              <a:t>传扬国度的福音、建造基督的身体</a:t>
            </a:r>
            <a:r>
              <a:rPr lang="en-US" altLang="zh-CN" sz="3200" dirty="0">
                <a:solidFill>
                  <a:schemeClr val="accent5"/>
                </a:solidFill>
                <a:latin typeface="微软雅黑" panose="020B0503020204020204" pitchFamily="34" charset="-122"/>
                <a:ea typeface="微软雅黑" panose="020B0503020204020204" pitchFamily="34" charset="-122"/>
              </a:rPr>
              <a:t>—</a:t>
            </a:r>
            <a:r>
              <a:rPr lang="zh-CN" altLang="en-US" sz="3200" dirty="0">
                <a:solidFill>
                  <a:schemeClr val="accent5"/>
                </a:solidFill>
                <a:latin typeface="微软雅黑" panose="020B0503020204020204" pitchFamily="34" charset="-122"/>
                <a:ea typeface="微软雅黑" panose="020B0503020204020204" pitchFamily="34" charset="-122"/>
              </a:rPr>
              <a:t>教会、帮助以色列建国并保护以色列国、保守各地在要来的大灾难中受逼迫的信徒，并为了基督的再来</a:t>
            </a:r>
            <a:r>
              <a:rPr lang="zh-CN" altLang="en-US" sz="3200" dirty="0" smtClean="0">
                <a:solidFill>
                  <a:schemeClr val="accent5"/>
                </a:solidFill>
                <a:latin typeface="微软雅黑" panose="020B0503020204020204" pitchFamily="34" charset="-122"/>
                <a:ea typeface="微软雅黑" panose="020B0503020204020204" pitchFamily="34" charset="-122"/>
              </a:rPr>
              <a:t>。</a:t>
            </a:r>
            <a:endParaRPr lang="zh-CN" altLang="en-US" sz="3200" dirty="0">
              <a:latin typeface="微软雅黑" panose="020B0503020204020204" pitchFamily="34" charset="-122"/>
              <a:ea typeface="微软雅黑" panose="020B0503020204020204" pitchFamily="34" charset="-122"/>
            </a:endParaRPr>
          </a:p>
        </p:txBody>
      </p:sp>
      <p:sp>
        <p:nvSpPr>
          <p:cNvPr id="3" name="矩形 2"/>
          <p:cNvSpPr/>
          <p:nvPr/>
        </p:nvSpPr>
        <p:spPr>
          <a:xfrm>
            <a:off x="3318401" y="153399"/>
            <a:ext cx="5519460" cy="584775"/>
          </a:xfrm>
          <a:prstGeom prst="rect">
            <a:avLst/>
          </a:prstGeom>
        </p:spPr>
        <p:txBody>
          <a:bodyPr wrap="none">
            <a:spAutoFit/>
          </a:bodyPr>
          <a:lstStyle/>
          <a:p>
            <a:r>
              <a:rPr lang="zh-CN" altLang="en-US" sz="3200" dirty="0">
                <a:solidFill>
                  <a:schemeClr val="accent5"/>
                </a:solidFill>
                <a:latin typeface="微软雅黑" panose="020B0503020204020204" pitchFamily="34" charset="-122"/>
                <a:ea typeface="微软雅黑" panose="020B0503020204020204" pitchFamily="34" charset="-122"/>
              </a:rPr>
              <a:t>基督再来时美国所扮演的角色</a:t>
            </a:r>
          </a:p>
        </p:txBody>
      </p:sp>
    </p:spTree>
    <p:extLst>
      <p:ext uri="{BB962C8B-B14F-4D97-AF65-F5344CB8AC3E}">
        <p14:creationId xmlns:p14="http://schemas.microsoft.com/office/powerpoint/2010/main" val="850935110"/>
      </p:ext>
    </p:extLst>
  </p:cSld>
  <p:clrMapOvr>
    <a:masterClrMapping/>
  </p:clrMapOvr>
  <p:transition spd="slow">
    <p:push dir="u"/>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31064" y="334851"/>
            <a:ext cx="11101589" cy="6401753"/>
          </a:xfrm>
          <a:prstGeom prst="rect">
            <a:avLst/>
          </a:prstGeom>
        </p:spPr>
        <p:txBody>
          <a:bodyPr wrap="square">
            <a:spAutoFit/>
          </a:bodyPr>
          <a:lstStyle/>
          <a:p>
            <a:endParaRPr lang="zh-CN" altLang="en-US" dirty="0">
              <a:solidFill>
                <a:schemeClr val="accent5"/>
              </a:solidFill>
              <a:latin typeface="微软雅黑" panose="020B0503020204020204" pitchFamily="34" charset="-122"/>
              <a:ea typeface="微软雅黑" panose="020B0503020204020204" pitchFamily="34" charset="-122"/>
            </a:endParaRPr>
          </a:p>
          <a:p>
            <a:r>
              <a:rPr lang="zh-CN" altLang="en-US" sz="2800" dirty="0" smtClean="0">
                <a:latin typeface="微软雅黑" panose="020B0503020204020204" pitchFamily="34" charset="-122"/>
                <a:ea typeface="微软雅黑" panose="020B0503020204020204" pitchFamily="34" charset="-122"/>
              </a:rPr>
              <a:t>     我们</a:t>
            </a:r>
            <a:r>
              <a:rPr lang="zh-CN" altLang="en-US" sz="2800" dirty="0">
                <a:latin typeface="微软雅黑" panose="020B0503020204020204" pitchFamily="34" charset="-122"/>
                <a:ea typeface="微软雅黑" panose="020B0503020204020204" pitchFamily="34" charset="-122"/>
              </a:rPr>
              <a:t>仅从美国在对以色列国的保护和要来的大灾难中所扮演的角色来简单扼要地阐述。首先，我们可以说如果神没有兴起美国帮助犹太人，以色列国的出现可能会更费周折。自</a:t>
            </a:r>
            <a:r>
              <a:rPr lang="en-US" altLang="zh-CN" sz="2800" dirty="0">
                <a:latin typeface="微软雅黑" panose="020B0503020204020204" pitchFamily="34" charset="-122"/>
                <a:ea typeface="微软雅黑" panose="020B0503020204020204" pitchFamily="34" charset="-122"/>
              </a:rPr>
              <a:t>1948</a:t>
            </a:r>
            <a:r>
              <a:rPr lang="zh-CN" altLang="en-US" sz="2800" dirty="0">
                <a:latin typeface="微软雅黑" panose="020B0503020204020204" pitchFamily="34" charset="-122"/>
                <a:ea typeface="微软雅黑" panose="020B0503020204020204" pitchFamily="34" charset="-122"/>
              </a:rPr>
              <a:t>年以来，美国不但对以色列国提供经济援助、舆论援助，更是在军事上予以保护。</a:t>
            </a:r>
            <a:r>
              <a:rPr lang="zh-CN" altLang="en-US" sz="2800" b="1" dirty="0">
                <a:solidFill>
                  <a:schemeClr val="accent5"/>
                </a:solidFill>
                <a:latin typeface="微软雅黑" panose="020B0503020204020204" pitchFamily="34" charset="-122"/>
                <a:ea typeface="微软雅黑" panose="020B0503020204020204" pitchFamily="34" charset="-122"/>
              </a:rPr>
              <a:t>我们相信，在未来的对敌基督的哈米基顿之战中，美国应该是保护以色列，并在中东为神所使用而争战的主要国家（有可能是唯一的国家）。</a:t>
            </a:r>
          </a:p>
          <a:p>
            <a:r>
              <a:rPr lang="zh-CN" altLang="en-US" sz="2800" dirty="0" smtClean="0">
                <a:latin typeface="微软雅黑" panose="020B0503020204020204" pitchFamily="34" charset="-122"/>
                <a:ea typeface="微软雅黑" panose="020B0503020204020204" pitchFamily="34" charset="-122"/>
              </a:rPr>
              <a:t>     在</a:t>
            </a:r>
            <a:r>
              <a:rPr lang="zh-CN" altLang="en-US" sz="2800" dirty="0">
                <a:latin typeface="微软雅黑" panose="020B0503020204020204" pitchFamily="34" charset="-122"/>
                <a:ea typeface="微软雅黑" panose="020B0503020204020204" pitchFamily="34" charset="-122"/>
              </a:rPr>
              <a:t>最后一个七的后半，敌基督所兴起的大灾难中，将有许多欧洲和中东的基督徒大遭逼迫。神乃将「大鹰的翅膀」赐给他们，叫他们飞到</a:t>
            </a:r>
            <a:r>
              <a:rPr lang="zh-CN" altLang="en-US" sz="2800" b="1" dirty="0">
                <a:solidFill>
                  <a:schemeClr val="accent5"/>
                </a:solidFill>
                <a:latin typeface="微软雅黑" panose="020B0503020204020204" pitchFamily="34" charset="-122"/>
                <a:ea typeface="微软雅黑" panose="020B0503020204020204" pitchFamily="34" charset="-122"/>
              </a:rPr>
              <a:t>旷野自己</a:t>
            </a:r>
            <a:r>
              <a:rPr lang="zh-CN" altLang="en-US" sz="2800" dirty="0">
                <a:latin typeface="微软雅黑" panose="020B0503020204020204" pitchFamily="34" charset="-122"/>
                <a:ea typeface="微软雅黑" panose="020B0503020204020204" pitchFamily="34" charset="-122"/>
              </a:rPr>
              <a:t>的地方，在那里被养活三年半（大灾难）的时间。同时，会有许多信徒遭遇患难，甚至殉道。美国乃是「大鹰」的国家，地大物博，更有足够的物产供应。这都将为神所用，收纳来自世界各地遭遇逼迫而逃亡的信徒。</a:t>
            </a:r>
            <a:r>
              <a:rPr lang="zh-CN" altLang="en-US" sz="2800" b="1" dirty="0">
                <a:solidFill>
                  <a:schemeClr val="accent5"/>
                </a:solidFill>
                <a:latin typeface="微软雅黑" panose="020B0503020204020204" pitchFamily="34" charset="-122"/>
                <a:ea typeface="微软雅黑" panose="020B0503020204020204" pitchFamily="34" charset="-122"/>
              </a:rPr>
              <a:t>所以，对于美国将来渐渐地在政治、军事、经济、外交、国防上的与外界孤立，我们不应该感到吃惊，这应该是神预备美国的一部分。</a:t>
            </a:r>
          </a:p>
        </p:txBody>
      </p:sp>
    </p:spTree>
    <p:extLst>
      <p:ext uri="{BB962C8B-B14F-4D97-AF65-F5344CB8AC3E}">
        <p14:creationId xmlns:p14="http://schemas.microsoft.com/office/powerpoint/2010/main" val="339067878"/>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3940939" y="228600"/>
            <a:ext cx="5423079" cy="866104"/>
          </a:xfrm>
        </p:spPr>
        <p:txBody>
          <a:bodyPr/>
          <a:lstStyle/>
          <a:p>
            <a:pPr eaLnBrk="1" hangingPunct="1">
              <a:defRPr/>
            </a:pPr>
            <a:r>
              <a:rPr lang="zh-CN" altLang="en-US" sz="3600" b="1" dirty="0" smtClean="0">
                <a:solidFill>
                  <a:schemeClr val="tx2"/>
                </a:solidFill>
                <a:latin typeface="微软雅黑" pitchFamily="34" charset="-122"/>
                <a:ea typeface="微软雅黑" pitchFamily="34" charset="-122"/>
              </a:rPr>
              <a:t>主预言</a:t>
            </a:r>
            <a:r>
              <a:rPr lang="zh-TW" altLang="en-US" sz="3600" b="1" dirty="0" smtClean="0">
                <a:solidFill>
                  <a:schemeClr val="tx2"/>
                </a:solidFill>
                <a:latin typeface="微软雅黑" pitchFamily="34" charset="-122"/>
                <a:ea typeface="微软雅黑" pitchFamily="34" charset="-122"/>
              </a:rPr>
              <a:t>以色列</a:t>
            </a:r>
            <a:r>
              <a:rPr lang="zh-TW" altLang="en-US" sz="3600" b="1" dirty="0">
                <a:solidFill>
                  <a:schemeClr val="tx2"/>
                </a:solidFill>
                <a:latin typeface="微软雅黑" pitchFamily="34" charset="-122"/>
                <a:ea typeface="微软雅黑" pitchFamily="34" charset="-122"/>
              </a:rPr>
              <a:t>复国 </a:t>
            </a:r>
          </a:p>
        </p:txBody>
      </p:sp>
      <p:sp>
        <p:nvSpPr>
          <p:cNvPr id="533507" name="Rectangle 3"/>
          <p:cNvSpPr>
            <a:spLocks noGrp="1" noChangeArrowheads="1"/>
          </p:cNvSpPr>
          <p:nvPr>
            <p:ph type="body" idx="1"/>
          </p:nvPr>
        </p:nvSpPr>
        <p:spPr>
          <a:xfrm>
            <a:off x="553792" y="1506830"/>
            <a:ext cx="11011436" cy="5049592"/>
          </a:xfrm>
        </p:spPr>
        <p:txBody>
          <a:bodyPr>
            <a:noAutofit/>
          </a:bodyPr>
          <a:lstStyle/>
          <a:p>
            <a:pPr eaLnBrk="1" hangingPunct="1">
              <a:lnSpc>
                <a:spcPct val="120000"/>
              </a:lnSpc>
            </a:pPr>
            <a:r>
              <a:rPr lang="zh-TW" altLang="en-US" sz="3600" dirty="0" smtClean="0">
                <a:latin typeface="微软雅黑" panose="020B0503020204020204" pitchFamily="34" charset="-122"/>
                <a:ea typeface="微软雅黑" panose="020B0503020204020204" pitchFamily="34" charset="-122"/>
              </a:rPr>
              <a:t>以色列于公元前</a:t>
            </a:r>
            <a:r>
              <a:rPr lang="en-US" altLang="zh-TW" sz="3600" dirty="0" smtClean="0">
                <a:latin typeface="微软雅黑" panose="020B0503020204020204" pitchFamily="34" charset="-122"/>
                <a:ea typeface="微软雅黑" panose="020B0503020204020204" pitchFamily="34" charset="-122"/>
              </a:rPr>
              <a:t>606</a:t>
            </a:r>
            <a:r>
              <a:rPr lang="zh-TW" altLang="en-US" sz="3600" dirty="0" smtClean="0">
                <a:latin typeface="微软雅黑" panose="020B0503020204020204" pitchFamily="34" charset="-122"/>
                <a:ea typeface="微软雅黑" panose="020B0503020204020204" pitchFamily="34" charset="-122"/>
              </a:rPr>
              <a:t>年被巴比伦帝国灭亡，</a:t>
            </a:r>
            <a:r>
              <a:rPr lang="en-US" altLang="zh-TW" sz="3600" dirty="0" smtClean="0">
                <a:latin typeface="微软雅黑" panose="020B0503020204020204" pitchFamily="34" charset="-122"/>
                <a:ea typeface="微软雅黑" panose="020B0503020204020204" pitchFamily="34" charset="-122"/>
              </a:rPr>
              <a:t>2000</a:t>
            </a:r>
            <a:r>
              <a:rPr lang="zh-TW" altLang="en-US" sz="3600" dirty="0" smtClean="0">
                <a:latin typeface="微软雅黑" panose="020B0503020204020204" pitchFamily="34" charset="-122"/>
                <a:ea typeface="微软雅黑" panose="020B0503020204020204" pitchFamily="34" charset="-122"/>
              </a:rPr>
              <a:t>年，</a:t>
            </a:r>
            <a:r>
              <a:rPr lang="zh-TW" altLang="en-US" sz="3600" b="1" dirty="0" smtClean="0">
                <a:latin typeface="微软雅黑" panose="020B0503020204020204" pitchFamily="34" charset="-122"/>
                <a:ea typeface="微软雅黑" panose="020B0503020204020204" pitchFamily="34" charset="-122"/>
              </a:rPr>
              <a:t>耶稣亲自预言以色列要复国。</a:t>
            </a:r>
          </a:p>
          <a:p>
            <a:pPr eaLnBrk="1" hangingPunct="1">
              <a:lnSpc>
                <a:spcPct val="120000"/>
              </a:lnSpc>
            </a:pPr>
            <a:r>
              <a:rPr lang="zh-TW" altLang="en-US" sz="3600" dirty="0" smtClean="0">
                <a:latin typeface="微软雅黑" panose="020B0503020204020204" pitchFamily="34" charset="-122"/>
                <a:ea typeface="微软雅黑" panose="020B0503020204020204" pitchFamily="34" charset="-122"/>
              </a:rPr>
              <a:t>马太福音二十四章，主耶稣预言：</a:t>
            </a:r>
            <a:r>
              <a:rPr lang="zh-CN" altLang="en-US" sz="3600" b="1" dirty="0" smtClean="0">
                <a:solidFill>
                  <a:schemeClr val="accent5"/>
                </a:solidFill>
                <a:latin typeface="微软雅黑" panose="020B0503020204020204" pitchFamily="34" charset="-122"/>
                <a:ea typeface="微软雅黑" panose="020B0503020204020204" pitchFamily="34" charset="-122"/>
              </a:rPr>
              <a:t>“</a:t>
            </a:r>
            <a:r>
              <a:rPr lang="zh-TW" altLang="en-US" sz="3600" b="1" dirty="0" smtClean="0">
                <a:solidFill>
                  <a:schemeClr val="accent5"/>
                </a:solidFill>
                <a:latin typeface="微软雅黑" panose="020B0503020204020204" pitchFamily="34" charset="-122"/>
                <a:ea typeface="微软雅黑" panose="020B0503020204020204" pitchFamily="34" charset="-122"/>
              </a:rPr>
              <a:t>你们可以从无花果树学个比方：当树枝发嫩长叶的时候，你们就知道夏天近了；照样，你们几时看见这一切的事，也该知道</a:t>
            </a:r>
            <a:r>
              <a:rPr lang="zh-TW" altLang="en-US" sz="3600" b="1" dirty="0" smtClean="0">
                <a:latin typeface="微软雅黑" panose="020B0503020204020204" pitchFamily="34" charset="-122"/>
                <a:ea typeface="微软雅黑" panose="020B0503020204020204" pitchFamily="34" charset="-122"/>
              </a:rPr>
              <a:t>那夏天近了</a:t>
            </a:r>
            <a:r>
              <a:rPr lang="zh-TW" altLang="en-US" sz="3600" b="1" dirty="0" smtClean="0">
                <a:solidFill>
                  <a:schemeClr val="accent5"/>
                </a:solidFill>
                <a:latin typeface="微软雅黑" panose="020B0503020204020204" pitchFamily="34" charset="-122"/>
                <a:ea typeface="微软雅黑" panose="020B0503020204020204" pitchFamily="34" charset="-122"/>
              </a:rPr>
              <a:t>，正在门口了。 </a:t>
            </a:r>
            <a:r>
              <a:rPr lang="zh-CN" altLang="en-US" sz="3600" b="1" dirty="0" smtClean="0">
                <a:solidFill>
                  <a:schemeClr val="accent5"/>
                </a:solidFill>
                <a:latin typeface="微软雅黑" panose="020B0503020204020204" pitchFamily="34" charset="-122"/>
                <a:ea typeface="微软雅黑" panose="020B0503020204020204" pitchFamily="34" charset="-122"/>
              </a:rPr>
              <a:t>”</a:t>
            </a:r>
            <a:endParaRPr lang="zh-TW" altLang="en-US" sz="3600" b="1" dirty="0" smtClean="0">
              <a:solidFill>
                <a:schemeClr val="accent5"/>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6053704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33507">
                                            <p:txEl>
                                              <p:pRg st="0" end="0"/>
                                            </p:txEl>
                                          </p:spTgt>
                                        </p:tgtEl>
                                        <p:attrNameLst>
                                          <p:attrName>style.visibility</p:attrName>
                                        </p:attrNameLst>
                                      </p:cBhvr>
                                      <p:to>
                                        <p:strVal val="visible"/>
                                      </p:to>
                                    </p:set>
                                    <p:animEffect transition="in" filter="box(in)">
                                      <p:cBhvr>
                                        <p:cTn id="7" dur="500"/>
                                        <p:tgtEl>
                                          <p:spTgt spid="53350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33507">
                                            <p:txEl>
                                              <p:pRg st="1" end="1"/>
                                            </p:txEl>
                                          </p:spTgt>
                                        </p:tgtEl>
                                        <p:attrNameLst>
                                          <p:attrName>style.visibility</p:attrName>
                                        </p:attrNameLst>
                                      </p:cBhvr>
                                      <p:to>
                                        <p:strVal val="visible"/>
                                      </p:to>
                                    </p:set>
                                    <p:animEffect transition="in" filter="box(in)">
                                      <p:cBhvr>
                                        <p:cTn id="12" dur="500"/>
                                        <p:tgtEl>
                                          <p:spTgt spid="53350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3507" grpId="0"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0" y="0"/>
            <a:ext cx="7650051" cy="6858000"/>
          </a:xfrm>
          <a:prstGeom prst="rect">
            <a:avLst/>
          </a:prstGeom>
        </p:spPr>
      </p:pic>
    </p:spTree>
    <p:extLst>
      <p:ext uri="{BB962C8B-B14F-4D97-AF65-F5344CB8AC3E}">
        <p14:creationId xmlns:p14="http://schemas.microsoft.com/office/powerpoint/2010/main" val="3019711450"/>
      </p:ext>
    </p:extLst>
  </p:cSld>
  <p:clrMapOvr>
    <a:masterClrMapping/>
  </p:clrMapOvr>
  <p:transition spd="slow">
    <p:push dir="u"/>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 y="0"/>
            <a:ext cx="12192001" cy="6858000"/>
          </a:xfrm>
          <a:prstGeom prst="rect">
            <a:avLst/>
          </a:prstGeom>
        </p:spPr>
      </p:pic>
    </p:spTree>
    <p:extLst>
      <p:ext uri="{BB962C8B-B14F-4D97-AF65-F5344CB8AC3E}">
        <p14:creationId xmlns:p14="http://schemas.microsoft.com/office/powerpoint/2010/main" val="4143926570"/>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Shape 397"/>
          <p:cNvSpPr txBox="1">
            <a:spLocks noGrp="1"/>
          </p:cNvSpPr>
          <p:nvPr>
            <p:ph type="title"/>
          </p:nvPr>
        </p:nvSpPr>
        <p:spPr>
          <a:xfrm>
            <a:off x="1981200" y="274637"/>
            <a:ext cx="8229600" cy="1143000"/>
          </a:xfrm>
          <a:prstGeom prst="rect">
            <a:avLst/>
          </a:prstGeom>
          <a:noFill/>
          <a:ln>
            <a:noFill/>
          </a:ln>
        </p:spPr>
        <p:txBody>
          <a:bodyPr vert="horz" lIns="91425" tIns="45700" rIns="91425" bIns="45700" rtlCol="0" anchor="ctr" anchorCtr="0">
            <a:noAutofit/>
          </a:bodyPr>
          <a:lstStyle/>
          <a:p>
            <a:pPr algn="ctr">
              <a:lnSpc>
                <a:spcPct val="100000"/>
              </a:lnSpc>
              <a:spcBef>
                <a:spcPts val="0"/>
              </a:spcBef>
              <a:buClr>
                <a:schemeClr val="hlink"/>
              </a:buClr>
              <a:buSzPct val="25000"/>
            </a:pPr>
            <a:r>
              <a:rPr lang="en-US" sz="5400" dirty="0" err="1" smtClean="0">
                <a:solidFill>
                  <a:schemeClr val="hlink"/>
                </a:solidFill>
                <a:latin typeface="Garamond"/>
                <a:ea typeface="Garamond"/>
                <a:cs typeface="Garamond"/>
                <a:sym typeface="Garamond"/>
              </a:rPr>
              <a:t>末后的日子</a:t>
            </a:r>
            <a:endParaRPr lang="en-US" sz="5400" dirty="0">
              <a:solidFill>
                <a:schemeClr val="hlink"/>
              </a:solidFill>
              <a:latin typeface="Garamond"/>
              <a:ea typeface="Garamond"/>
              <a:cs typeface="Garamond"/>
              <a:sym typeface="Garamond"/>
            </a:endParaRPr>
          </a:p>
        </p:txBody>
      </p:sp>
      <p:sp>
        <p:nvSpPr>
          <p:cNvPr id="398" name="Shape 398"/>
          <p:cNvSpPr txBox="1">
            <a:spLocks noGrp="1"/>
          </p:cNvSpPr>
          <p:nvPr>
            <p:ph type="body" idx="1"/>
          </p:nvPr>
        </p:nvSpPr>
        <p:spPr>
          <a:xfrm>
            <a:off x="824249" y="1854558"/>
            <a:ext cx="10547796" cy="4470042"/>
          </a:xfrm>
          <a:prstGeom prst="rect">
            <a:avLst/>
          </a:prstGeom>
          <a:noFill/>
          <a:ln>
            <a:noFill/>
          </a:ln>
        </p:spPr>
        <p:txBody>
          <a:bodyPr vert="horz" lIns="91425" tIns="45700" rIns="91425" bIns="45700" rtlCol="0" anchor="t" anchorCtr="0">
            <a:noAutofit/>
          </a:bodyPr>
          <a:lstStyle/>
          <a:p>
            <a:pPr marL="342900" indent="-342900">
              <a:lnSpc>
                <a:spcPct val="100000"/>
              </a:lnSpc>
              <a:spcBef>
                <a:spcPts val="0"/>
              </a:spcBef>
              <a:buClr>
                <a:schemeClr val="hlink"/>
              </a:buClr>
              <a:buSzPct val="70000"/>
              <a:buFont typeface="Noto Sans Symbols"/>
              <a:buChar char="■"/>
            </a:pPr>
            <a:r>
              <a:rPr lang="en-US" sz="3200" dirty="0" smtClean="0">
                <a:latin typeface="微软雅黑" panose="020B0503020204020204" pitchFamily="34" charset="-122"/>
                <a:ea typeface="微软雅黑" panose="020B0503020204020204" pitchFamily="34" charset="-122"/>
                <a:cs typeface="Garamond"/>
                <a:sym typeface="Garamond"/>
              </a:rPr>
              <a:t>提后3:1-5  末后的日子必有艰难的时期来到；因为那时人要成为</a:t>
            </a:r>
            <a:r>
              <a:rPr lang="en-US" sz="3200" dirty="0" smtClean="0">
                <a:solidFill>
                  <a:schemeClr val="accent5"/>
                </a:solidFill>
                <a:latin typeface="微软雅黑" panose="020B0503020204020204" pitchFamily="34" charset="-122"/>
                <a:ea typeface="微软雅黑" panose="020B0503020204020204" pitchFamily="34" charset="-122"/>
                <a:cs typeface="Garamond"/>
                <a:sym typeface="Garamond"/>
              </a:rPr>
              <a:t>爱自己者</a:t>
            </a:r>
            <a:r>
              <a:rPr lang="en-US" sz="3200" dirty="0" smtClean="0">
                <a:latin typeface="微软雅黑" panose="020B0503020204020204" pitchFamily="34" charset="-122"/>
                <a:ea typeface="微软雅黑" panose="020B0503020204020204" pitchFamily="34" charset="-122"/>
                <a:cs typeface="Garamond"/>
                <a:sym typeface="Garamond"/>
              </a:rPr>
              <a:t>、</a:t>
            </a:r>
            <a:r>
              <a:rPr lang="en-US" sz="3200" dirty="0" smtClean="0">
                <a:solidFill>
                  <a:schemeClr val="accent5"/>
                </a:solidFill>
                <a:latin typeface="微软雅黑" panose="020B0503020204020204" pitchFamily="34" charset="-122"/>
                <a:ea typeface="微软雅黑" panose="020B0503020204020204" pitchFamily="34" charset="-122"/>
                <a:cs typeface="Garamond"/>
                <a:sym typeface="Garamond"/>
              </a:rPr>
              <a:t>爱钱财者</a:t>
            </a:r>
            <a:r>
              <a:rPr lang="en-US" sz="3200" dirty="0" smtClean="0">
                <a:latin typeface="微软雅黑" panose="020B0503020204020204" pitchFamily="34" charset="-122"/>
                <a:ea typeface="微软雅黑" panose="020B0503020204020204" pitchFamily="34" charset="-122"/>
                <a:cs typeface="Garamond"/>
                <a:sym typeface="Garamond"/>
              </a:rPr>
              <a:t>、自夸者、狂傲的、毁谤者、违背父母的、忘恩负义的、不圣的、无亲情的、不解怨的、好说谗言者、不能自约的、性情凶暴的、</a:t>
            </a:r>
            <a:r>
              <a:rPr lang="en-US" sz="3200" dirty="0" smtClean="0">
                <a:solidFill>
                  <a:schemeClr val="accent5"/>
                </a:solidFill>
                <a:latin typeface="微软雅黑" panose="020B0503020204020204" pitchFamily="34" charset="-122"/>
                <a:ea typeface="微软雅黑" panose="020B0503020204020204" pitchFamily="34" charset="-122"/>
                <a:cs typeface="Garamond"/>
                <a:sym typeface="Garamond"/>
              </a:rPr>
              <a:t>不爱良善者</a:t>
            </a:r>
            <a:r>
              <a:rPr lang="en-US" sz="3200" dirty="0" smtClean="0">
                <a:latin typeface="微软雅黑" panose="020B0503020204020204" pitchFamily="34" charset="-122"/>
                <a:ea typeface="微软雅黑" panose="020B0503020204020204" pitchFamily="34" charset="-122"/>
                <a:cs typeface="Garamond"/>
                <a:sym typeface="Garamond"/>
              </a:rPr>
              <a:t>、卖主卖友者、卤莽行事的、为高傲所蒙蔽的，宁愿作</a:t>
            </a:r>
            <a:r>
              <a:rPr lang="en-US" sz="3200" dirty="0" smtClean="0">
                <a:solidFill>
                  <a:schemeClr val="accent5"/>
                </a:solidFill>
                <a:latin typeface="微软雅黑" panose="020B0503020204020204" pitchFamily="34" charset="-122"/>
                <a:ea typeface="微软雅黑" panose="020B0503020204020204" pitchFamily="34" charset="-122"/>
                <a:cs typeface="Garamond"/>
                <a:sym typeface="Garamond"/>
              </a:rPr>
              <a:t>爱宴乐者</a:t>
            </a:r>
            <a:r>
              <a:rPr lang="en-US" sz="3200" dirty="0" smtClean="0">
                <a:latin typeface="微软雅黑" panose="020B0503020204020204" pitchFamily="34" charset="-122"/>
                <a:ea typeface="微软雅黑" panose="020B0503020204020204" pitchFamily="34" charset="-122"/>
                <a:cs typeface="Garamond"/>
                <a:sym typeface="Garamond"/>
              </a:rPr>
              <a:t>，</a:t>
            </a:r>
            <a:r>
              <a:rPr lang="en-US" sz="3200" dirty="0" smtClean="0">
                <a:solidFill>
                  <a:schemeClr val="accent5"/>
                </a:solidFill>
                <a:latin typeface="微软雅黑" panose="020B0503020204020204" pitchFamily="34" charset="-122"/>
                <a:ea typeface="微软雅黑" panose="020B0503020204020204" pitchFamily="34" charset="-122"/>
                <a:cs typeface="Garamond"/>
                <a:sym typeface="Garamond"/>
              </a:rPr>
              <a:t>不愿作爱神者</a:t>
            </a:r>
            <a:r>
              <a:rPr lang="en-US" sz="3200" dirty="0" smtClean="0">
                <a:latin typeface="微软雅黑" panose="020B0503020204020204" pitchFamily="34" charset="-122"/>
                <a:ea typeface="微软雅黑" panose="020B0503020204020204" pitchFamily="34" charset="-122"/>
                <a:cs typeface="Garamond"/>
                <a:sym typeface="Garamond"/>
              </a:rPr>
              <a:t>；有敬虔的外形，却否认了敬虔的能力。</a:t>
            </a:r>
            <a:endParaRPr lang="en-US" sz="3200" dirty="0">
              <a:latin typeface="微软雅黑" panose="020B0503020204020204" pitchFamily="34" charset="-122"/>
              <a:ea typeface="微软雅黑" panose="020B0503020204020204" pitchFamily="34" charset="-122"/>
              <a:cs typeface="Garamond"/>
              <a:sym typeface="Garamond"/>
            </a:endParaRPr>
          </a:p>
        </p:txBody>
      </p:sp>
    </p:spTree>
    <p:extLst>
      <p:ext uri="{BB962C8B-B14F-4D97-AF65-F5344CB8AC3E}">
        <p14:creationId xmlns:p14="http://schemas.microsoft.com/office/powerpoint/2010/main" val="1787168303"/>
      </p:ext>
    </p:extLst>
  </p:cSld>
  <p:clrMapOvr>
    <a:masterClrMapping/>
  </p:clrMapOvr>
  <p:transition spd="med">
    <p:pull/>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Shape 403"/>
          <p:cNvSpPr txBox="1">
            <a:spLocks noGrp="1"/>
          </p:cNvSpPr>
          <p:nvPr>
            <p:ph type="title"/>
          </p:nvPr>
        </p:nvSpPr>
        <p:spPr>
          <a:xfrm>
            <a:off x="1981200" y="274637"/>
            <a:ext cx="8229600" cy="1143000"/>
          </a:xfrm>
          <a:prstGeom prst="rect">
            <a:avLst/>
          </a:prstGeom>
          <a:noFill/>
          <a:ln>
            <a:noFill/>
          </a:ln>
        </p:spPr>
        <p:txBody>
          <a:bodyPr vert="horz" lIns="91425" tIns="45700" rIns="91425" bIns="45700" rtlCol="0" anchor="ctr" anchorCtr="0">
            <a:noAutofit/>
          </a:bodyPr>
          <a:lstStyle/>
          <a:p>
            <a:pPr algn="ctr">
              <a:lnSpc>
                <a:spcPct val="100000"/>
              </a:lnSpc>
              <a:spcBef>
                <a:spcPts val="0"/>
              </a:spcBef>
              <a:buClr>
                <a:schemeClr val="hlink"/>
              </a:buClr>
              <a:buSzPct val="25000"/>
            </a:pPr>
            <a:r>
              <a:rPr lang="en-US" sz="5400" dirty="0" err="1" smtClean="0">
                <a:solidFill>
                  <a:schemeClr val="tx2"/>
                </a:solidFill>
                <a:latin typeface="Garamond"/>
                <a:ea typeface="Garamond"/>
                <a:cs typeface="Garamond"/>
                <a:sym typeface="Garamond"/>
              </a:rPr>
              <a:t>挪亚的日子与罗得的日子</a:t>
            </a:r>
            <a:endParaRPr lang="en-US" sz="5400" dirty="0">
              <a:solidFill>
                <a:schemeClr val="tx2"/>
              </a:solidFill>
              <a:latin typeface="Garamond"/>
              <a:ea typeface="Garamond"/>
              <a:cs typeface="Garamond"/>
              <a:sym typeface="Garamond"/>
            </a:endParaRPr>
          </a:p>
        </p:txBody>
      </p:sp>
      <p:sp>
        <p:nvSpPr>
          <p:cNvPr id="404" name="Shape 404"/>
          <p:cNvSpPr txBox="1">
            <a:spLocks noGrp="1"/>
          </p:cNvSpPr>
          <p:nvPr>
            <p:ph type="body" idx="1"/>
          </p:nvPr>
        </p:nvSpPr>
        <p:spPr>
          <a:xfrm>
            <a:off x="656823" y="2034862"/>
            <a:ext cx="11088709" cy="4442138"/>
          </a:xfrm>
          <a:prstGeom prst="rect">
            <a:avLst/>
          </a:prstGeom>
          <a:noFill/>
          <a:ln>
            <a:noFill/>
          </a:ln>
        </p:spPr>
        <p:txBody>
          <a:bodyPr vert="horz" lIns="91425" tIns="45700" rIns="91425" bIns="45700" rtlCol="0" anchor="t" anchorCtr="0">
            <a:noAutofit/>
          </a:bodyPr>
          <a:lstStyle/>
          <a:p>
            <a:pPr marL="342900" indent="-342900">
              <a:lnSpc>
                <a:spcPct val="120000"/>
              </a:lnSpc>
              <a:spcBef>
                <a:spcPts val="0"/>
              </a:spcBef>
              <a:buClr>
                <a:schemeClr val="hlink"/>
              </a:buClr>
              <a:buSzPct val="70000"/>
              <a:buFont typeface="Noto Sans Symbols"/>
              <a:buChar char="■"/>
            </a:pPr>
            <a:r>
              <a:rPr lang="en-US" sz="3200" dirty="0">
                <a:latin typeface="微软雅黑" panose="020B0503020204020204" pitchFamily="34" charset="-122"/>
                <a:ea typeface="微软雅黑" panose="020B0503020204020204" pitchFamily="34" charset="-122"/>
                <a:cs typeface="Garamond"/>
                <a:sym typeface="Garamond"/>
              </a:rPr>
              <a:t>路17:26 -27</a:t>
            </a:r>
            <a:r>
              <a:rPr lang="en-US" sz="3200" baseline="30000" dirty="0">
                <a:latin typeface="微软雅黑" panose="020B0503020204020204" pitchFamily="34" charset="-122"/>
                <a:ea typeface="微软雅黑" panose="020B0503020204020204" pitchFamily="34" charset="-122"/>
                <a:cs typeface="Garamond"/>
                <a:sym typeface="Garamond"/>
              </a:rPr>
              <a:t> </a:t>
            </a:r>
            <a:r>
              <a:rPr lang="en-US" sz="3200" dirty="0">
                <a:latin typeface="微软雅黑" panose="020B0503020204020204" pitchFamily="34" charset="-122"/>
                <a:ea typeface="微软雅黑" panose="020B0503020204020204" pitchFamily="34" charset="-122"/>
                <a:cs typeface="Garamond"/>
                <a:sym typeface="Garamond"/>
              </a:rPr>
              <a:t> </a:t>
            </a:r>
            <a:r>
              <a:rPr lang="en-US" sz="3200" dirty="0" err="1" smtClean="0">
                <a:latin typeface="微软雅黑" panose="020B0503020204020204" pitchFamily="34" charset="-122"/>
                <a:ea typeface="微软雅黑" panose="020B0503020204020204" pitchFamily="34" charset="-122"/>
                <a:cs typeface="Garamond"/>
                <a:sym typeface="Garamond"/>
              </a:rPr>
              <a:t>挪亚的日子怎样，人子的日子也要怎样；</a:t>
            </a:r>
            <a:r>
              <a:rPr lang="en-US" sz="3200" dirty="0" err="1" smtClean="0">
                <a:solidFill>
                  <a:schemeClr val="accent5"/>
                </a:solidFill>
                <a:latin typeface="微软雅黑" panose="020B0503020204020204" pitchFamily="34" charset="-122"/>
                <a:ea typeface="微软雅黑" panose="020B0503020204020204" pitchFamily="34" charset="-122"/>
                <a:cs typeface="Garamond"/>
                <a:sym typeface="Garamond"/>
              </a:rPr>
              <a:t>人吃喝嫁娶，</a:t>
            </a:r>
            <a:r>
              <a:rPr lang="en-US" sz="3200" dirty="0" err="1" smtClean="0">
                <a:latin typeface="微软雅黑" panose="020B0503020204020204" pitchFamily="34" charset="-122"/>
                <a:ea typeface="微软雅黑" panose="020B0503020204020204" pitchFamily="34" charset="-122"/>
                <a:cs typeface="Garamond"/>
                <a:sym typeface="Garamond"/>
              </a:rPr>
              <a:t>直到挪亚进方舟的那日，洪水就来，把他们全都毁灭了</a:t>
            </a:r>
            <a:r>
              <a:rPr lang="en-US" sz="3200" dirty="0" smtClean="0">
                <a:latin typeface="微软雅黑" panose="020B0503020204020204" pitchFamily="34" charset="-122"/>
                <a:ea typeface="微软雅黑" panose="020B0503020204020204" pitchFamily="34" charset="-122"/>
                <a:cs typeface="Garamond"/>
                <a:sym typeface="Garamond"/>
              </a:rPr>
              <a:t>。 </a:t>
            </a:r>
            <a:endParaRPr lang="en-US" sz="3200" dirty="0">
              <a:latin typeface="微软雅黑" panose="020B0503020204020204" pitchFamily="34" charset="-122"/>
              <a:ea typeface="微软雅黑" panose="020B0503020204020204" pitchFamily="34" charset="-122"/>
              <a:cs typeface="Garamond"/>
              <a:sym typeface="Garamond"/>
            </a:endParaRPr>
          </a:p>
          <a:p>
            <a:pPr marL="342900" indent="-342900">
              <a:lnSpc>
                <a:spcPct val="120000"/>
              </a:lnSpc>
              <a:spcBef>
                <a:spcPts val="640"/>
              </a:spcBef>
              <a:buClr>
                <a:schemeClr val="hlink"/>
              </a:buClr>
              <a:buSzPct val="70000"/>
              <a:buFont typeface="Noto Sans Symbols"/>
              <a:buChar char="■"/>
            </a:pPr>
            <a:r>
              <a:rPr lang="en-US" sz="3200" dirty="0">
                <a:latin typeface="微软雅黑" panose="020B0503020204020204" pitchFamily="34" charset="-122"/>
                <a:ea typeface="微软雅黑" panose="020B0503020204020204" pitchFamily="34" charset="-122"/>
                <a:cs typeface="Garamond"/>
                <a:sym typeface="Garamond"/>
              </a:rPr>
              <a:t>路17:28-30 </a:t>
            </a:r>
            <a:r>
              <a:rPr lang="en-US" sz="3200" dirty="0" smtClean="0">
                <a:latin typeface="微软雅黑" panose="020B0503020204020204" pitchFamily="34" charset="-122"/>
                <a:ea typeface="微软雅黑" panose="020B0503020204020204" pitchFamily="34" charset="-122"/>
                <a:cs typeface="Garamond"/>
                <a:sym typeface="Garamond"/>
              </a:rPr>
              <a:t>又好像罗得的日子，</a:t>
            </a:r>
            <a:r>
              <a:rPr lang="en-US" sz="3200" dirty="0" smtClean="0">
                <a:solidFill>
                  <a:schemeClr val="accent5"/>
                </a:solidFill>
                <a:latin typeface="微软雅黑" panose="020B0503020204020204" pitchFamily="34" charset="-122"/>
                <a:ea typeface="微软雅黑" panose="020B0503020204020204" pitchFamily="34" charset="-122"/>
                <a:cs typeface="Garamond"/>
                <a:sym typeface="Garamond"/>
              </a:rPr>
              <a:t>人吃喝买卖</a:t>
            </a:r>
            <a:r>
              <a:rPr lang="en-US" sz="3200" dirty="0" smtClean="0">
                <a:latin typeface="微软雅黑" panose="020B0503020204020204" pitchFamily="34" charset="-122"/>
                <a:ea typeface="微软雅黑" panose="020B0503020204020204" pitchFamily="34" charset="-122"/>
                <a:cs typeface="Garamond"/>
                <a:sym typeface="Garamond"/>
              </a:rPr>
              <a:t>，</a:t>
            </a:r>
            <a:r>
              <a:rPr lang="en-US" sz="3200" dirty="0" smtClean="0">
                <a:solidFill>
                  <a:schemeClr val="accent5"/>
                </a:solidFill>
                <a:latin typeface="微软雅黑" panose="020B0503020204020204" pitchFamily="34" charset="-122"/>
                <a:ea typeface="微软雅黑" panose="020B0503020204020204" pitchFamily="34" charset="-122"/>
                <a:cs typeface="Garamond"/>
                <a:sym typeface="Garamond"/>
              </a:rPr>
              <a:t>栽种盖造</a:t>
            </a:r>
            <a:r>
              <a:rPr lang="en-US" sz="3200" dirty="0" smtClean="0">
                <a:latin typeface="微软雅黑" panose="020B0503020204020204" pitchFamily="34" charset="-122"/>
                <a:ea typeface="微软雅黑" panose="020B0503020204020204" pitchFamily="34" charset="-122"/>
                <a:cs typeface="Garamond"/>
                <a:sym typeface="Garamond"/>
              </a:rPr>
              <a:t>，到罗得出所多玛的那日，就有火与硫磺从天上降下来，把他们全都毁灭了。人子显现的日子，也要这样。</a:t>
            </a:r>
            <a:endParaRPr lang="en-US" sz="3200" dirty="0">
              <a:latin typeface="微软雅黑" panose="020B0503020204020204" pitchFamily="34" charset="-122"/>
              <a:ea typeface="微软雅黑" panose="020B0503020204020204" pitchFamily="34" charset="-122"/>
              <a:cs typeface="Garamond"/>
              <a:sym typeface="Garamond"/>
            </a:endParaRPr>
          </a:p>
        </p:txBody>
      </p:sp>
    </p:spTree>
    <p:extLst>
      <p:ext uri="{BB962C8B-B14F-4D97-AF65-F5344CB8AC3E}">
        <p14:creationId xmlns:p14="http://schemas.microsoft.com/office/powerpoint/2010/main" val="749028136"/>
      </p:ext>
    </p:extLst>
  </p:cSld>
  <p:clrMapOvr>
    <a:masterClrMapping/>
  </p:clrMapOvr>
  <p:transition spd="slow">
    <p:push dir="u"/>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2387" name="Rectangle 3"/>
          <p:cNvSpPr>
            <a:spLocks noGrp="1" noChangeArrowheads="1"/>
          </p:cNvSpPr>
          <p:nvPr>
            <p:ph type="body" idx="1"/>
          </p:nvPr>
        </p:nvSpPr>
        <p:spPr>
          <a:xfrm>
            <a:off x="605305" y="666484"/>
            <a:ext cx="10818253" cy="6400800"/>
          </a:xfrm>
        </p:spPr>
        <p:txBody>
          <a:bodyPr>
            <a:normAutofit/>
          </a:bodyPr>
          <a:lstStyle/>
          <a:p>
            <a:pPr eaLnBrk="1" hangingPunct="1">
              <a:lnSpc>
                <a:spcPct val="120000"/>
              </a:lnSpc>
            </a:pPr>
            <a:r>
              <a:rPr lang="zh-TW" altLang="en-US" sz="2800" b="1" dirty="0">
                <a:latin typeface="微软雅黑" panose="020B0503020204020204" pitchFamily="34" charset="-122"/>
                <a:ea typeface="微软雅黑" panose="020B0503020204020204" pitchFamily="34" charset="-122"/>
              </a:rPr>
              <a:t>   主耶稣在论及这些世代终结的预言时，在路加福音</a:t>
            </a:r>
            <a:r>
              <a:rPr lang="en-US" altLang="zh-TW" sz="2800" b="1" dirty="0">
                <a:latin typeface="微软雅黑" panose="020B0503020204020204" pitchFamily="34" charset="-122"/>
                <a:ea typeface="微软雅黑" panose="020B0503020204020204" pitchFamily="34" charset="-122"/>
              </a:rPr>
              <a:t>21</a:t>
            </a:r>
            <a:r>
              <a:rPr lang="zh-TW" altLang="en-US" sz="2800" b="1" dirty="0">
                <a:latin typeface="微软雅黑" panose="020B0503020204020204" pitchFamily="34" charset="-122"/>
                <a:ea typeface="微软雅黑" panose="020B0503020204020204" pitchFamily="34" charset="-122"/>
              </a:rPr>
              <a:t>章对门徒说，</a:t>
            </a:r>
            <a:r>
              <a:rPr lang="en-US" altLang="zh-TW" sz="2800" b="1" dirty="0">
                <a:latin typeface="微软雅黑" panose="020B0503020204020204" pitchFamily="34" charset="-122"/>
                <a:ea typeface="微软雅黑" panose="020B0503020204020204" pitchFamily="34" charset="-122"/>
              </a:rPr>
              <a:t>『</a:t>
            </a:r>
            <a:r>
              <a:rPr lang="zh-TW" altLang="en-US" sz="2800" b="1" u="sng" dirty="0">
                <a:latin typeface="微软雅黑" panose="020B0503020204020204" pitchFamily="34" charset="-122"/>
                <a:ea typeface="微软雅黑" panose="020B0503020204020204" pitchFamily="34" charset="-122"/>
              </a:rPr>
              <a:t>民要起来攻打民，国要起来攻打国。地要大大震动，到处必有饥荒和瘟疫，又有恐怖的事</a:t>
            </a:r>
            <a:r>
              <a:rPr lang="zh-TW" altLang="en-US" sz="2800" b="1" dirty="0">
                <a:latin typeface="微软雅黑" panose="020B0503020204020204" pitchFamily="34" charset="-122"/>
                <a:ea typeface="微软雅黑" panose="020B0503020204020204" pitchFamily="34" charset="-122"/>
              </a:rPr>
              <a:t>，</a:t>
            </a:r>
            <a:r>
              <a:rPr lang="en-US" altLang="zh-TW" sz="2800" b="1" dirty="0">
                <a:latin typeface="微软雅黑" panose="020B0503020204020204" pitchFamily="34" charset="-122"/>
                <a:ea typeface="微软雅黑" panose="020B0503020204020204" pitchFamily="34" charset="-122"/>
              </a:rPr>
              <a:t>…</a:t>
            </a:r>
            <a:r>
              <a:rPr lang="zh-TW" altLang="en-US" sz="2800" b="1" dirty="0">
                <a:latin typeface="微软雅黑" panose="020B0503020204020204" pitchFamily="34" charset="-122"/>
                <a:ea typeface="微软雅黑" panose="020B0503020204020204" pitchFamily="34" charset="-122"/>
              </a:rPr>
              <a:t>日月星辰将有异兆，地上的</a:t>
            </a:r>
            <a:r>
              <a:rPr lang="zh-TW" altLang="en-US" sz="2800" b="1" u="sng" dirty="0">
                <a:latin typeface="微软雅黑" panose="020B0503020204020204" pitchFamily="34" charset="-122"/>
                <a:ea typeface="微软雅黑" panose="020B0503020204020204" pitchFamily="34" charset="-122"/>
              </a:rPr>
              <a:t>邦国也有困苦，因海和波涛的响声</a:t>
            </a:r>
            <a:r>
              <a:rPr lang="zh-TW" altLang="en-US" sz="2800" b="1" dirty="0">
                <a:latin typeface="微软雅黑" panose="020B0503020204020204" pitchFamily="34" charset="-122"/>
                <a:ea typeface="微软雅黑" panose="020B0503020204020204" pitchFamily="34" charset="-122"/>
              </a:rPr>
              <a:t>，就惊惶失措。人由于惧怕，并等待那将要临到天下的事，都吓昏了</a:t>
            </a:r>
            <a:r>
              <a:rPr lang="en-US" altLang="zh-TW" sz="2800" b="1" dirty="0">
                <a:latin typeface="微软雅黑" panose="020B0503020204020204" pitchFamily="34" charset="-122"/>
                <a:ea typeface="微软雅黑" panose="020B0503020204020204" pitchFamily="34" charset="-122"/>
              </a:rPr>
              <a:t>…</a:t>
            </a:r>
          </a:p>
          <a:p>
            <a:pPr eaLnBrk="1" hangingPunct="1">
              <a:lnSpc>
                <a:spcPct val="120000"/>
              </a:lnSpc>
            </a:pPr>
            <a:r>
              <a:rPr lang="zh-TW" altLang="en-US" sz="2800" b="1" dirty="0">
                <a:latin typeface="微软雅黑" panose="020B0503020204020204" pitchFamily="34" charset="-122"/>
                <a:ea typeface="微软雅黑" panose="020B0503020204020204" pitchFamily="34" charset="-122"/>
              </a:rPr>
              <a:t>    </a:t>
            </a:r>
            <a:r>
              <a:rPr lang="zh-TW" altLang="en-US" sz="2800" b="1" dirty="0">
                <a:solidFill>
                  <a:schemeClr val="accent5"/>
                </a:solidFill>
                <a:latin typeface="微软雅黑" panose="020B0503020204020204" pitchFamily="34" charset="-122"/>
                <a:ea typeface="微软雅黑" panose="020B0503020204020204" pitchFamily="34" charset="-122"/>
              </a:rPr>
              <a:t>一有这些事，你们就当挺身昂首，因为你们的得赎近了。你们要小心，恐怕因酗酒、沉醉并今生的思虑，累住你们的心，那日子就如同网罗忽然临到你们，因为那日子要这样临到全地面上一切居住的人。但你们要时时警醒，常常祈求，使你们得胜，能逃避这一切要发生的事。</a:t>
            </a:r>
            <a:r>
              <a:rPr lang="en-US" altLang="zh-TW" sz="2800" b="1" dirty="0">
                <a:latin typeface="微软雅黑" panose="020B0503020204020204" pitchFamily="34" charset="-122"/>
                <a:ea typeface="微软雅黑" panose="020B0503020204020204" pitchFamily="34" charset="-122"/>
              </a:rPr>
              <a:t>』 </a:t>
            </a:r>
          </a:p>
        </p:txBody>
      </p:sp>
    </p:spTree>
    <p:extLst>
      <p:ext uri="{BB962C8B-B14F-4D97-AF65-F5344CB8AC3E}">
        <p14:creationId xmlns:p14="http://schemas.microsoft.com/office/powerpoint/2010/main" val="34846068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72387">
                                            <p:txEl>
                                              <p:pRg st="0" end="0"/>
                                            </p:txEl>
                                          </p:spTgt>
                                        </p:tgtEl>
                                        <p:attrNameLst>
                                          <p:attrName>style.visibility</p:attrName>
                                        </p:attrNameLst>
                                      </p:cBhvr>
                                      <p:to>
                                        <p:strVal val="visible"/>
                                      </p:to>
                                    </p:set>
                                    <p:animEffect transition="in" filter="fade">
                                      <p:cBhvr>
                                        <p:cTn id="7" dur="1000"/>
                                        <p:tgtEl>
                                          <p:spTgt spid="272387">
                                            <p:txEl>
                                              <p:pRg st="0" end="0"/>
                                            </p:txEl>
                                          </p:spTgt>
                                        </p:tgtEl>
                                      </p:cBhvr>
                                    </p:animEffect>
                                    <p:anim calcmode="lin" valueType="num">
                                      <p:cBhvr>
                                        <p:cTn id="8" dur="1000" fill="hold"/>
                                        <p:tgtEl>
                                          <p:spTgt spid="272387">
                                            <p:txEl>
                                              <p:pRg st="0" end="0"/>
                                            </p:txEl>
                                          </p:spTgt>
                                        </p:tgtEl>
                                        <p:attrNameLst>
                                          <p:attrName>ppt_x</p:attrName>
                                        </p:attrNameLst>
                                      </p:cBhvr>
                                      <p:tavLst>
                                        <p:tav tm="0">
                                          <p:val>
                                            <p:strVal val="#ppt_x"/>
                                          </p:val>
                                        </p:tav>
                                        <p:tav tm="100000">
                                          <p:val>
                                            <p:strVal val="#ppt_x"/>
                                          </p:val>
                                        </p:tav>
                                      </p:tavLst>
                                    </p:anim>
                                    <p:anim calcmode="lin" valueType="num">
                                      <p:cBhvr>
                                        <p:cTn id="9" dur="898" decel="100000" fill="hold"/>
                                        <p:tgtEl>
                                          <p:spTgt spid="272387">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898"/>
                                          </p:stCondLst>
                                        </p:cTn>
                                        <p:tgtEl>
                                          <p:spTgt spid="272387">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272387">
                                            <p:txEl>
                                              <p:pRg st="1" end="1"/>
                                            </p:txEl>
                                          </p:spTgt>
                                        </p:tgtEl>
                                        <p:attrNameLst>
                                          <p:attrName>style.visibility</p:attrName>
                                        </p:attrNameLst>
                                      </p:cBhvr>
                                      <p:to>
                                        <p:strVal val="visible"/>
                                      </p:to>
                                    </p:set>
                                    <p:animEffect transition="in" filter="fade">
                                      <p:cBhvr>
                                        <p:cTn id="15" dur="1000"/>
                                        <p:tgtEl>
                                          <p:spTgt spid="272387">
                                            <p:txEl>
                                              <p:pRg st="1" end="1"/>
                                            </p:txEl>
                                          </p:spTgt>
                                        </p:tgtEl>
                                      </p:cBhvr>
                                    </p:animEffect>
                                    <p:anim calcmode="lin" valueType="num">
                                      <p:cBhvr>
                                        <p:cTn id="16" dur="1000" fill="hold"/>
                                        <p:tgtEl>
                                          <p:spTgt spid="272387">
                                            <p:txEl>
                                              <p:pRg st="1" end="1"/>
                                            </p:txEl>
                                          </p:spTgt>
                                        </p:tgtEl>
                                        <p:attrNameLst>
                                          <p:attrName>ppt_x</p:attrName>
                                        </p:attrNameLst>
                                      </p:cBhvr>
                                      <p:tavLst>
                                        <p:tav tm="0">
                                          <p:val>
                                            <p:strVal val="#ppt_x"/>
                                          </p:val>
                                        </p:tav>
                                        <p:tav tm="100000">
                                          <p:val>
                                            <p:strVal val="#ppt_x"/>
                                          </p:val>
                                        </p:tav>
                                      </p:tavLst>
                                    </p:anim>
                                    <p:anim calcmode="lin" valueType="num">
                                      <p:cBhvr>
                                        <p:cTn id="17" dur="898" decel="100000" fill="hold"/>
                                        <p:tgtEl>
                                          <p:spTgt spid="272387">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898"/>
                                          </p:stCondLst>
                                        </p:cTn>
                                        <p:tgtEl>
                                          <p:spTgt spid="272387">
                                            <p:txEl>
                                              <p:pRg st="1" end="1"/>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387" grpId="0" build="p"/>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455313" y="886056"/>
            <a:ext cx="9736428" cy="6186309"/>
          </a:xfrm>
          <a:prstGeom prst="rect">
            <a:avLst/>
          </a:prstGeom>
        </p:spPr>
        <p:txBody>
          <a:bodyPr wrap="square">
            <a:spAutoFit/>
          </a:bodyPr>
          <a:lstStyle/>
          <a:p>
            <a:r>
              <a:rPr lang="zh-CN" altLang="en-US" b="1" dirty="0"/>
              <a:t>　</a:t>
            </a:r>
            <a:r>
              <a:rPr lang="zh-CN" altLang="en-US" b="1" dirty="0" smtClean="0"/>
              <a:t>                                              </a:t>
            </a:r>
            <a:r>
              <a:rPr lang="zh-CN" altLang="en-US" sz="3200" b="1" dirty="0" smtClean="0">
                <a:solidFill>
                  <a:schemeClr val="tx2"/>
                </a:solidFill>
                <a:latin typeface="微软雅黑" panose="020B0503020204020204" pitchFamily="34" charset="-122"/>
                <a:ea typeface="微软雅黑" panose="020B0503020204020204" pitchFamily="34" charset="-122"/>
              </a:rPr>
              <a:t>基督再临所要作的事情：</a:t>
            </a:r>
            <a:endParaRPr lang="en-US" altLang="zh-CN" sz="3200" b="1" dirty="0" smtClean="0">
              <a:solidFill>
                <a:schemeClr val="tx2"/>
              </a:solidFill>
              <a:latin typeface="微软雅黑" panose="020B0503020204020204" pitchFamily="34" charset="-122"/>
              <a:ea typeface="微软雅黑" panose="020B0503020204020204" pitchFamily="34" charset="-122"/>
            </a:endParaRPr>
          </a:p>
          <a:p>
            <a:endParaRPr lang="en-US" altLang="zh-CN" sz="2800" dirty="0" smtClean="0">
              <a:latin typeface="微软雅黑" panose="020B0503020204020204" pitchFamily="34" charset="-122"/>
              <a:ea typeface="微软雅黑" panose="020B0503020204020204" pitchFamily="34" charset="-122"/>
            </a:endParaRPr>
          </a:p>
          <a:p>
            <a:r>
              <a:rPr lang="zh-CN" altLang="en-US" sz="2800" dirty="0" smtClean="0">
                <a:latin typeface="微软雅黑" panose="020B0503020204020204" pitchFamily="34" charset="-122"/>
                <a:ea typeface="微软雅黑" panose="020B0503020204020204" pitchFamily="34" charset="-122"/>
              </a:rPr>
              <a:t>第一</a:t>
            </a:r>
            <a:r>
              <a:rPr lang="zh-CN" altLang="en-US" sz="2800" dirty="0">
                <a:latin typeface="微软雅黑" panose="020B0503020204020204" pitchFamily="34" charset="-122"/>
                <a:ea typeface="微软雅黑" panose="020B0503020204020204" pitchFamily="34" charset="-122"/>
              </a:rPr>
              <a:t>，提接信徒</a:t>
            </a:r>
            <a:r>
              <a:rPr lang="zh-CN" altLang="en-US" sz="2800" dirty="0" smtClean="0">
                <a:latin typeface="微软雅黑" panose="020B0503020204020204" pitchFamily="34" charset="-122"/>
                <a:ea typeface="微软雅黑" panose="020B0503020204020204" pitchFamily="34" charset="-122"/>
              </a:rPr>
              <a:t>。审判</a:t>
            </a:r>
            <a:r>
              <a:rPr lang="zh-CN" altLang="en-US" sz="2800" dirty="0">
                <a:latin typeface="微软雅黑" panose="020B0503020204020204" pitchFamily="34" charset="-122"/>
                <a:ea typeface="微软雅黑" panose="020B0503020204020204" pitchFamily="34" charset="-122"/>
              </a:rPr>
              <a:t>他们，奖赏得胜的，惩罚失败</a:t>
            </a:r>
            <a:r>
              <a:rPr lang="zh-CN" altLang="en-US" sz="2800" dirty="0" smtClean="0">
                <a:latin typeface="微软雅黑" panose="020B0503020204020204" pitchFamily="34" charset="-122"/>
                <a:ea typeface="微软雅黑" panose="020B0503020204020204" pitchFamily="34" charset="-122"/>
              </a:rPr>
              <a:t>的</a:t>
            </a:r>
            <a:endParaRPr lang="zh-CN" altLang="en-US" sz="2800" dirty="0">
              <a:latin typeface="微软雅黑" panose="020B0503020204020204" pitchFamily="34" charset="-122"/>
              <a:ea typeface="微软雅黑" panose="020B0503020204020204" pitchFamily="34" charset="-122"/>
            </a:endParaRPr>
          </a:p>
          <a:p>
            <a:r>
              <a:rPr lang="zh-CN" altLang="en-US" sz="2800" dirty="0">
                <a:latin typeface="微软雅黑" panose="020B0503020204020204" pitchFamily="34" charset="-122"/>
                <a:ea typeface="微软雅黑" panose="020B0503020204020204" pitchFamily="34" charset="-122"/>
              </a:rPr>
              <a:t>第二，毁灭罗马教和基督教的宗教组织，和假信徒</a:t>
            </a:r>
            <a:r>
              <a:rPr lang="zh-CN" altLang="en-US" sz="2800" dirty="0" smtClean="0">
                <a:latin typeface="微软雅黑" panose="020B0503020204020204" pitchFamily="34" charset="-122"/>
                <a:ea typeface="微软雅黑" panose="020B0503020204020204" pitchFamily="34" charset="-122"/>
              </a:rPr>
              <a:t>。（启十</a:t>
            </a:r>
            <a:endParaRPr lang="en-US" altLang="zh-CN" sz="2800" dirty="0" smtClean="0">
              <a:latin typeface="微软雅黑" panose="020B0503020204020204" pitchFamily="34" charset="-122"/>
              <a:ea typeface="微软雅黑" panose="020B0503020204020204" pitchFamily="34" charset="-122"/>
            </a:endParaRPr>
          </a:p>
          <a:p>
            <a:r>
              <a:rPr lang="en-US" altLang="zh-CN" sz="2800" dirty="0">
                <a:latin typeface="微软雅黑" panose="020B0503020204020204" pitchFamily="34" charset="-122"/>
                <a:ea typeface="微软雅黑" panose="020B0503020204020204" pitchFamily="34" charset="-122"/>
              </a:rPr>
              <a:t> </a:t>
            </a:r>
            <a:r>
              <a:rPr lang="en-US" altLang="zh-CN" sz="2800" dirty="0" smtClean="0">
                <a:latin typeface="微软雅黑" panose="020B0503020204020204" pitchFamily="34" charset="-122"/>
                <a:ea typeface="微软雅黑" panose="020B0503020204020204" pitchFamily="34" charset="-122"/>
              </a:rPr>
              <a:t>         </a:t>
            </a:r>
            <a:r>
              <a:rPr lang="zh-CN" altLang="en-US" sz="2800" dirty="0" smtClean="0">
                <a:latin typeface="微软雅黑" panose="020B0503020204020204" pitchFamily="34" charset="-122"/>
                <a:ea typeface="微软雅黑" panose="020B0503020204020204" pitchFamily="34" charset="-122"/>
              </a:rPr>
              <a:t>七</a:t>
            </a:r>
            <a:r>
              <a:rPr lang="en-US" altLang="zh-CN" sz="2800" dirty="0" smtClean="0">
                <a:latin typeface="微软雅黑" panose="020B0503020204020204" pitchFamily="34" charset="-122"/>
                <a:ea typeface="微软雅黑" panose="020B0503020204020204" pitchFamily="34" charset="-122"/>
              </a:rPr>
              <a:t>16</a:t>
            </a:r>
            <a:r>
              <a:rPr lang="zh-CN" altLang="en-US" sz="2800" dirty="0" smtClean="0">
                <a:latin typeface="微软雅黑" panose="020B0503020204020204" pitchFamily="34" charset="-122"/>
                <a:ea typeface="微软雅黑" panose="020B0503020204020204" pitchFamily="34" charset="-122"/>
              </a:rPr>
              <a:t>；太十三</a:t>
            </a:r>
            <a:r>
              <a:rPr lang="en-US" altLang="zh-CN" sz="2800" dirty="0" smtClean="0">
                <a:latin typeface="微软雅黑" panose="020B0503020204020204" pitchFamily="34" charset="-122"/>
                <a:ea typeface="微软雅黑" panose="020B0503020204020204" pitchFamily="34" charset="-122"/>
              </a:rPr>
              <a:t>30</a:t>
            </a:r>
            <a:r>
              <a:rPr lang="zh-CN" altLang="en-US" sz="2800" dirty="0" smtClean="0">
                <a:latin typeface="微软雅黑" panose="020B0503020204020204" pitchFamily="34" charset="-122"/>
                <a:ea typeface="微软雅黑" panose="020B0503020204020204" pitchFamily="34" charset="-122"/>
              </a:rPr>
              <a:t>，</a:t>
            </a:r>
            <a:r>
              <a:rPr lang="en-US" altLang="zh-CN" sz="2800" dirty="0" smtClean="0">
                <a:latin typeface="微软雅黑" panose="020B0503020204020204" pitchFamily="34" charset="-122"/>
                <a:ea typeface="微软雅黑" panose="020B0503020204020204" pitchFamily="34" charset="-122"/>
              </a:rPr>
              <a:t>39</a:t>
            </a:r>
            <a:r>
              <a:rPr lang="zh-CN" altLang="en-US" sz="2800" dirty="0" smtClean="0">
                <a:latin typeface="微软雅黑" panose="020B0503020204020204" pitchFamily="34" charset="-122"/>
                <a:ea typeface="微软雅黑" panose="020B0503020204020204" pitchFamily="34" charset="-122"/>
              </a:rPr>
              <a:t>～</a:t>
            </a:r>
            <a:r>
              <a:rPr lang="en-US" altLang="zh-CN" sz="2800" dirty="0" smtClean="0">
                <a:latin typeface="微软雅黑" panose="020B0503020204020204" pitchFamily="34" charset="-122"/>
                <a:ea typeface="微软雅黑" panose="020B0503020204020204" pitchFamily="34" charset="-122"/>
              </a:rPr>
              <a:t>42</a:t>
            </a:r>
            <a:r>
              <a:rPr lang="zh-CN" altLang="en-US" sz="2800" dirty="0" smtClean="0">
                <a:latin typeface="微软雅黑" panose="020B0503020204020204" pitchFamily="34" charset="-122"/>
                <a:ea typeface="微软雅黑" panose="020B0503020204020204" pitchFamily="34" charset="-122"/>
              </a:rPr>
              <a:t>。）</a:t>
            </a:r>
            <a:endParaRPr lang="en-US" altLang="zh-CN" sz="2800" dirty="0" smtClean="0">
              <a:latin typeface="微软雅黑" panose="020B0503020204020204" pitchFamily="34" charset="-122"/>
              <a:ea typeface="微软雅黑" panose="020B0503020204020204" pitchFamily="34" charset="-122"/>
            </a:endParaRPr>
          </a:p>
          <a:p>
            <a:r>
              <a:rPr lang="zh-CN" altLang="en-US" sz="2800" dirty="0" smtClean="0">
                <a:latin typeface="微软雅黑" panose="020B0503020204020204" pitchFamily="34" charset="-122"/>
                <a:ea typeface="微软雅黑" panose="020B0503020204020204" pitchFamily="34" charset="-122"/>
              </a:rPr>
              <a:t>第三，拯救以色列人，就是犹太人。（亚十四</a:t>
            </a:r>
            <a:r>
              <a:rPr lang="en-US" altLang="zh-CN" sz="2800" dirty="0" smtClean="0">
                <a:latin typeface="微软雅黑" panose="020B0503020204020204" pitchFamily="34" charset="-122"/>
                <a:ea typeface="微软雅黑" panose="020B0503020204020204" pitchFamily="34" charset="-122"/>
              </a:rPr>
              <a:t>1</a:t>
            </a:r>
            <a:r>
              <a:rPr lang="zh-CN" altLang="en-US" sz="2800" dirty="0" smtClean="0">
                <a:latin typeface="微软雅黑" panose="020B0503020204020204" pitchFamily="34" charset="-122"/>
                <a:ea typeface="微软雅黑" panose="020B0503020204020204" pitchFamily="34" charset="-122"/>
              </a:rPr>
              <a:t>～</a:t>
            </a:r>
            <a:r>
              <a:rPr lang="en-US" altLang="zh-CN" sz="2800" dirty="0" smtClean="0">
                <a:latin typeface="微软雅黑" panose="020B0503020204020204" pitchFamily="34" charset="-122"/>
                <a:ea typeface="微软雅黑" panose="020B0503020204020204" pitchFamily="34" charset="-122"/>
              </a:rPr>
              <a:t>5</a:t>
            </a:r>
            <a:r>
              <a:rPr lang="zh-CN" altLang="en-US" sz="2800" dirty="0" smtClean="0">
                <a:latin typeface="微软雅黑" panose="020B0503020204020204" pitchFamily="34" charset="-122"/>
                <a:ea typeface="微软雅黑" panose="020B0503020204020204" pitchFamily="34" charset="-122"/>
              </a:rPr>
              <a:t>，</a:t>
            </a:r>
            <a:r>
              <a:rPr lang="en-US" altLang="zh-CN" sz="2800" dirty="0" smtClean="0">
                <a:latin typeface="微软雅黑" panose="020B0503020204020204" pitchFamily="34" charset="-122"/>
                <a:ea typeface="微软雅黑" panose="020B0503020204020204" pitchFamily="34" charset="-122"/>
              </a:rPr>
              <a:t>12</a:t>
            </a:r>
            <a:r>
              <a:rPr lang="zh-CN" altLang="en-US" sz="2800" dirty="0" smtClean="0">
                <a:latin typeface="微软雅黑" panose="020B0503020204020204" pitchFamily="34" charset="-122"/>
                <a:ea typeface="微软雅黑" panose="020B0503020204020204" pitchFamily="34" charset="-122"/>
              </a:rPr>
              <a:t>～</a:t>
            </a:r>
            <a:r>
              <a:rPr lang="en-US" altLang="zh-CN" sz="2800" dirty="0" smtClean="0">
                <a:latin typeface="微软雅黑" panose="020B0503020204020204" pitchFamily="34" charset="-122"/>
                <a:ea typeface="微软雅黑" panose="020B0503020204020204" pitchFamily="34" charset="-122"/>
              </a:rPr>
              <a:t>14</a:t>
            </a:r>
            <a:r>
              <a:rPr lang="zh-CN" altLang="en-US" sz="2800" dirty="0" smtClean="0">
                <a:latin typeface="微软雅黑" panose="020B0503020204020204" pitchFamily="34" charset="-122"/>
                <a:ea typeface="微软雅黑" panose="020B0503020204020204" pitchFamily="34" charset="-122"/>
              </a:rPr>
              <a:t>。</a:t>
            </a:r>
            <a:endParaRPr lang="en-US" altLang="zh-CN" sz="2800" dirty="0" smtClean="0">
              <a:latin typeface="微软雅黑" panose="020B0503020204020204" pitchFamily="34" charset="-122"/>
              <a:ea typeface="微软雅黑" panose="020B0503020204020204" pitchFamily="34" charset="-122"/>
            </a:endParaRPr>
          </a:p>
          <a:p>
            <a:r>
              <a:rPr lang="en-US" altLang="zh-CN" sz="2800" dirty="0">
                <a:latin typeface="微软雅黑" panose="020B0503020204020204" pitchFamily="34" charset="-122"/>
                <a:ea typeface="微软雅黑" panose="020B0503020204020204" pitchFamily="34" charset="-122"/>
              </a:rPr>
              <a:t> </a:t>
            </a:r>
            <a:r>
              <a:rPr lang="en-US" altLang="zh-CN" sz="2800" dirty="0" smtClean="0">
                <a:latin typeface="微软雅黑" panose="020B0503020204020204" pitchFamily="34" charset="-122"/>
                <a:ea typeface="微软雅黑" panose="020B0503020204020204" pitchFamily="34" charset="-122"/>
              </a:rPr>
              <a:t>          </a:t>
            </a:r>
            <a:r>
              <a:rPr lang="zh-CN" altLang="en-US" sz="2800" dirty="0" smtClean="0">
                <a:latin typeface="微软雅黑" panose="020B0503020204020204" pitchFamily="34" charset="-122"/>
                <a:ea typeface="微软雅黑" panose="020B0503020204020204" pitchFamily="34" charset="-122"/>
              </a:rPr>
              <a:t>亚十二</a:t>
            </a:r>
            <a:r>
              <a:rPr lang="en-US" altLang="zh-CN" sz="2800" dirty="0" smtClean="0">
                <a:latin typeface="微软雅黑" panose="020B0503020204020204" pitchFamily="34" charset="-122"/>
                <a:ea typeface="微软雅黑" panose="020B0503020204020204" pitchFamily="34" charset="-122"/>
              </a:rPr>
              <a:t>10</a:t>
            </a:r>
            <a:r>
              <a:rPr lang="zh-CN" altLang="en-US" sz="2800" dirty="0" smtClean="0">
                <a:latin typeface="微软雅黑" panose="020B0503020204020204" pitchFamily="34" charset="-122"/>
                <a:ea typeface="微软雅黑" panose="020B0503020204020204" pitchFamily="34" charset="-122"/>
              </a:rPr>
              <a:t>）使以色列全家得救。（罗十一</a:t>
            </a:r>
            <a:r>
              <a:rPr lang="en-US" altLang="zh-CN" sz="2800" dirty="0" smtClean="0">
                <a:latin typeface="微软雅黑" panose="020B0503020204020204" pitchFamily="34" charset="-122"/>
                <a:ea typeface="微软雅黑" panose="020B0503020204020204" pitchFamily="34" charset="-122"/>
              </a:rPr>
              <a:t>25</a:t>
            </a:r>
            <a:r>
              <a:rPr lang="zh-CN" altLang="en-US" sz="2800" dirty="0" smtClean="0">
                <a:latin typeface="微软雅黑" panose="020B0503020204020204" pitchFamily="34" charset="-122"/>
                <a:ea typeface="微软雅黑" panose="020B0503020204020204" pitchFamily="34" charset="-122"/>
              </a:rPr>
              <a:t>～</a:t>
            </a:r>
            <a:r>
              <a:rPr lang="en-US" altLang="zh-CN" sz="2800" dirty="0" smtClean="0">
                <a:latin typeface="微软雅黑" panose="020B0503020204020204" pitchFamily="34" charset="-122"/>
                <a:ea typeface="微软雅黑" panose="020B0503020204020204" pitchFamily="34" charset="-122"/>
              </a:rPr>
              <a:t>26</a:t>
            </a:r>
            <a:r>
              <a:rPr lang="zh-CN" altLang="en-US" sz="2800" dirty="0" smtClean="0">
                <a:latin typeface="微软雅黑" panose="020B0503020204020204" pitchFamily="34" charset="-122"/>
                <a:ea typeface="微软雅黑" panose="020B0503020204020204" pitchFamily="34" charset="-122"/>
              </a:rPr>
              <a:t>）</a:t>
            </a:r>
          </a:p>
          <a:p>
            <a:r>
              <a:rPr lang="zh-CN" altLang="en-US" sz="2800" dirty="0" smtClean="0">
                <a:latin typeface="微软雅黑" panose="020B0503020204020204" pitchFamily="34" charset="-122"/>
                <a:ea typeface="微软雅黑" panose="020B0503020204020204" pitchFamily="34" charset="-122"/>
              </a:rPr>
              <a:t>第四</a:t>
            </a:r>
            <a:r>
              <a:rPr lang="zh-CN" altLang="en-US" sz="2800" dirty="0">
                <a:latin typeface="微软雅黑" panose="020B0503020204020204" pitchFamily="34" charset="-122"/>
                <a:ea typeface="微软雅黑" panose="020B0503020204020204" pitchFamily="34" charset="-122"/>
              </a:rPr>
              <a:t>，审判外邦人</a:t>
            </a:r>
            <a:r>
              <a:rPr lang="zh-CN" altLang="en-US" sz="2800" dirty="0" smtClean="0">
                <a:latin typeface="微软雅黑" panose="020B0503020204020204" pitchFamily="34" charset="-122"/>
                <a:ea typeface="微软雅黑" panose="020B0503020204020204" pitchFamily="34" charset="-122"/>
              </a:rPr>
              <a:t>。（</a:t>
            </a:r>
            <a:r>
              <a:rPr lang="zh-CN" altLang="en-US" sz="2800" dirty="0">
                <a:latin typeface="微软雅黑" panose="020B0503020204020204" pitchFamily="34" charset="-122"/>
                <a:ea typeface="微软雅黑" panose="020B0503020204020204" pitchFamily="34" charset="-122"/>
              </a:rPr>
              <a:t>太二五</a:t>
            </a:r>
            <a:r>
              <a:rPr lang="en-US" altLang="zh-CN" sz="2800" dirty="0">
                <a:latin typeface="微软雅黑" panose="020B0503020204020204" pitchFamily="34" charset="-122"/>
                <a:ea typeface="微软雅黑" panose="020B0503020204020204" pitchFamily="34" charset="-122"/>
              </a:rPr>
              <a:t>31</a:t>
            </a:r>
            <a:r>
              <a:rPr lang="zh-CN" altLang="en-US" sz="2800" dirty="0">
                <a:latin typeface="微软雅黑" panose="020B0503020204020204" pitchFamily="34" charset="-122"/>
                <a:ea typeface="微软雅黑" panose="020B0503020204020204" pitchFamily="34" charset="-122"/>
              </a:rPr>
              <a:t>～</a:t>
            </a:r>
            <a:r>
              <a:rPr lang="en-US" altLang="zh-CN" sz="2800" dirty="0" smtClean="0">
                <a:latin typeface="微软雅黑" panose="020B0503020204020204" pitchFamily="34" charset="-122"/>
                <a:ea typeface="微软雅黑" panose="020B0503020204020204" pitchFamily="34" charset="-122"/>
              </a:rPr>
              <a:t>46</a:t>
            </a:r>
            <a:r>
              <a:rPr lang="zh-CN" altLang="en-US" sz="2800" dirty="0" smtClean="0">
                <a:latin typeface="微软雅黑" panose="020B0503020204020204" pitchFamily="34" charset="-122"/>
                <a:ea typeface="微软雅黑" panose="020B0503020204020204" pitchFamily="34" charset="-122"/>
              </a:rPr>
              <a:t>）</a:t>
            </a:r>
            <a:r>
              <a:rPr lang="zh-CN" altLang="en-US" sz="2800" dirty="0">
                <a:latin typeface="微软雅黑" panose="020B0503020204020204" pitchFamily="34" charset="-122"/>
                <a:ea typeface="微软雅黑" panose="020B0503020204020204" pitchFamily="34" charset="-122"/>
              </a:rPr>
              <a:t>这就是基督在千年</a:t>
            </a:r>
            <a:r>
              <a:rPr lang="zh-CN" altLang="en-US" sz="2800" dirty="0" smtClean="0">
                <a:latin typeface="微软雅黑" panose="020B0503020204020204" pitchFamily="34" charset="-122"/>
                <a:ea typeface="微软雅黑" panose="020B0503020204020204" pitchFamily="34" charset="-122"/>
              </a:rPr>
              <a:t>国</a:t>
            </a:r>
            <a:endParaRPr lang="en-US" altLang="zh-CN" sz="2800" dirty="0" smtClean="0">
              <a:latin typeface="微软雅黑" panose="020B0503020204020204" pitchFamily="34" charset="-122"/>
              <a:ea typeface="微软雅黑" panose="020B0503020204020204" pitchFamily="34" charset="-122"/>
            </a:endParaRPr>
          </a:p>
          <a:p>
            <a:r>
              <a:rPr lang="en-US" altLang="zh-CN" sz="2800" dirty="0">
                <a:latin typeface="微软雅黑" panose="020B0503020204020204" pitchFamily="34" charset="-122"/>
                <a:ea typeface="微软雅黑" panose="020B0503020204020204" pitchFamily="34" charset="-122"/>
              </a:rPr>
              <a:t> </a:t>
            </a:r>
            <a:r>
              <a:rPr lang="en-US" altLang="zh-CN" sz="2800" dirty="0" smtClean="0">
                <a:latin typeface="微软雅黑" panose="020B0503020204020204" pitchFamily="34" charset="-122"/>
                <a:ea typeface="微软雅黑" panose="020B0503020204020204" pitchFamily="34" charset="-122"/>
              </a:rPr>
              <a:t>         </a:t>
            </a:r>
            <a:r>
              <a:rPr lang="zh-CN" altLang="en-US" sz="2800" dirty="0" smtClean="0">
                <a:latin typeface="微软雅黑" panose="020B0503020204020204" pitchFamily="34" charset="-122"/>
                <a:ea typeface="微软雅黑" panose="020B0503020204020204" pitchFamily="34" charset="-122"/>
              </a:rPr>
              <a:t>前</a:t>
            </a:r>
            <a:r>
              <a:rPr lang="zh-CN" altLang="en-US" sz="2800" dirty="0">
                <a:latin typeface="微软雅黑" panose="020B0503020204020204" pitchFamily="34" charset="-122"/>
                <a:ea typeface="微软雅黑" panose="020B0503020204020204" pitchFamily="34" charset="-122"/>
              </a:rPr>
              <a:t>按公义审判天下，（徒</a:t>
            </a:r>
            <a:r>
              <a:rPr lang="zh-CN" altLang="en-US" sz="2800" dirty="0" smtClean="0">
                <a:latin typeface="微软雅黑" panose="020B0503020204020204" pitchFamily="34" charset="-122"/>
                <a:ea typeface="微软雅黑" panose="020B0503020204020204" pitchFamily="34" charset="-122"/>
              </a:rPr>
              <a:t>十七</a:t>
            </a:r>
            <a:r>
              <a:rPr lang="en-US" altLang="zh-CN" sz="2800" dirty="0" smtClean="0">
                <a:latin typeface="微软雅黑" panose="020B0503020204020204" pitchFamily="34" charset="-122"/>
                <a:ea typeface="微软雅黑" panose="020B0503020204020204" pitchFamily="34" charset="-122"/>
              </a:rPr>
              <a:t>31</a:t>
            </a:r>
            <a:r>
              <a:rPr lang="zh-CN" altLang="en-US" sz="2800" dirty="0" smtClean="0">
                <a:latin typeface="微软雅黑" panose="020B0503020204020204" pitchFamily="34" charset="-122"/>
                <a:ea typeface="微软雅黑" panose="020B0503020204020204" pitchFamily="34" charset="-122"/>
              </a:rPr>
              <a:t>）</a:t>
            </a:r>
            <a:r>
              <a:rPr lang="zh-CN" altLang="en-US" sz="2800" dirty="0">
                <a:latin typeface="微软雅黑" panose="020B0503020204020204" pitchFamily="34" charset="-122"/>
                <a:ea typeface="微软雅黑" panose="020B0503020204020204" pitchFamily="34" charset="-122"/>
              </a:rPr>
              <a:t>作审判活人的主</a:t>
            </a:r>
            <a:r>
              <a:rPr lang="zh-CN" altLang="en-US" sz="2800" dirty="0" smtClean="0">
                <a:latin typeface="微软雅黑" panose="020B0503020204020204" pitchFamily="34" charset="-122"/>
                <a:ea typeface="微软雅黑" panose="020B0503020204020204" pitchFamily="34" charset="-122"/>
              </a:rPr>
              <a:t>。</a:t>
            </a:r>
            <a:endParaRPr lang="en-US" altLang="zh-CN" sz="2800" dirty="0" smtClean="0">
              <a:latin typeface="微软雅黑" panose="020B0503020204020204" pitchFamily="34" charset="-122"/>
              <a:ea typeface="微软雅黑" panose="020B0503020204020204" pitchFamily="34" charset="-122"/>
            </a:endParaRPr>
          </a:p>
          <a:p>
            <a:r>
              <a:rPr lang="en-US" altLang="zh-CN" sz="2800" dirty="0">
                <a:latin typeface="微软雅黑" panose="020B0503020204020204" pitchFamily="34" charset="-122"/>
                <a:ea typeface="微软雅黑" panose="020B0503020204020204" pitchFamily="34" charset="-122"/>
              </a:rPr>
              <a:t> </a:t>
            </a:r>
            <a:r>
              <a:rPr lang="en-US" altLang="zh-CN" sz="2800" dirty="0" smtClean="0">
                <a:latin typeface="微软雅黑" panose="020B0503020204020204" pitchFamily="34" charset="-122"/>
                <a:ea typeface="微软雅黑" panose="020B0503020204020204" pitchFamily="34" charset="-122"/>
              </a:rPr>
              <a:t>       </a:t>
            </a:r>
            <a:r>
              <a:rPr lang="zh-CN" altLang="en-US" sz="2800" dirty="0" smtClean="0">
                <a:latin typeface="微软雅黑" panose="020B0503020204020204" pitchFamily="34" charset="-122"/>
                <a:ea typeface="微软雅黑" panose="020B0503020204020204" pitchFamily="34" charset="-122"/>
              </a:rPr>
              <a:t>（</a:t>
            </a:r>
            <a:r>
              <a:rPr lang="zh-CN" altLang="en-US" sz="2800" dirty="0">
                <a:latin typeface="微软雅黑" panose="020B0503020204020204" pitchFamily="34" charset="-122"/>
                <a:ea typeface="微软雅黑" panose="020B0503020204020204" pitchFamily="34" charset="-122"/>
              </a:rPr>
              <a:t>徒十</a:t>
            </a:r>
            <a:r>
              <a:rPr lang="en-US" altLang="zh-CN" sz="2800" dirty="0">
                <a:latin typeface="微软雅黑" panose="020B0503020204020204" pitchFamily="34" charset="-122"/>
                <a:ea typeface="微软雅黑" panose="020B0503020204020204" pitchFamily="34" charset="-122"/>
              </a:rPr>
              <a:t>42</a:t>
            </a:r>
            <a:r>
              <a:rPr lang="zh-CN" altLang="en-US" sz="2800" dirty="0">
                <a:latin typeface="微软雅黑" panose="020B0503020204020204" pitchFamily="34" charset="-122"/>
                <a:ea typeface="微软雅黑" panose="020B0503020204020204" pitchFamily="34" charset="-122"/>
              </a:rPr>
              <a:t>，提后四</a:t>
            </a:r>
            <a:r>
              <a:rPr lang="en-US" altLang="zh-CN" sz="2800" dirty="0">
                <a:latin typeface="微软雅黑" panose="020B0503020204020204" pitchFamily="34" charset="-122"/>
                <a:ea typeface="微软雅黑" panose="020B0503020204020204" pitchFamily="34" charset="-122"/>
              </a:rPr>
              <a:t>1</a:t>
            </a:r>
            <a:r>
              <a:rPr lang="zh-CN" altLang="en-US" sz="2800" dirty="0">
                <a:latin typeface="微软雅黑" panose="020B0503020204020204" pitchFamily="34" charset="-122"/>
                <a:ea typeface="微软雅黑" panose="020B0503020204020204" pitchFamily="34" charset="-122"/>
              </a:rPr>
              <a:t>，彼前四</a:t>
            </a:r>
            <a:r>
              <a:rPr lang="en-US" altLang="zh-CN" sz="2800" dirty="0">
                <a:latin typeface="微软雅黑" panose="020B0503020204020204" pitchFamily="34" charset="-122"/>
                <a:ea typeface="微软雅黑" panose="020B0503020204020204" pitchFamily="34" charset="-122"/>
              </a:rPr>
              <a:t>5</a:t>
            </a:r>
            <a:r>
              <a:rPr lang="zh-CN" altLang="en-US" sz="2800" dirty="0">
                <a:latin typeface="微软雅黑" panose="020B0503020204020204" pitchFamily="34" charset="-122"/>
                <a:ea typeface="微软雅黑" panose="020B0503020204020204" pitchFamily="34" charset="-122"/>
              </a:rPr>
              <a:t>。</a:t>
            </a:r>
            <a:r>
              <a:rPr lang="zh-CN" altLang="en-US" sz="2800" dirty="0" smtClean="0">
                <a:latin typeface="微软雅黑" panose="020B0503020204020204" pitchFamily="34" charset="-122"/>
                <a:ea typeface="微软雅黑" panose="020B0503020204020204" pitchFamily="34" charset="-122"/>
              </a:rPr>
              <a:t>）</a:t>
            </a:r>
            <a:endParaRPr lang="en-US" altLang="zh-CN" sz="2800" dirty="0" smtClean="0">
              <a:latin typeface="微软雅黑" panose="020B0503020204020204" pitchFamily="34" charset="-122"/>
              <a:ea typeface="微软雅黑" panose="020B0503020204020204" pitchFamily="34" charset="-122"/>
            </a:endParaRPr>
          </a:p>
          <a:p>
            <a:r>
              <a:rPr lang="zh-CN" altLang="en-US" sz="2800" dirty="0" smtClean="0">
                <a:latin typeface="微软雅黑" panose="020B0503020204020204" pitchFamily="34" charset="-122"/>
                <a:ea typeface="微软雅黑" panose="020B0503020204020204" pitchFamily="34" charset="-122"/>
              </a:rPr>
              <a:t>第五    捆绑</a:t>
            </a:r>
            <a:r>
              <a:rPr lang="zh-CN" altLang="en-US" sz="2800" dirty="0">
                <a:latin typeface="微软雅黑" panose="020B0503020204020204" pitchFamily="34" charset="-122"/>
                <a:ea typeface="微软雅黑" panose="020B0503020204020204" pitchFamily="34" charset="-122"/>
              </a:rPr>
              <a:t>并监禁撒</a:t>
            </a:r>
            <a:r>
              <a:rPr lang="zh-CN" altLang="en-US" sz="2800" dirty="0" smtClean="0">
                <a:latin typeface="微软雅黑" panose="020B0503020204020204" pitchFamily="34" charset="-122"/>
                <a:ea typeface="微软雅黑" panose="020B0503020204020204" pitchFamily="34" charset="-122"/>
              </a:rPr>
              <a:t>但（</a:t>
            </a:r>
            <a:r>
              <a:rPr lang="zh-CN" altLang="en-US" sz="2800" dirty="0">
                <a:latin typeface="微软雅黑" panose="020B0503020204020204" pitchFamily="34" charset="-122"/>
                <a:ea typeface="微软雅黑" panose="020B0503020204020204" pitchFamily="34" charset="-122"/>
              </a:rPr>
              <a:t>启二十</a:t>
            </a:r>
            <a:r>
              <a:rPr lang="en-US" altLang="zh-CN" sz="2800" dirty="0">
                <a:latin typeface="微软雅黑" panose="020B0503020204020204" pitchFamily="34" charset="-122"/>
                <a:ea typeface="微软雅黑" panose="020B0503020204020204" pitchFamily="34" charset="-122"/>
              </a:rPr>
              <a:t>1</a:t>
            </a:r>
            <a:r>
              <a:rPr lang="zh-CN" altLang="en-US" sz="2800" dirty="0">
                <a:latin typeface="微软雅黑" panose="020B0503020204020204" pitchFamily="34" charset="-122"/>
                <a:ea typeface="微软雅黑" panose="020B0503020204020204" pitchFamily="34" charset="-122"/>
              </a:rPr>
              <a:t>～</a:t>
            </a:r>
            <a:r>
              <a:rPr lang="en-US" altLang="zh-CN" sz="2800" dirty="0" smtClean="0">
                <a:latin typeface="微软雅黑" panose="020B0503020204020204" pitchFamily="34" charset="-122"/>
                <a:ea typeface="微软雅黑" panose="020B0503020204020204" pitchFamily="34" charset="-122"/>
              </a:rPr>
              <a:t>3</a:t>
            </a:r>
            <a:r>
              <a:rPr lang="zh-CN" altLang="en-US" sz="2800" dirty="0" smtClean="0">
                <a:latin typeface="微软雅黑" panose="020B0503020204020204" pitchFamily="34" charset="-122"/>
                <a:ea typeface="微软雅黑" panose="020B0503020204020204" pitchFamily="34" charset="-122"/>
              </a:rPr>
              <a:t>）</a:t>
            </a:r>
            <a:endParaRPr lang="en-US" altLang="zh-CN" sz="2800" dirty="0" smtClean="0">
              <a:latin typeface="微软雅黑" panose="020B0503020204020204" pitchFamily="34" charset="-122"/>
              <a:ea typeface="微软雅黑" panose="020B0503020204020204" pitchFamily="34" charset="-122"/>
            </a:endParaRPr>
          </a:p>
          <a:p>
            <a:r>
              <a:rPr lang="zh-CN" altLang="en-US" sz="2800" dirty="0" smtClean="0">
                <a:latin typeface="微软雅黑" panose="020B0503020204020204" pitchFamily="34" charset="-122"/>
                <a:ea typeface="微软雅黑" panose="020B0503020204020204" pitchFamily="34" charset="-122"/>
              </a:rPr>
              <a:t>第六    在</a:t>
            </a:r>
            <a:r>
              <a:rPr lang="zh-CN" altLang="en-US" sz="2800" dirty="0">
                <a:latin typeface="微软雅黑" panose="020B0503020204020204" pitchFamily="34" charset="-122"/>
                <a:ea typeface="微软雅黑" panose="020B0503020204020204" pitchFamily="34" charset="-122"/>
              </a:rPr>
              <a:t>地上设立千年国</a:t>
            </a:r>
          </a:p>
          <a:p>
            <a:endParaRPr lang="zh-CN" altLang="en-US" sz="2800" dirty="0">
              <a:latin typeface="微软雅黑" panose="020B0503020204020204" pitchFamily="34" charset="-122"/>
              <a:ea typeface="微软雅黑" panose="020B0503020204020204" pitchFamily="34" charset="-122"/>
            </a:endParaRPr>
          </a:p>
          <a:p>
            <a:endParaRPr lang="zh-CN" altLang="en-US" sz="28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372907148"/>
      </p:ext>
    </p:extLst>
  </p:cSld>
  <p:clrMapOvr>
    <a:masterClrMapping/>
  </p:clrMapOvr>
  <p:transition spd="slow">
    <p:push dir="u"/>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Line 2"/>
          <p:cNvSpPr>
            <a:spLocks noChangeShapeType="1"/>
          </p:cNvSpPr>
          <p:nvPr/>
        </p:nvSpPr>
        <p:spPr bwMode="auto">
          <a:xfrm>
            <a:off x="1524000" y="1600200"/>
            <a:ext cx="91440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29699" name="Line 3"/>
          <p:cNvSpPr>
            <a:spLocks noChangeShapeType="1"/>
          </p:cNvSpPr>
          <p:nvPr/>
        </p:nvSpPr>
        <p:spPr bwMode="auto">
          <a:xfrm>
            <a:off x="1524000" y="1066800"/>
            <a:ext cx="73914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29700" name="Line 4"/>
          <p:cNvSpPr>
            <a:spLocks noChangeShapeType="1"/>
          </p:cNvSpPr>
          <p:nvPr/>
        </p:nvSpPr>
        <p:spPr bwMode="auto">
          <a:xfrm>
            <a:off x="8915400" y="0"/>
            <a:ext cx="0" cy="1600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29701" name="Text Box 5"/>
          <p:cNvSpPr txBox="1">
            <a:spLocks noChangeArrowheads="1"/>
          </p:cNvSpPr>
          <p:nvPr/>
        </p:nvSpPr>
        <p:spPr bwMode="auto">
          <a:xfrm>
            <a:off x="1676400" y="1219201"/>
            <a:ext cx="1828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TW" altLang="en-US"/>
              <a:t>第一到第四印</a:t>
            </a:r>
          </a:p>
        </p:txBody>
      </p:sp>
      <p:sp>
        <p:nvSpPr>
          <p:cNvPr id="29702" name="Text Box 6"/>
          <p:cNvSpPr txBox="1">
            <a:spLocks noChangeArrowheads="1"/>
          </p:cNvSpPr>
          <p:nvPr/>
        </p:nvSpPr>
        <p:spPr bwMode="auto">
          <a:xfrm>
            <a:off x="9220200" y="762001"/>
            <a:ext cx="1219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TW" altLang="en-US"/>
              <a:t>千 年 </a:t>
            </a:r>
            <a:r>
              <a:rPr lang="zh-CN" altLang="en-US">
                <a:ea typeface="SimSun" panose="02010600030101010101" pitchFamily="2" charset="-122"/>
              </a:rPr>
              <a:t>国</a:t>
            </a:r>
            <a:endParaRPr lang="zh-TW" altLang="en-US">
              <a:ea typeface="SimSun" panose="02010600030101010101" pitchFamily="2" charset="-122"/>
            </a:endParaRPr>
          </a:p>
        </p:txBody>
      </p:sp>
      <p:sp>
        <p:nvSpPr>
          <p:cNvPr id="29703" name="Text Box 7"/>
          <p:cNvSpPr txBox="1">
            <a:spLocks noChangeArrowheads="1"/>
          </p:cNvSpPr>
          <p:nvPr/>
        </p:nvSpPr>
        <p:spPr bwMode="auto">
          <a:xfrm>
            <a:off x="1236374" y="318753"/>
            <a:ext cx="180196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zh-TW" altLang="en-US" b="1" dirty="0">
                <a:solidFill>
                  <a:schemeClr val="accent5"/>
                </a:solidFill>
              </a:rPr>
              <a:t>基督在天上代求</a:t>
            </a:r>
          </a:p>
        </p:txBody>
      </p:sp>
      <p:sp>
        <p:nvSpPr>
          <p:cNvPr id="29704" name="Line 8"/>
          <p:cNvSpPr>
            <a:spLocks noChangeShapeType="1"/>
          </p:cNvSpPr>
          <p:nvPr/>
        </p:nvSpPr>
        <p:spPr bwMode="auto">
          <a:xfrm>
            <a:off x="2819400" y="1600200"/>
            <a:ext cx="0" cy="7620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29705" name="Line 9"/>
          <p:cNvSpPr>
            <a:spLocks noChangeShapeType="1"/>
          </p:cNvSpPr>
          <p:nvPr/>
        </p:nvSpPr>
        <p:spPr bwMode="auto">
          <a:xfrm>
            <a:off x="2819400" y="2362200"/>
            <a:ext cx="78486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29706" name="Line 10"/>
          <p:cNvSpPr>
            <a:spLocks noChangeShapeType="1"/>
          </p:cNvSpPr>
          <p:nvPr/>
        </p:nvSpPr>
        <p:spPr bwMode="auto">
          <a:xfrm>
            <a:off x="3429000" y="1600200"/>
            <a:ext cx="0" cy="7620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29707" name="Text Box 11"/>
          <p:cNvSpPr txBox="1">
            <a:spLocks noChangeArrowheads="1"/>
          </p:cNvSpPr>
          <p:nvPr/>
        </p:nvSpPr>
        <p:spPr bwMode="auto">
          <a:xfrm>
            <a:off x="2819401" y="1676400"/>
            <a:ext cx="4349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TW" altLang="en-US"/>
              <a:t>五印</a:t>
            </a:r>
          </a:p>
        </p:txBody>
      </p:sp>
      <p:sp>
        <p:nvSpPr>
          <p:cNvPr id="29708" name="Line 12"/>
          <p:cNvSpPr>
            <a:spLocks noChangeShapeType="1"/>
          </p:cNvSpPr>
          <p:nvPr/>
        </p:nvSpPr>
        <p:spPr bwMode="auto">
          <a:xfrm>
            <a:off x="4114800" y="1600200"/>
            <a:ext cx="0" cy="7620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29709" name="Text Box 13"/>
          <p:cNvSpPr txBox="1">
            <a:spLocks noChangeArrowheads="1"/>
          </p:cNvSpPr>
          <p:nvPr/>
        </p:nvSpPr>
        <p:spPr bwMode="auto">
          <a:xfrm>
            <a:off x="3653136" y="1676400"/>
            <a:ext cx="461665"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a:spcBef>
                <a:spcPct val="50000"/>
              </a:spcBef>
            </a:pPr>
            <a:r>
              <a:rPr lang="zh-TW" altLang="en-US"/>
              <a:t>六印</a:t>
            </a:r>
          </a:p>
        </p:txBody>
      </p:sp>
      <p:sp>
        <p:nvSpPr>
          <p:cNvPr id="29710" name="Text Box 14"/>
          <p:cNvSpPr txBox="1">
            <a:spLocks noChangeArrowheads="1"/>
          </p:cNvSpPr>
          <p:nvPr/>
        </p:nvSpPr>
        <p:spPr bwMode="auto">
          <a:xfrm>
            <a:off x="4648200" y="1828801"/>
            <a:ext cx="1066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TW" altLang="en-US"/>
              <a:t>第七印</a:t>
            </a:r>
          </a:p>
        </p:txBody>
      </p:sp>
      <p:sp>
        <p:nvSpPr>
          <p:cNvPr id="29711" name="Line 15"/>
          <p:cNvSpPr>
            <a:spLocks noChangeShapeType="1"/>
          </p:cNvSpPr>
          <p:nvPr/>
        </p:nvSpPr>
        <p:spPr bwMode="auto">
          <a:xfrm flipV="1">
            <a:off x="3352800" y="685800"/>
            <a:ext cx="0" cy="3276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29712" name="Text Box 16"/>
          <p:cNvSpPr txBox="1">
            <a:spLocks noChangeArrowheads="1"/>
          </p:cNvSpPr>
          <p:nvPr/>
        </p:nvSpPr>
        <p:spPr bwMode="auto">
          <a:xfrm>
            <a:off x="1676400" y="3200400"/>
            <a:ext cx="1752600" cy="187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a:defRPr kumimoji="1" sz="2400">
                <a:solidFill>
                  <a:schemeClr val="tx1"/>
                </a:solidFill>
                <a:latin typeface="Times New Roman" panose="02020603050405020304" pitchFamily="18" charset="0"/>
                <a:ea typeface="新細明體" pitchFamily="18" charset="-120"/>
              </a:defRPr>
            </a:lvl1pPr>
            <a:lvl2pPr marL="914400" indent="-457200">
              <a:defRPr kumimoji="1" sz="2400">
                <a:solidFill>
                  <a:schemeClr val="tx1"/>
                </a:solidFill>
                <a:latin typeface="Times New Roman" panose="02020603050405020304" pitchFamily="18" charset="0"/>
                <a:ea typeface="新細明體" pitchFamily="18" charset="-120"/>
              </a:defRPr>
            </a:lvl2pPr>
            <a:lvl3pPr marL="1371600" indent="-457200">
              <a:defRPr kumimoji="1" sz="2400">
                <a:solidFill>
                  <a:schemeClr val="tx1"/>
                </a:solidFill>
                <a:latin typeface="Times New Roman" panose="02020603050405020304" pitchFamily="18" charset="0"/>
                <a:ea typeface="新細明體" pitchFamily="18" charset="-120"/>
              </a:defRPr>
            </a:lvl3pPr>
            <a:lvl4pPr marL="1828800" indent="-457200">
              <a:defRPr kumimoji="1" sz="2400">
                <a:solidFill>
                  <a:schemeClr val="tx1"/>
                </a:solidFill>
                <a:latin typeface="Times New Roman" panose="02020603050405020304" pitchFamily="18" charset="0"/>
                <a:ea typeface="新細明體" pitchFamily="18" charset="-120"/>
              </a:defRPr>
            </a:lvl4pPr>
            <a:lvl5pPr marL="2286000" indent="-457200">
              <a:defRPr kumimoji="1" sz="2400">
                <a:solidFill>
                  <a:schemeClr val="tx1"/>
                </a:solidFill>
                <a:latin typeface="Times New Roman" panose="02020603050405020304" pitchFamily="18" charset="0"/>
                <a:ea typeface="新細明體" pitchFamily="18" charset="-120"/>
              </a:defRPr>
            </a:lvl5pPr>
            <a:lvl6pPr marL="2743200" indent="-457200" fontAlgn="base">
              <a:spcBef>
                <a:spcPct val="0"/>
              </a:spcBef>
              <a:spcAft>
                <a:spcPct val="0"/>
              </a:spcAft>
              <a:defRPr kumimoji="1" sz="2400">
                <a:solidFill>
                  <a:schemeClr val="tx1"/>
                </a:solidFill>
                <a:latin typeface="Times New Roman" panose="02020603050405020304" pitchFamily="18" charset="0"/>
                <a:ea typeface="新細明體" pitchFamily="18" charset="-120"/>
              </a:defRPr>
            </a:lvl6pPr>
            <a:lvl7pPr marL="3200400" indent="-457200" fontAlgn="base">
              <a:spcBef>
                <a:spcPct val="0"/>
              </a:spcBef>
              <a:spcAft>
                <a:spcPct val="0"/>
              </a:spcAft>
              <a:defRPr kumimoji="1" sz="2400">
                <a:solidFill>
                  <a:schemeClr val="tx1"/>
                </a:solidFill>
                <a:latin typeface="Times New Roman" panose="02020603050405020304" pitchFamily="18" charset="0"/>
                <a:ea typeface="新細明體" pitchFamily="18" charset="-120"/>
              </a:defRPr>
            </a:lvl7pPr>
            <a:lvl8pPr marL="3657600" indent="-457200" fontAlgn="base">
              <a:spcBef>
                <a:spcPct val="0"/>
              </a:spcBef>
              <a:spcAft>
                <a:spcPct val="0"/>
              </a:spcAft>
              <a:defRPr kumimoji="1" sz="2400">
                <a:solidFill>
                  <a:schemeClr val="tx1"/>
                </a:solidFill>
                <a:latin typeface="Times New Roman" panose="02020603050405020304" pitchFamily="18" charset="0"/>
                <a:ea typeface="新細明體" pitchFamily="18" charset="-120"/>
              </a:defRPr>
            </a:lvl8pPr>
            <a:lvl9pPr marL="4114800" indent="-457200" fontAlgn="base">
              <a:spcBef>
                <a:spcPct val="0"/>
              </a:spcBef>
              <a:spcAft>
                <a:spcPct val="0"/>
              </a:spcAft>
              <a:defRPr kumimoji="1" sz="2400">
                <a:solidFill>
                  <a:schemeClr val="tx1"/>
                </a:solidFill>
                <a:latin typeface="Times New Roman" panose="02020603050405020304" pitchFamily="18" charset="0"/>
                <a:ea typeface="新細明體" pitchFamily="18" charset="-120"/>
              </a:defRPr>
            </a:lvl9pPr>
          </a:lstStyle>
          <a:p>
            <a:pPr>
              <a:spcBef>
                <a:spcPct val="50000"/>
              </a:spcBef>
            </a:pPr>
            <a:r>
              <a:rPr lang="zh-TW" altLang="en-US" sz="1800" dirty="0">
                <a:ea typeface="華康粗圓體" pitchFamily="49" charset="-120"/>
              </a:rPr>
              <a:t>得</a:t>
            </a:r>
            <a:r>
              <a:rPr lang="zh-CN" altLang="en-US" sz="1800" dirty="0">
                <a:ea typeface="SimSun" panose="02010600030101010101" pitchFamily="2" charset="-122"/>
              </a:rPr>
              <a:t>胜</a:t>
            </a:r>
            <a:r>
              <a:rPr lang="zh-TW" altLang="en-US" sz="1800" dirty="0">
                <a:ea typeface="華康粗圓體" pitchFamily="49" charset="-120"/>
              </a:rPr>
              <a:t>者：</a:t>
            </a:r>
          </a:p>
          <a:p>
            <a:pPr>
              <a:spcBef>
                <a:spcPct val="50000"/>
              </a:spcBef>
            </a:pPr>
            <a:r>
              <a:rPr lang="zh-TW" altLang="en-US" sz="1800" b="1" dirty="0">
                <a:solidFill>
                  <a:schemeClr val="accent5"/>
                </a:solidFill>
                <a:ea typeface="華康粗圓體" pitchFamily="49" charset="-120"/>
              </a:rPr>
              <a:t>死的：</a:t>
            </a:r>
          </a:p>
          <a:p>
            <a:pPr>
              <a:spcBef>
                <a:spcPct val="50000"/>
              </a:spcBef>
            </a:pPr>
            <a:r>
              <a:rPr lang="en-US" altLang="zh-TW" sz="1800" dirty="0">
                <a:ea typeface="華康粗圓體" pitchFamily="49" charset="-120"/>
              </a:rPr>
              <a:t>1. </a:t>
            </a:r>
            <a:r>
              <a:rPr lang="zh-TW" altLang="en-US" sz="1800" dirty="0">
                <a:ea typeface="華康粗圓體" pitchFamily="49" charset="-120"/>
              </a:rPr>
              <a:t>用羔羊血洗</a:t>
            </a:r>
            <a:r>
              <a:rPr lang="zh-CN" altLang="en-US" sz="1800" dirty="0">
                <a:ea typeface="SimSun" panose="02010600030101010101" pitchFamily="2" charset="-122"/>
              </a:rPr>
              <a:t>净</a:t>
            </a:r>
            <a:r>
              <a:rPr lang="zh-TW" altLang="en-US" sz="1800" dirty="0">
                <a:ea typeface="華康粗圓體" pitchFamily="49" charset="-120"/>
              </a:rPr>
              <a:t>的，</a:t>
            </a:r>
          </a:p>
          <a:p>
            <a:pPr>
              <a:spcBef>
                <a:spcPct val="50000"/>
              </a:spcBef>
            </a:pPr>
            <a:r>
              <a:rPr lang="en-US" altLang="zh-TW" sz="1800" dirty="0">
                <a:ea typeface="華康粗圓體" pitchFamily="49" charset="-120"/>
              </a:rPr>
              <a:t>2. </a:t>
            </a:r>
            <a:r>
              <a:rPr lang="zh-TW" altLang="en-US" sz="1800" dirty="0">
                <a:ea typeface="華康粗圓體" pitchFamily="49" charset="-120"/>
              </a:rPr>
              <a:t>男孩子</a:t>
            </a:r>
          </a:p>
        </p:txBody>
      </p:sp>
      <p:sp>
        <p:nvSpPr>
          <p:cNvPr id="29713" name="Text Box 17"/>
          <p:cNvSpPr txBox="1">
            <a:spLocks noChangeArrowheads="1"/>
          </p:cNvSpPr>
          <p:nvPr/>
        </p:nvSpPr>
        <p:spPr bwMode="auto">
          <a:xfrm>
            <a:off x="1752600" y="5257801"/>
            <a:ext cx="2286000" cy="123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TW" dirty="0">
                <a:latin typeface="微软雅黑" panose="020B0503020204020204" pitchFamily="34" charset="-122"/>
                <a:ea typeface="微软雅黑" panose="020B0503020204020204" pitchFamily="34" charset="-122"/>
              </a:rPr>
              <a:t> </a:t>
            </a:r>
            <a:r>
              <a:rPr lang="zh-TW" altLang="en-US" sz="2000" b="1" dirty="0">
                <a:solidFill>
                  <a:schemeClr val="accent5"/>
                </a:solidFill>
                <a:latin typeface="微软雅黑" panose="020B0503020204020204" pitchFamily="34" charset="-122"/>
                <a:ea typeface="微软雅黑" panose="020B0503020204020204" pitchFamily="34" charset="-122"/>
              </a:rPr>
              <a:t>活的：</a:t>
            </a:r>
          </a:p>
          <a:p>
            <a:pPr>
              <a:spcBef>
                <a:spcPct val="50000"/>
              </a:spcBef>
            </a:pPr>
            <a:r>
              <a:rPr lang="en-US" altLang="zh-TW" dirty="0"/>
              <a:t>1. </a:t>
            </a:r>
            <a:r>
              <a:rPr lang="zh-TW" altLang="en-US" dirty="0"/>
              <a:t>初熟果子</a:t>
            </a:r>
          </a:p>
          <a:p>
            <a:pPr>
              <a:spcBef>
                <a:spcPct val="50000"/>
              </a:spcBef>
            </a:pPr>
            <a:r>
              <a:rPr lang="en-US" altLang="zh-TW" dirty="0"/>
              <a:t>2. </a:t>
            </a:r>
            <a:r>
              <a:rPr lang="zh-TW" altLang="en-US" dirty="0"/>
              <a:t>活</a:t>
            </a:r>
            <a:r>
              <a:rPr lang="zh-CN" altLang="en-US" dirty="0">
                <a:ea typeface="SimSun" panose="02010600030101010101" pitchFamily="2" charset="-122"/>
              </a:rPr>
              <a:t>着</a:t>
            </a:r>
            <a:r>
              <a:rPr lang="zh-TW" altLang="en-US" dirty="0"/>
              <a:t>被提的</a:t>
            </a:r>
          </a:p>
        </p:txBody>
      </p:sp>
      <p:sp>
        <p:nvSpPr>
          <p:cNvPr id="29714" name="Text Box 18"/>
          <p:cNvSpPr txBox="1">
            <a:spLocks noChangeArrowheads="1"/>
          </p:cNvSpPr>
          <p:nvPr/>
        </p:nvSpPr>
        <p:spPr bwMode="auto">
          <a:xfrm>
            <a:off x="3505200" y="3200401"/>
            <a:ext cx="2057400" cy="119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TW" altLang="en-US" dirty="0"/>
              <a:t>其</a:t>
            </a:r>
            <a:r>
              <a:rPr lang="zh-CN" altLang="en-US" dirty="0">
                <a:ea typeface="SimSun" panose="02010600030101010101" pitchFamily="2" charset="-122"/>
              </a:rPr>
              <a:t>余</a:t>
            </a:r>
            <a:r>
              <a:rPr lang="zh-TW" altLang="en-US" dirty="0"/>
              <a:t>的信徒：</a:t>
            </a:r>
          </a:p>
          <a:p>
            <a:pPr>
              <a:spcBef>
                <a:spcPct val="50000"/>
              </a:spcBef>
            </a:pPr>
            <a:r>
              <a:rPr lang="zh-TW" altLang="en-US" b="1" dirty="0">
                <a:solidFill>
                  <a:schemeClr val="accent5"/>
                </a:solidFill>
              </a:rPr>
              <a:t>死的：</a:t>
            </a:r>
          </a:p>
          <a:p>
            <a:pPr>
              <a:spcBef>
                <a:spcPct val="50000"/>
              </a:spcBef>
            </a:pPr>
            <a:r>
              <a:rPr lang="zh-CN" altLang="en-US" dirty="0">
                <a:ea typeface="SimSun" panose="02010600030101010101" pitchFamily="2" charset="-122"/>
              </a:rPr>
              <a:t>历</a:t>
            </a:r>
            <a:r>
              <a:rPr lang="zh-TW" altLang="en-US" dirty="0"/>
              <a:t>代已死的信徒</a:t>
            </a:r>
          </a:p>
        </p:txBody>
      </p:sp>
      <p:sp>
        <p:nvSpPr>
          <p:cNvPr id="29715" name="Text Box 19"/>
          <p:cNvSpPr txBox="1">
            <a:spLocks noChangeArrowheads="1"/>
          </p:cNvSpPr>
          <p:nvPr/>
        </p:nvSpPr>
        <p:spPr bwMode="auto">
          <a:xfrm>
            <a:off x="3505200" y="4953001"/>
            <a:ext cx="1981200"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TW" altLang="en-US" b="1" dirty="0">
                <a:solidFill>
                  <a:schemeClr val="accent5"/>
                </a:solidFill>
                <a:latin typeface="微软雅黑" panose="020B0503020204020204" pitchFamily="34" charset="-122"/>
                <a:ea typeface="微软雅黑" panose="020B0503020204020204" pitchFamily="34" charset="-122"/>
              </a:rPr>
              <a:t>活的：</a:t>
            </a:r>
          </a:p>
          <a:p>
            <a:pPr>
              <a:spcBef>
                <a:spcPct val="50000"/>
              </a:spcBef>
            </a:pPr>
            <a:r>
              <a:rPr lang="zh-TW" altLang="en-US" dirty="0">
                <a:ea typeface="SimSun" panose="02010600030101010101" pitchFamily="2" charset="-122"/>
              </a:rPr>
              <a:t>神的</a:t>
            </a:r>
            <a:r>
              <a:rPr lang="zh-CN" altLang="en-US" b="1" dirty="0">
                <a:ea typeface="SimSun" panose="02010600030101010101" pitchFamily="2" charset="-122"/>
              </a:rPr>
              <a:t>庄</a:t>
            </a:r>
            <a:r>
              <a:rPr lang="zh-TW" altLang="en-US" b="1" dirty="0">
                <a:ea typeface="SimSun" panose="02010600030101010101" pitchFamily="2" charset="-122"/>
              </a:rPr>
              <a:t>稼</a:t>
            </a:r>
            <a:r>
              <a:rPr lang="zh-TW" altLang="en-US" dirty="0">
                <a:ea typeface="SimSun" panose="02010600030101010101" pitchFamily="2" charset="-122"/>
              </a:rPr>
              <a:t>收割，今世存活的信徒</a:t>
            </a:r>
            <a:r>
              <a:rPr lang="zh-CN" altLang="en-US" dirty="0">
                <a:ea typeface="SimSun" panose="02010600030101010101" pitchFamily="2" charset="-122"/>
              </a:rPr>
              <a:t>经过</a:t>
            </a:r>
            <a:r>
              <a:rPr lang="zh-TW" altLang="en-US" dirty="0">
                <a:ea typeface="SimSun" panose="02010600030101010101" pitchFamily="2" charset="-122"/>
              </a:rPr>
              <a:t>大</a:t>
            </a:r>
            <a:r>
              <a:rPr lang="zh-CN" altLang="en-US" dirty="0">
                <a:ea typeface="SimSun" panose="02010600030101010101" pitchFamily="2" charset="-122"/>
              </a:rPr>
              <a:t>灾难</a:t>
            </a:r>
            <a:r>
              <a:rPr lang="zh-TW" altLang="en-US" dirty="0">
                <a:ea typeface="SimSun" panose="02010600030101010101" pitchFamily="2" charset="-122"/>
              </a:rPr>
              <a:t>被提到空中</a:t>
            </a:r>
            <a:r>
              <a:rPr lang="zh-CN" altLang="en-US" dirty="0">
                <a:ea typeface="SimSun" panose="02010600030101010101" pitchFamily="2" charset="-122"/>
              </a:rPr>
              <a:t>与</a:t>
            </a:r>
            <a:r>
              <a:rPr lang="zh-TW" altLang="en-US" dirty="0">
                <a:ea typeface="SimSun" panose="02010600030101010101" pitchFamily="2" charset="-122"/>
              </a:rPr>
              <a:t>主相遇</a:t>
            </a:r>
          </a:p>
        </p:txBody>
      </p:sp>
      <p:sp>
        <p:nvSpPr>
          <p:cNvPr id="29716" name="Text Box 20"/>
          <p:cNvSpPr txBox="1">
            <a:spLocks noChangeArrowheads="1"/>
          </p:cNvSpPr>
          <p:nvPr/>
        </p:nvSpPr>
        <p:spPr bwMode="auto">
          <a:xfrm>
            <a:off x="3429000" y="381000"/>
            <a:ext cx="2057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TW" altLang="en-US" dirty="0"/>
              <a:t>基督的</a:t>
            </a:r>
            <a:r>
              <a:rPr lang="zh-CN" altLang="en-US" dirty="0" smtClean="0">
                <a:ea typeface="SimSun" panose="02010600030101010101" pitchFamily="2" charset="-122"/>
              </a:rPr>
              <a:t>来临</a:t>
            </a:r>
            <a:r>
              <a:rPr lang="zh-TW" altLang="en-US" dirty="0" smtClean="0"/>
              <a:t>（隐密）</a:t>
            </a:r>
            <a:r>
              <a:rPr lang="zh-CN" altLang="en-US" dirty="0">
                <a:ea typeface="SimSun" panose="02010600030101010101" pitchFamily="2" charset="-122"/>
              </a:rPr>
              <a:t>从</a:t>
            </a:r>
            <a:r>
              <a:rPr lang="zh-TW" altLang="en-US" dirty="0"/>
              <a:t>天上</a:t>
            </a:r>
            <a:r>
              <a:rPr lang="zh-CN" altLang="en-US" dirty="0">
                <a:ea typeface="SimSun" panose="02010600030101010101" pitchFamily="2" charset="-122"/>
              </a:rPr>
              <a:t>开</a:t>
            </a:r>
            <a:r>
              <a:rPr lang="zh-TW" altLang="en-US" dirty="0"/>
              <a:t>始</a:t>
            </a:r>
          </a:p>
        </p:txBody>
      </p:sp>
      <p:sp>
        <p:nvSpPr>
          <p:cNvPr id="29717" name="Line 21"/>
          <p:cNvSpPr>
            <a:spLocks noChangeShapeType="1"/>
          </p:cNvSpPr>
          <p:nvPr/>
        </p:nvSpPr>
        <p:spPr bwMode="auto">
          <a:xfrm>
            <a:off x="4800600" y="838200"/>
            <a:ext cx="13716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29718" name="Line 22"/>
          <p:cNvSpPr>
            <a:spLocks noChangeShapeType="1"/>
          </p:cNvSpPr>
          <p:nvPr/>
        </p:nvSpPr>
        <p:spPr bwMode="auto">
          <a:xfrm>
            <a:off x="6172200" y="838200"/>
            <a:ext cx="0" cy="1752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29719" name="Text Box 23"/>
          <p:cNvSpPr txBox="1">
            <a:spLocks noChangeArrowheads="1"/>
          </p:cNvSpPr>
          <p:nvPr/>
        </p:nvSpPr>
        <p:spPr bwMode="auto">
          <a:xfrm>
            <a:off x="5410200" y="2895600"/>
            <a:ext cx="1600200" cy="788988"/>
          </a:xfrm>
          <a:prstGeom prst="rect">
            <a:avLst/>
          </a:prstGeom>
          <a:noFill/>
          <a:ln w="9525">
            <a:solidFill>
              <a:schemeClr val="fo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TW" altLang="en-US" b="1" dirty="0">
                <a:solidFill>
                  <a:schemeClr val="accent5"/>
                </a:solidFill>
                <a:latin typeface="微软雅黑" panose="020B0503020204020204" pitchFamily="34" charset="-122"/>
                <a:ea typeface="微软雅黑" panose="020B0503020204020204" pitchFamily="34" charset="-122"/>
              </a:rPr>
              <a:t>基督</a:t>
            </a:r>
            <a:r>
              <a:rPr lang="zh-CN" altLang="en-US" b="1" dirty="0">
                <a:solidFill>
                  <a:schemeClr val="accent5"/>
                </a:solidFill>
                <a:latin typeface="微软雅黑" panose="020B0503020204020204" pitchFamily="34" charset="-122"/>
                <a:ea typeface="微软雅黑" panose="020B0503020204020204" pitchFamily="34" charset="-122"/>
              </a:rPr>
              <a:t>来</a:t>
            </a:r>
            <a:r>
              <a:rPr lang="zh-TW" altLang="en-US" b="1" dirty="0">
                <a:solidFill>
                  <a:schemeClr val="accent5"/>
                </a:solidFill>
                <a:latin typeface="微软雅黑" panose="020B0503020204020204" pitchFamily="34" charset="-122"/>
                <a:ea typeface="微软雅黑" panose="020B0503020204020204" pitchFamily="34" charset="-122"/>
              </a:rPr>
              <a:t>到空中</a:t>
            </a:r>
          </a:p>
          <a:p>
            <a:pPr>
              <a:spcBef>
                <a:spcPct val="50000"/>
              </a:spcBef>
            </a:pPr>
            <a:r>
              <a:rPr lang="zh-CN" altLang="en-US" b="1" dirty="0">
                <a:solidFill>
                  <a:schemeClr val="accent5"/>
                </a:solidFill>
                <a:latin typeface="微软雅黑" panose="020B0503020204020204" pitchFamily="34" charset="-122"/>
                <a:ea typeface="微软雅黑" panose="020B0503020204020204" pitchFamily="34" charset="-122"/>
              </a:rPr>
              <a:t>设</a:t>
            </a:r>
            <a:r>
              <a:rPr lang="zh-TW" altLang="en-US" b="1" dirty="0">
                <a:solidFill>
                  <a:schemeClr val="accent5"/>
                </a:solidFill>
                <a:latin typeface="微软雅黑" panose="020B0503020204020204" pitchFamily="34" charset="-122"/>
                <a:ea typeface="微软雅黑" panose="020B0503020204020204" pitchFamily="34" charset="-122"/>
              </a:rPr>
              <a:t>立</a:t>
            </a:r>
            <a:r>
              <a:rPr lang="zh-CN" altLang="en-US" b="1" dirty="0">
                <a:solidFill>
                  <a:schemeClr val="accent5"/>
                </a:solidFill>
                <a:latin typeface="微软雅黑" panose="020B0503020204020204" pitchFamily="34" charset="-122"/>
                <a:ea typeface="微软雅黑" panose="020B0503020204020204" pitchFamily="34" charset="-122"/>
              </a:rPr>
              <a:t>审</a:t>
            </a:r>
            <a:r>
              <a:rPr lang="zh-TW" altLang="en-US" b="1" dirty="0">
                <a:solidFill>
                  <a:schemeClr val="accent5"/>
                </a:solidFill>
                <a:latin typeface="微软雅黑" panose="020B0503020204020204" pitchFamily="34" charset="-122"/>
                <a:ea typeface="微软雅黑" panose="020B0503020204020204" pitchFamily="34" charset="-122"/>
              </a:rPr>
              <a:t>判台</a:t>
            </a:r>
          </a:p>
        </p:txBody>
      </p:sp>
      <p:cxnSp>
        <p:nvCxnSpPr>
          <p:cNvPr id="29720" name="AutoShape 24"/>
          <p:cNvCxnSpPr>
            <a:cxnSpLocks noChangeShapeType="1"/>
            <a:stCxn id="29714" idx="2"/>
            <a:endCxn id="29719" idx="2"/>
          </p:cNvCxnSpPr>
          <p:nvPr/>
        </p:nvCxnSpPr>
        <p:spPr bwMode="auto">
          <a:xfrm flipV="1">
            <a:off x="4533900" y="3684589"/>
            <a:ext cx="1676400" cy="708025"/>
          </a:xfrm>
          <a:prstGeom prst="straightConnector1">
            <a:avLst/>
          </a:prstGeom>
          <a:noFill/>
          <a:ln w="3810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721" name="AutoShape 25"/>
          <p:cNvCxnSpPr>
            <a:cxnSpLocks noChangeShapeType="1"/>
            <a:stCxn id="29715" idx="2"/>
            <a:endCxn id="29719" idx="2"/>
          </p:cNvCxnSpPr>
          <p:nvPr/>
        </p:nvCxnSpPr>
        <p:spPr bwMode="auto">
          <a:xfrm flipV="1">
            <a:off x="4495800" y="3684589"/>
            <a:ext cx="1714500" cy="2871787"/>
          </a:xfrm>
          <a:prstGeom prst="straightConnector1">
            <a:avLst/>
          </a:prstGeom>
          <a:noFill/>
          <a:ln w="3810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722" name="Line 26"/>
          <p:cNvSpPr>
            <a:spLocks noChangeShapeType="1"/>
          </p:cNvSpPr>
          <p:nvPr/>
        </p:nvSpPr>
        <p:spPr bwMode="auto">
          <a:xfrm>
            <a:off x="6172200" y="1905000"/>
            <a:ext cx="44958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29723" name="Text Box 27"/>
          <p:cNvSpPr txBox="1">
            <a:spLocks noChangeArrowheads="1"/>
          </p:cNvSpPr>
          <p:nvPr/>
        </p:nvSpPr>
        <p:spPr bwMode="auto">
          <a:xfrm>
            <a:off x="6553200" y="1905001"/>
            <a:ext cx="1676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TW" altLang="en-US"/>
              <a:t>第七</a:t>
            </a:r>
            <a:r>
              <a:rPr lang="zh-CN" altLang="en-US">
                <a:ea typeface="SimSun" panose="02010600030101010101" pitchFamily="2" charset="-122"/>
              </a:rPr>
              <a:t>号</a:t>
            </a:r>
            <a:endParaRPr lang="zh-TW" altLang="en-US">
              <a:ea typeface="SimSun" panose="02010600030101010101" pitchFamily="2" charset="-122"/>
            </a:endParaRPr>
          </a:p>
        </p:txBody>
      </p:sp>
      <p:sp>
        <p:nvSpPr>
          <p:cNvPr id="29724" name="Text Box 28"/>
          <p:cNvSpPr txBox="1">
            <a:spLocks noChangeArrowheads="1"/>
          </p:cNvSpPr>
          <p:nvPr/>
        </p:nvSpPr>
        <p:spPr bwMode="auto">
          <a:xfrm>
            <a:off x="7162800" y="3048000"/>
            <a:ext cx="2514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dirty="0">
                <a:ea typeface="SimSun" panose="02010600030101010101" pitchFamily="2" charset="-122"/>
              </a:rPr>
              <a:t>给</a:t>
            </a:r>
            <a:r>
              <a:rPr lang="zh-TW" altLang="en-US" dirty="0"/>
              <a:t>信徒的</a:t>
            </a:r>
            <a:r>
              <a:rPr lang="zh-CN" altLang="en-US" dirty="0">
                <a:ea typeface="SimSun" panose="02010600030101010101" pitchFamily="2" charset="-122"/>
              </a:rPr>
              <a:t>奖赏与惩罚</a:t>
            </a:r>
            <a:r>
              <a:rPr lang="zh-TW" altLang="en-US" dirty="0"/>
              <a:t>：分成</a:t>
            </a:r>
            <a:r>
              <a:rPr lang="zh-TW" altLang="en-US" b="1" dirty="0">
                <a:solidFill>
                  <a:schemeClr val="accent5"/>
                </a:solidFill>
              </a:rPr>
              <a:t>得</a:t>
            </a:r>
            <a:r>
              <a:rPr lang="zh-CN" altLang="en-US" b="1" dirty="0">
                <a:solidFill>
                  <a:schemeClr val="accent5"/>
                </a:solidFill>
                <a:ea typeface="SimSun" panose="02010600030101010101" pitchFamily="2" charset="-122"/>
              </a:rPr>
              <a:t>胜</a:t>
            </a:r>
            <a:r>
              <a:rPr lang="zh-TW" altLang="en-US" b="1" dirty="0">
                <a:solidFill>
                  <a:schemeClr val="accent5"/>
                </a:solidFill>
              </a:rPr>
              <a:t>者</a:t>
            </a:r>
            <a:r>
              <a:rPr lang="zh-CN" altLang="en-US" dirty="0">
                <a:ea typeface="SimSun" panose="02010600030101010101" pitchFamily="2" charset="-122"/>
              </a:rPr>
              <a:t>与</a:t>
            </a:r>
            <a:r>
              <a:rPr lang="zh-TW" altLang="en-US" dirty="0"/>
              <a:t>被成全者</a:t>
            </a:r>
          </a:p>
        </p:txBody>
      </p:sp>
      <p:sp>
        <p:nvSpPr>
          <p:cNvPr id="29725" name="Text Box 29"/>
          <p:cNvSpPr txBox="1">
            <a:spLocks noChangeArrowheads="1"/>
          </p:cNvSpPr>
          <p:nvPr/>
        </p:nvSpPr>
        <p:spPr bwMode="auto">
          <a:xfrm>
            <a:off x="6553200" y="4572001"/>
            <a:ext cx="388620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TW" altLang="en-US" b="1" dirty="0">
                <a:solidFill>
                  <a:schemeClr val="accent5"/>
                </a:solidFill>
                <a:latin typeface="微软雅黑" panose="020B0503020204020204" pitchFamily="34" charset="-122"/>
                <a:ea typeface="微软雅黑" panose="020B0503020204020204" pitchFamily="34" charset="-122"/>
              </a:rPr>
              <a:t>得</a:t>
            </a:r>
            <a:r>
              <a:rPr lang="zh-CN" altLang="en-US" b="1" dirty="0">
                <a:solidFill>
                  <a:schemeClr val="accent5"/>
                </a:solidFill>
                <a:latin typeface="微软雅黑" panose="020B0503020204020204" pitchFamily="34" charset="-122"/>
                <a:ea typeface="微软雅黑" panose="020B0503020204020204" pitchFamily="34" charset="-122"/>
              </a:rPr>
              <a:t>胜</a:t>
            </a:r>
            <a:r>
              <a:rPr lang="zh-TW" altLang="en-US" b="1" dirty="0">
                <a:solidFill>
                  <a:schemeClr val="accent5"/>
                </a:solidFill>
                <a:latin typeface="微软雅黑" panose="020B0503020204020204" pitchFamily="34" charset="-122"/>
                <a:ea typeface="微软雅黑" panose="020B0503020204020204" pitchFamily="34" charset="-122"/>
              </a:rPr>
              <a:t>者可赴婚宴，跟</a:t>
            </a:r>
            <a:r>
              <a:rPr lang="zh-CN" altLang="en-US" b="1" dirty="0">
                <a:solidFill>
                  <a:schemeClr val="accent5"/>
                </a:solidFill>
                <a:latin typeface="微软雅黑" panose="020B0503020204020204" pitchFamily="34" charset="-122"/>
                <a:ea typeface="微软雅黑" panose="020B0503020204020204" pitchFamily="34" charset="-122"/>
              </a:rPr>
              <a:t>随</a:t>
            </a:r>
            <a:r>
              <a:rPr lang="zh-TW" altLang="en-US" b="1" dirty="0">
                <a:solidFill>
                  <a:schemeClr val="accent5"/>
                </a:solidFill>
                <a:latin typeface="微软雅黑" panose="020B0503020204020204" pitchFamily="34" charset="-122"/>
                <a:ea typeface="微软雅黑" panose="020B0503020204020204" pitchFamily="34" charset="-122"/>
              </a:rPr>
              <a:t>主</a:t>
            </a:r>
            <a:r>
              <a:rPr lang="zh-CN" altLang="en-US" b="1" dirty="0">
                <a:solidFill>
                  <a:schemeClr val="accent5"/>
                </a:solidFill>
                <a:latin typeface="微软雅黑" panose="020B0503020204020204" pitchFamily="34" charset="-122"/>
                <a:ea typeface="微软雅黑" panose="020B0503020204020204" pitchFamily="34" charset="-122"/>
              </a:rPr>
              <a:t>争战</a:t>
            </a:r>
            <a:endParaRPr lang="zh-TW" altLang="en-US" b="1" dirty="0">
              <a:solidFill>
                <a:schemeClr val="accent5"/>
              </a:solidFill>
              <a:latin typeface="微软雅黑" panose="020B0503020204020204" pitchFamily="34" charset="-122"/>
              <a:ea typeface="微软雅黑" panose="020B0503020204020204" pitchFamily="34" charset="-122"/>
            </a:endParaRPr>
          </a:p>
          <a:p>
            <a:pPr>
              <a:spcBef>
                <a:spcPct val="50000"/>
              </a:spcBef>
            </a:pPr>
            <a:r>
              <a:rPr lang="zh-TW" altLang="en-US" b="1" dirty="0">
                <a:solidFill>
                  <a:schemeClr val="accent5"/>
                </a:solidFill>
                <a:latin typeface="微软雅黑" panose="020B0503020204020204" pitchFamily="34" charset="-122"/>
                <a:ea typeface="微软雅黑" panose="020B0503020204020204" pitchFamily="34" charset="-122"/>
              </a:rPr>
              <a:t>享受主人的快</a:t>
            </a:r>
            <a:r>
              <a:rPr lang="zh-CN" altLang="en-US" b="1" dirty="0">
                <a:solidFill>
                  <a:schemeClr val="accent5"/>
                </a:solidFill>
                <a:latin typeface="微软雅黑" panose="020B0503020204020204" pitchFamily="34" charset="-122"/>
                <a:ea typeface="微软雅黑" panose="020B0503020204020204" pitchFamily="34" charset="-122"/>
              </a:rPr>
              <a:t>乐</a:t>
            </a:r>
            <a:r>
              <a:rPr lang="zh-TW" altLang="en-US" b="1" dirty="0">
                <a:solidFill>
                  <a:schemeClr val="accent5"/>
                </a:solidFill>
                <a:latin typeface="微软雅黑" panose="020B0503020204020204" pitchFamily="34" charset="-122"/>
                <a:ea typeface="微软雅黑" panose="020B0503020204020204" pitchFamily="34" charset="-122"/>
              </a:rPr>
              <a:t>，千年</a:t>
            </a:r>
            <a:r>
              <a:rPr lang="zh-CN" altLang="en-US" b="1" dirty="0">
                <a:solidFill>
                  <a:schemeClr val="accent5"/>
                </a:solidFill>
                <a:latin typeface="微软雅黑" panose="020B0503020204020204" pitchFamily="34" charset="-122"/>
                <a:ea typeface="微软雅黑" panose="020B0503020204020204" pitchFamily="34" charset="-122"/>
              </a:rPr>
              <a:t>国里</a:t>
            </a:r>
            <a:r>
              <a:rPr lang="zh-TW" altLang="en-US" b="1" dirty="0">
                <a:solidFill>
                  <a:schemeClr val="accent5"/>
                </a:solidFill>
                <a:latin typeface="微软雅黑" panose="020B0503020204020204" pitchFamily="34" charset="-122"/>
                <a:ea typeface="微软雅黑" panose="020B0503020204020204" pitchFamily="34" charset="-122"/>
              </a:rPr>
              <a:t>作王</a:t>
            </a:r>
          </a:p>
        </p:txBody>
      </p:sp>
      <p:sp>
        <p:nvSpPr>
          <p:cNvPr id="29726" name="Text Box 30"/>
          <p:cNvSpPr txBox="1">
            <a:spLocks noChangeArrowheads="1"/>
          </p:cNvSpPr>
          <p:nvPr/>
        </p:nvSpPr>
        <p:spPr bwMode="auto">
          <a:xfrm>
            <a:off x="6553200" y="5715000"/>
            <a:ext cx="38100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TW" altLang="en-US" b="1" dirty="0">
                <a:solidFill>
                  <a:schemeClr val="accent5"/>
                </a:solidFill>
                <a:latin typeface="微软雅黑" panose="020B0503020204020204" pitchFamily="34" charset="-122"/>
                <a:ea typeface="微软雅黑" panose="020B0503020204020204" pitchFamily="34" charset="-122"/>
              </a:rPr>
              <a:t>被成全者：</a:t>
            </a:r>
            <a:r>
              <a:rPr lang="zh-CN" altLang="en-US" b="1" dirty="0">
                <a:solidFill>
                  <a:schemeClr val="accent5"/>
                </a:solidFill>
                <a:latin typeface="微软雅黑" panose="020B0503020204020204" pitchFamily="34" charset="-122"/>
                <a:ea typeface="微软雅黑" panose="020B0503020204020204" pitchFamily="34" charset="-122"/>
              </a:rPr>
              <a:t>关于门</a:t>
            </a:r>
            <a:r>
              <a:rPr lang="zh-TW" altLang="en-US" b="1" dirty="0">
                <a:solidFill>
                  <a:schemeClr val="accent5"/>
                </a:solidFill>
                <a:latin typeface="微软雅黑" panose="020B0503020204020204" pitchFamily="34" charset="-122"/>
                <a:ea typeface="微软雅黑" panose="020B0503020204020204" pitchFamily="34" charset="-122"/>
              </a:rPr>
              <a:t>外，在黑暗中哀哭切</a:t>
            </a:r>
            <a:r>
              <a:rPr lang="zh-CN" altLang="en-US" b="1" dirty="0">
                <a:solidFill>
                  <a:schemeClr val="accent5"/>
                </a:solidFill>
                <a:latin typeface="微软雅黑" panose="020B0503020204020204" pitchFamily="34" charset="-122"/>
                <a:ea typeface="微软雅黑" panose="020B0503020204020204" pitchFamily="34" charset="-122"/>
              </a:rPr>
              <a:t>齿</a:t>
            </a:r>
            <a:r>
              <a:rPr lang="zh-TW" altLang="en-US" b="1" dirty="0">
                <a:solidFill>
                  <a:schemeClr val="accent5"/>
                </a:solidFill>
                <a:latin typeface="微软雅黑" panose="020B0503020204020204" pitchFamily="34" charset="-122"/>
                <a:ea typeface="微软雅黑" panose="020B0503020204020204" pitchFamily="34" charset="-122"/>
              </a:rPr>
              <a:t>，被割</a:t>
            </a:r>
            <a:r>
              <a:rPr lang="zh-CN" altLang="en-US" b="1" dirty="0">
                <a:solidFill>
                  <a:schemeClr val="accent5"/>
                </a:solidFill>
                <a:latin typeface="微软雅黑" panose="020B0503020204020204" pitchFamily="34" charset="-122"/>
                <a:ea typeface="微软雅黑" panose="020B0503020204020204" pitchFamily="34" charset="-122"/>
              </a:rPr>
              <a:t>断</a:t>
            </a:r>
            <a:r>
              <a:rPr lang="zh-TW" altLang="en-US" b="1" dirty="0">
                <a:solidFill>
                  <a:schemeClr val="accent5"/>
                </a:solidFill>
                <a:latin typeface="微软雅黑" panose="020B0503020204020204" pitchFamily="34" charset="-122"/>
                <a:ea typeface="微软雅黑" panose="020B0503020204020204" pitchFamily="34" charset="-122"/>
              </a:rPr>
              <a:t>，主不</a:t>
            </a:r>
            <a:r>
              <a:rPr lang="zh-CN" altLang="en-US" b="1" dirty="0">
                <a:solidFill>
                  <a:schemeClr val="accent5"/>
                </a:solidFill>
                <a:latin typeface="微软雅黑" panose="020B0503020204020204" pitchFamily="34" charset="-122"/>
                <a:ea typeface="微软雅黑" panose="020B0503020204020204" pitchFamily="34" charset="-122"/>
              </a:rPr>
              <a:t>认识</a:t>
            </a:r>
            <a:r>
              <a:rPr lang="zh-TW" altLang="en-US" b="1" dirty="0">
                <a:solidFill>
                  <a:schemeClr val="accent5"/>
                </a:solidFill>
                <a:latin typeface="微软雅黑" panose="020B0503020204020204" pitchFamily="34" charset="-122"/>
                <a:ea typeface="微软雅黑" panose="020B0503020204020204" pitchFamily="34" charset="-122"/>
              </a:rPr>
              <a:t>，受第二次死的害，</a:t>
            </a:r>
            <a:r>
              <a:rPr lang="zh-CN" altLang="en-US" b="1" dirty="0">
                <a:solidFill>
                  <a:schemeClr val="accent5"/>
                </a:solidFill>
                <a:latin typeface="微软雅黑" panose="020B0503020204020204" pitchFamily="34" charset="-122"/>
                <a:ea typeface="微软雅黑" panose="020B0503020204020204" pitchFamily="34" charset="-122"/>
              </a:rPr>
              <a:t>象从</a:t>
            </a:r>
            <a:r>
              <a:rPr lang="zh-TW" altLang="en-US" b="1" dirty="0">
                <a:solidFill>
                  <a:schemeClr val="accent5"/>
                </a:solidFill>
                <a:latin typeface="微软雅黑" panose="020B0503020204020204" pitchFamily="34" charset="-122"/>
                <a:ea typeface="微软雅黑" panose="020B0503020204020204" pitchFamily="34" charset="-122"/>
              </a:rPr>
              <a:t>火</a:t>
            </a:r>
            <a:r>
              <a:rPr lang="zh-CN" altLang="en-US" b="1" dirty="0">
                <a:solidFill>
                  <a:schemeClr val="accent5"/>
                </a:solidFill>
                <a:latin typeface="微软雅黑" panose="020B0503020204020204" pitchFamily="34" charset="-122"/>
                <a:ea typeface="微软雅黑" panose="020B0503020204020204" pitchFamily="34" charset="-122"/>
              </a:rPr>
              <a:t>里经过一样</a:t>
            </a:r>
            <a:r>
              <a:rPr lang="zh-TW" altLang="en-US" b="1" dirty="0">
                <a:solidFill>
                  <a:schemeClr val="accent5"/>
                </a:solidFill>
                <a:latin typeface="微软雅黑" panose="020B0503020204020204" pitchFamily="34" charset="-122"/>
                <a:ea typeface="微软雅黑" panose="020B0503020204020204" pitchFamily="34" charset="-122"/>
              </a:rPr>
              <a:t> </a:t>
            </a:r>
          </a:p>
        </p:txBody>
      </p:sp>
      <p:sp>
        <p:nvSpPr>
          <p:cNvPr id="29727" name="Text Box 31"/>
          <p:cNvSpPr txBox="1">
            <a:spLocks noChangeArrowheads="1"/>
          </p:cNvSpPr>
          <p:nvPr/>
        </p:nvSpPr>
        <p:spPr bwMode="auto">
          <a:xfrm>
            <a:off x="5715000" y="228601"/>
            <a:ext cx="2667000" cy="466725"/>
          </a:xfrm>
          <a:prstGeom prst="rect">
            <a:avLst/>
          </a:prstGeom>
          <a:noFill/>
          <a:ln w="9525">
            <a:solidFill>
              <a:schemeClr val="fo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TW" altLang="en-US" sz="2400" b="1" dirty="0">
                <a:solidFill>
                  <a:schemeClr val="accent5"/>
                </a:solidFill>
                <a:ea typeface="文鼎中隸" pitchFamily="49" charset="-120"/>
              </a:rPr>
              <a:t>信徒的被提</a:t>
            </a:r>
            <a:r>
              <a:rPr lang="zh-CN" altLang="en-US" sz="2400" b="1" dirty="0">
                <a:solidFill>
                  <a:schemeClr val="accent5"/>
                </a:solidFill>
                <a:ea typeface="SimSun" panose="02010600030101010101" pitchFamily="2" charset="-122"/>
              </a:rPr>
              <a:t>与赏罚</a:t>
            </a:r>
            <a:endParaRPr lang="zh-TW" altLang="en-US" sz="2400" b="1" dirty="0">
              <a:solidFill>
                <a:schemeClr val="accent5"/>
              </a:solidFill>
              <a:ea typeface="SimSun" panose="02010600030101010101" pitchFamily="2" charset="-122"/>
            </a:endParaRPr>
          </a:p>
        </p:txBody>
      </p:sp>
      <p:cxnSp>
        <p:nvCxnSpPr>
          <p:cNvPr id="29728" name="AutoShape 32"/>
          <p:cNvCxnSpPr>
            <a:cxnSpLocks noChangeShapeType="1"/>
            <a:stCxn id="29711" idx="1"/>
          </p:cNvCxnSpPr>
          <p:nvPr/>
        </p:nvCxnSpPr>
        <p:spPr bwMode="auto">
          <a:xfrm>
            <a:off x="3352800" y="666750"/>
            <a:ext cx="228600" cy="2000250"/>
          </a:xfrm>
          <a:prstGeom prst="straightConnector1">
            <a:avLst/>
          </a:prstGeom>
          <a:noFill/>
          <a:ln w="381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729" name="Text Box 33"/>
          <p:cNvSpPr txBox="1">
            <a:spLocks noChangeArrowheads="1"/>
          </p:cNvSpPr>
          <p:nvPr/>
        </p:nvSpPr>
        <p:spPr bwMode="auto">
          <a:xfrm>
            <a:off x="3581400" y="2438400"/>
            <a:ext cx="2590800" cy="369332"/>
          </a:xfrm>
          <a:prstGeom prst="rect">
            <a:avLst/>
          </a:prstGeom>
          <a:noFill/>
          <a:ln w="28575">
            <a:solidFill>
              <a:schemeClr va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TW" altLang="en-US" b="1" dirty="0">
                <a:solidFill>
                  <a:schemeClr val="accent5"/>
                </a:solidFill>
              </a:rPr>
              <a:t>大 </a:t>
            </a:r>
            <a:r>
              <a:rPr lang="zh-CN" altLang="en-US" b="1" dirty="0">
                <a:solidFill>
                  <a:schemeClr val="accent5"/>
                </a:solidFill>
                <a:ea typeface="SimSun" panose="02010600030101010101" pitchFamily="2" charset="-122"/>
              </a:rPr>
              <a:t>灾难开始</a:t>
            </a:r>
            <a:endParaRPr lang="zh-TW" altLang="en-US" b="1" dirty="0">
              <a:solidFill>
                <a:schemeClr val="accent5"/>
              </a:solidFill>
              <a:ea typeface="SimSun" panose="02010600030101010101" pitchFamily="2" charset="-122"/>
            </a:endParaRPr>
          </a:p>
        </p:txBody>
      </p:sp>
    </p:spTree>
    <p:extLst>
      <p:ext uri="{BB962C8B-B14F-4D97-AF65-F5344CB8AC3E}">
        <p14:creationId xmlns:p14="http://schemas.microsoft.com/office/powerpoint/2010/main" val="3609539664"/>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 fill="hold" grpId="0" nodeType="clickEffect">
                                  <p:stCondLst>
                                    <p:cond delay="0"/>
                                  </p:stCondLst>
                                  <p:childTnLst>
                                    <p:set>
                                      <p:cBhvr>
                                        <p:cTn id="6" dur="1" fill="hold">
                                          <p:stCondLst>
                                            <p:cond delay="0"/>
                                          </p:stCondLst>
                                        </p:cTn>
                                        <p:tgtEl>
                                          <p:spTgt spid="29727"/>
                                        </p:tgtEl>
                                        <p:attrNameLst>
                                          <p:attrName>style.visibility</p:attrName>
                                        </p:attrNameLst>
                                      </p:cBhvr>
                                      <p:to>
                                        <p:strVal val="visible"/>
                                      </p:to>
                                    </p:set>
                                    <p:anim calcmode="lin" valueType="num">
                                      <p:cBhvr>
                                        <p:cTn id="7" dur="500" fill="hold"/>
                                        <p:tgtEl>
                                          <p:spTgt spid="29727"/>
                                        </p:tgtEl>
                                        <p:attrNameLst>
                                          <p:attrName>ppt_x</p:attrName>
                                        </p:attrNameLst>
                                      </p:cBhvr>
                                      <p:tavLst>
                                        <p:tav tm="0">
                                          <p:val>
                                            <p:strVal val="#ppt_x"/>
                                          </p:val>
                                        </p:tav>
                                        <p:tav tm="100000">
                                          <p:val>
                                            <p:strVal val="#ppt_x"/>
                                          </p:val>
                                        </p:tav>
                                      </p:tavLst>
                                    </p:anim>
                                    <p:anim calcmode="lin" valueType="num">
                                      <p:cBhvr>
                                        <p:cTn id="8" dur="500" fill="hold"/>
                                        <p:tgtEl>
                                          <p:spTgt spid="29727"/>
                                        </p:tgtEl>
                                        <p:attrNameLst>
                                          <p:attrName>ppt_y</p:attrName>
                                        </p:attrNameLst>
                                      </p:cBhvr>
                                      <p:tavLst>
                                        <p:tav tm="0">
                                          <p:val>
                                            <p:strVal val="#ppt_y-#ppt_h/2"/>
                                          </p:val>
                                        </p:tav>
                                        <p:tav tm="100000">
                                          <p:val>
                                            <p:strVal val="#ppt_y"/>
                                          </p:val>
                                        </p:tav>
                                      </p:tavLst>
                                    </p:anim>
                                    <p:anim calcmode="lin" valueType="num">
                                      <p:cBhvr>
                                        <p:cTn id="9" dur="500" fill="hold"/>
                                        <p:tgtEl>
                                          <p:spTgt spid="29727"/>
                                        </p:tgtEl>
                                        <p:attrNameLst>
                                          <p:attrName>ppt_w</p:attrName>
                                        </p:attrNameLst>
                                      </p:cBhvr>
                                      <p:tavLst>
                                        <p:tav tm="0">
                                          <p:val>
                                            <p:strVal val="#ppt_w"/>
                                          </p:val>
                                        </p:tav>
                                        <p:tav tm="100000">
                                          <p:val>
                                            <p:strVal val="#ppt_w"/>
                                          </p:val>
                                        </p:tav>
                                      </p:tavLst>
                                    </p:anim>
                                    <p:anim calcmode="lin" valueType="num">
                                      <p:cBhvr>
                                        <p:cTn id="10" dur="500" fill="hold"/>
                                        <p:tgtEl>
                                          <p:spTgt spid="29727"/>
                                        </p:tgtEl>
                                        <p:attrNameLst>
                                          <p:attrName>ppt_h</p:attrName>
                                        </p:attrNameLst>
                                      </p:cBhvr>
                                      <p:tavLst>
                                        <p:tav tm="0">
                                          <p:val>
                                            <p:fltVal val="0"/>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29698"/>
                                        </p:tgtEl>
                                        <p:attrNameLst>
                                          <p:attrName>style.visibility</p:attrName>
                                        </p:attrNameLst>
                                      </p:cBhvr>
                                      <p:to>
                                        <p:strVal val="visible"/>
                                      </p:to>
                                    </p:set>
                                    <p:anim calcmode="lin" valueType="num">
                                      <p:cBhvr>
                                        <p:cTn id="15" dur="500" fill="hold"/>
                                        <p:tgtEl>
                                          <p:spTgt spid="29698"/>
                                        </p:tgtEl>
                                        <p:attrNameLst>
                                          <p:attrName>ppt_x</p:attrName>
                                        </p:attrNameLst>
                                      </p:cBhvr>
                                      <p:tavLst>
                                        <p:tav tm="0">
                                          <p:val>
                                            <p:strVal val="#ppt_x-#ppt_w/2"/>
                                          </p:val>
                                        </p:tav>
                                        <p:tav tm="100000">
                                          <p:val>
                                            <p:strVal val="#ppt_x"/>
                                          </p:val>
                                        </p:tav>
                                      </p:tavLst>
                                    </p:anim>
                                    <p:anim calcmode="lin" valueType="num">
                                      <p:cBhvr>
                                        <p:cTn id="16" dur="500" fill="hold"/>
                                        <p:tgtEl>
                                          <p:spTgt spid="29698"/>
                                        </p:tgtEl>
                                        <p:attrNameLst>
                                          <p:attrName>ppt_y</p:attrName>
                                        </p:attrNameLst>
                                      </p:cBhvr>
                                      <p:tavLst>
                                        <p:tav tm="0">
                                          <p:val>
                                            <p:strVal val="#ppt_y"/>
                                          </p:val>
                                        </p:tav>
                                        <p:tav tm="100000">
                                          <p:val>
                                            <p:strVal val="#ppt_y"/>
                                          </p:val>
                                        </p:tav>
                                      </p:tavLst>
                                    </p:anim>
                                    <p:anim calcmode="lin" valueType="num">
                                      <p:cBhvr>
                                        <p:cTn id="17" dur="500" fill="hold"/>
                                        <p:tgtEl>
                                          <p:spTgt spid="29698"/>
                                        </p:tgtEl>
                                        <p:attrNameLst>
                                          <p:attrName>ppt_w</p:attrName>
                                        </p:attrNameLst>
                                      </p:cBhvr>
                                      <p:tavLst>
                                        <p:tav tm="0">
                                          <p:val>
                                            <p:fltVal val="0"/>
                                          </p:val>
                                        </p:tav>
                                        <p:tav tm="100000">
                                          <p:val>
                                            <p:strVal val="#ppt_w"/>
                                          </p:val>
                                        </p:tav>
                                      </p:tavLst>
                                    </p:anim>
                                    <p:anim calcmode="lin" valueType="num">
                                      <p:cBhvr>
                                        <p:cTn id="18" dur="500" fill="hold"/>
                                        <p:tgtEl>
                                          <p:spTgt spid="29698"/>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9699"/>
                                        </p:tgtEl>
                                        <p:attrNameLst>
                                          <p:attrName>style.visibility</p:attrName>
                                        </p:attrNameLst>
                                      </p:cBhvr>
                                      <p:to>
                                        <p:strVal val="visible"/>
                                      </p:to>
                                    </p:set>
                                    <p:anim calcmode="lin" valueType="num">
                                      <p:cBhvr additive="base">
                                        <p:cTn id="23" dur="500" fill="hold"/>
                                        <p:tgtEl>
                                          <p:spTgt spid="29699"/>
                                        </p:tgtEl>
                                        <p:attrNameLst>
                                          <p:attrName>ppt_x</p:attrName>
                                        </p:attrNameLst>
                                      </p:cBhvr>
                                      <p:tavLst>
                                        <p:tav tm="0">
                                          <p:val>
                                            <p:strVal val="0-#ppt_w/2"/>
                                          </p:val>
                                        </p:tav>
                                        <p:tav tm="100000">
                                          <p:val>
                                            <p:strVal val="#ppt_x"/>
                                          </p:val>
                                        </p:tav>
                                      </p:tavLst>
                                    </p:anim>
                                    <p:anim calcmode="lin" valueType="num">
                                      <p:cBhvr additive="base">
                                        <p:cTn id="24" dur="500" fill="hold"/>
                                        <p:tgtEl>
                                          <p:spTgt spid="29699"/>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1" fill="hold" grpId="0" nodeType="clickEffect">
                                  <p:stCondLst>
                                    <p:cond delay="0"/>
                                  </p:stCondLst>
                                  <p:childTnLst>
                                    <p:set>
                                      <p:cBhvr>
                                        <p:cTn id="28" dur="1" fill="hold">
                                          <p:stCondLst>
                                            <p:cond delay="0"/>
                                          </p:stCondLst>
                                        </p:cTn>
                                        <p:tgtEl>
                                          <p:spTgt spid="29700"/>
                                        </p:tgtEl>
                                        <p:attrNameLst>
                                          <p:attrName>style.visibility</p:attrName>
                                        </p:attrNameLst>
                                      </p:cBhvr>
                                      <p:to>
                                        <p:strVal val="visible"/>
                                      </p:to>
                                    </p:set>
                                    <p:anim calcmode="lin" valueType="num">
                                      <p:cBhvr additive="base">
                                        <p:cTn id="29" dur="500" fill="hold"/>
                                        <p:tgtEl>
                                          <p:spTgt spid="29700"/>
                                        </p:tgtEl>
                                        <p:attrNameLst>
                                          <p:attrName>ppt_x</p:attrName>
                                        </p:attrNameLst>
                                      </p:cBhvr>
                                      <p:tavLst>
                                        <p:tav tm="0">
                                          <p:val>
                                            <p:strVal val="#ppt_x"/>
                                          </p:val>
                                        </p:tav>
                                        <p:tav tm="100000">
                                          <p:val>
                                            <p:strVal val="#ppt_x"/>
                                          </p:val>
                                        </p:tav>
                                      </p:tavLst>
                                    </p:anim>
                                    <p:anim calcmode="lin" valueType="num">
                                      <p:cBhvr additive="base">
                                        <p:cTn id="30" dur="500" fill="hold"/>
                                        <p:tgtEl>
                                          <p:spTgt spid="29700"/>
                                        </p:tgtEl>
                                        <p:attrNameLst>
                                          <p:attrName>ppt_y</p:attrName>
                                        </p:attrNameLst>
                                      </p:cBhvr>
                                      <p:tavLst>
                                        <p:tav tm="0">
                                          <p:val>
                                            <p:strVal val="0-#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29702"/>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29701"/>
                                        </p:tgtEl>
                                        <p:attrNameLst>
                                          <p:attrName>style.visibility</p:attrName>
                                        </p:attrNameLst>
                                      </p:cBhvr>
                                      <p:to>
                                        <p:strVal val="visible"/>
                                      </p:to>
                                    </p:set>
                                    <p:anim calcmode="lin" valueType="num">
                                      <p:cBhvr additive="base">
                                        <p:cTn id="39" dur="500" fill="hold"/>
                                        <p:tgtEl>
                                          <p:spTgt spid="29701"/>
                                        </p:tgtEl>
                                        <p:attrNameLst>
                                          <p:attrName>ppt_x</p:attrName>
                                        </p:attrNameLst>
                                      </p:cBhvr>
                                      <p:tavLst>
                                        <p:tav tm="0">
                                          <p:val>
                                            <p:strVal val="0-#ppt_w/2"/>
                                          </p:val>
                                        </p:tav>
                                        <p:tav tm="100000">
                                          <p:val>
                                            <p:strVal val="#ppt_x"/>
                                          </p:val>
                                        </p:tav>
                                      </p:tavLst>
                                    </p:anim>
                                    <p:anim calcmode="lin" valueType="num">
                                      <p:cBhvr additive="base">
                                        <p:cTn id="40" dur="500" fill="hold"/>
                                        <p:tgtEl>
                                          <p:spTgt spid="29701"/>
                                        </p:tgtEl>
                                        <p:attrNameLst>
                                          <p:attrName>ppt_y</p:attrName>
                                        </p:attrNameLst>
                                      </p:cBhvr>
                                      <p:tavLst>
                                        <p:tav tm="0">
                                          <p:val>
                                            <p:strVal val="#ppt_y"/>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17" presetClass="entr" presetSubtype="10" fill="hold" grpId="0" nodeType="clickEffect">
                                  <p:stCondLst>
                                    <p:cond delay="0"/>
                                  </p:stCondLst>
                                  <p:childTnLst>
                                    <p:set>
                                      <p:cBhvr>
                                        <p:cTn id="44" dur="1" fill="hold">
                                          <p:stCondLst>
                                            <p:cond delay="0"/>
                                          </p:stCondLst>
                                        </p:cTn>
                                        <p:tgtEl>
                                          <p:spTgt spid="29703"/>
                                        </p:tgtEl>
                                        <p:attrNameLst>
                                          <p:attrName>style.visibility</p:attrName>
                                        </p:attrNameLst>
                                      </p:cBhvr>
                                      <p:to>
                                        <p:strVal val="visible"/>
                                      </p:to>
                                    </p:set>
                                    <p:anim calcmode="lin" valueType="num">
                                      <p:cBhvr>
                                        <p:cTn id="45" dur="500" fill="hold"/>
                                        <p:tgtEl>
                                          <p:spTgt spid="29703"/>
                                        </p:tgtEl>
                                        <p:attrNameLst>
                                          <p:attrName>ppt_w</p:attrName>
                                        </p:attrNameLst>
                                      </p:cBhvr>
                                      <p:tavLst>
                                        <p:tav tm="0">
                                          <p:val>
                                            <p:fltVal val="0"/>
                                          </p:val>
                                        </p:tav>
                                        <p:tav tm="100000">
                                          <p:val>
                                            <p:strVal val="#ppt_w"/>
                                          </p:val>
                                        </p:tav>
                                      </p:tavLst>
                                    </p:anim>
                                    <p:anim calcmode="lin" valueType="num">
                                      <p:cBhvr>
                                        <p:cTn id="46" dur="500" fill="hold"/>
                                        <p:tgtEl>
                                          <p:spTgt spid="29703"/>
                                        </p:tgtEl>
                                        <p:attrNameLst>
                                          <p:attrName>ppt_h</p:attrName>
                                        </p:attrNameLst>
                                      </p:cBhvr>
                                      <p:tavLst>
                                        <p:tav tm="0">
                                          <p:val>
                                            <p:strVal val="#ppt_h"/>
                                          </p:val>
                                        </p:tav>
                                        <p:tav tm="100000">
                                          <p:val>
                                            <p:strVal val="#ppt_h"/>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1" fill="hold" grpId="0" nodeType="clickEffect">
                                  <p:stCondLst>
                                    <p:cond delay="0"/>
                                  </p:stCondLst>
                                  <p:childTnLst>
                                    <p:set>
                                      <p:cBhvr>
                                        <p:cTn id="50" dur="1" fill="hold">
                                          <p:stCondLst>
                                            <p:cond delay="0"/>
                                          </p:stCondLst>
                                        </p:cTn>
                                        <p:tgtEl>
                                          <p:spTgt spid="29704"/>
                                        </p:tgtEl>
                                        <p:attrNameLst>
                                          <p:attrName>style.visibility</p:attrName>
                                        </p:attrNameLst>
                                      </p:cBhvr>
                                      <p:to>
                                        <p:strVal val="visible"/>
                                      </p:to>
                                    </p:set>
                                    <p:anim calcmode="lin" valueType="num">
                                      <p:cBhvr additive="base">
                                        <p:cTn id="51" dur="500" fill="hold"/>
                                        <p:tgtEl>
                                          <p:spTgt spid="29704"/>
                                        </p:tgtEl>
                                        <p:attrNameLst>
                                          <p:attrName>ppt_x</p:attrName>
                                        </p:attrNameLst>
                                      </p:cBhvr>
                                      <p:tavLst>
                                        <p:tav tm="0">
                                          <p:val>
                                            <p:strVal val="#ppt_x"/>
                                          </p:val>
                                        </p:tav>
                                        <p:tav tm="100000">
                                          <p:val>
                                            <p:strVal val="#ppt_x"/>
                                          </p:val>
                                        </p:tav>
                                      </p:tavLst>
                                    </p:anim>
                                    <p:anim calcmode="lin" valueType="num">
                                      <p:cBhvr additive="base">
                                        <p:cTn id="52" dur="500" fill="hold"/>
                                        <p:tgtEl>
                                          <p:spTgt spid="29704"/>
                                        </p:tgtEl>
                                        <p:attrNameLst>
                                          <p:attrName>ppt_y</p:attrName>
                                        </p:attrNameLst>
                                      </p:cBhvr>
                                      <p:tavLst>
                                        <p:tav tm="0">
                                          <p:val>
                                            <p:strVal val="0-#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8" fill="hold" grpId="0" nodeType="clickEffect">
                                  <p:stCondLst>
                                    <p:cond delay="0"/>
                                  </p:stCondLst>
                                  <p:childTnLst>
                                    <p:set>
                                      <p:cBhvr>
                                        <p:cTn id="56" dur="1" fill="hold">
                                          <p:stCondLst>
                                            <p:cond delay="0"/>
                                          </p:stCondLst>
                                        </p:cTn>
                                        <p:tgtEl>
                                          <p:spTgt spid="29705"/>
                                        </p:tgtEl>
                                        <p:attrNameLst>
                                          <p:attrName>style.visibility</p:attrName>
                                        </p:attrNameLst>
                                      </p:cBhvr>
                                      <p:to>
                                        <p:strVal val="visible"/>
                                      </p:to>
                                    </p:set>
                                    <p:anim calcmode="lin" valueType="num">
                                      <p:cBhvr additive="base">
                                        <p:cTn id="57" dur="500" fill="hold"/>
                                        <p:tgtEl>
                                          <p:spTgt spid="29705"/>
                                        </p:tgtEl>
                                        <p:attrNameLst>
                                          <p:attrName>ppt_x</p:attrName>
                                        </p:attrNameLst>
                                      </p:cBhvr>
                                      <p:tavLst>
                                        <p:tav tm="0">
                                          <p:val>
                                            <p:strVal val="0-#ppt_w/2"/>
                                          </p:val>
                                        </p:tav>
                                        <p:tav tm="100000">
                                          <p:val>
                                            <p:strVal val="#ppt_x"/>
                                          </p:val>
                                        </p:tav>
                                      </p:tavLst>
                                    </p:anim>
                                    <p:anim calcmode="lin" valueType="num">
                                      <p:cBhvr additive="base">
                                        <p:cTn id="58" dur="500" fill="hold"/>
                                        <p:tgtEl>
                                          <p:spTgt spid="29705"/>
                                        </p:tgtEl>
                                        <p:attrNameLst>
                                          <p:attrName>ppt_y</p:attrName>
                                        </p:attrNameLst>
                                      </p:cBhvr>
                                      <p:tavLst>
                                        <p:tav tm="0">
                                          <p:val>
                                            <p:strVal val="#ppt_y"/>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 presetClass="entr" presetSubtype="1" fill="hold" grpId="0" nodeType="clickEffect">
                                  <p:stCondLst>
                                    <p:cond delay="0"/>
                                  </p:stCondLst>
                                  <p:childTnLst>
                                    <p:set>
                                      <p:cBhvr>
                                        <p:cTn id="62" dur="1" fill="hold">
                                          <p:stCondLst>
                                            <p:cond delay="0"/>
                                          </p:stCondLst>
                                        </p:cTn>
                                        <p:tgtEl>
                                          <p:spTgt spid="29706"/>
                                        </p:tgtEl>
                                        <p:attrNameLst>
                                          <p:attrName>style.visibility</p:attrName>
                                        </p:attrNameLst>
                                      </p:cBhvr>
                                      <p:to>
                                        <p:strVal val="visible"/>
                                      </p:to>
                                    </p:set>
                                    <p:anim calcmode="lin" valueType="num">
                                      <p:cBhvr additive="base">
                                        <p:cTn id="63" dur="500" fill="hold"/>
                                        <p:tgtEl>
                                          <p:spTgt spid="29706"/>
                                        </p:tgtEl>
                                        <p:attrNameLst>
                                          <p:attrName>ppt_x</p:attrName>
                                        </p:attrNameLst>
                                      </p:cBhvr>
                                      <p:tavLst>
                                        <p:tav tm="0">
                                          <p:val>
                                            <p:strVal val="#ppt_x"/>
                                          </p:val>
                                        </p:tav>
                                        <p:tav tm="100000">
                                          <p:val>
                                            <p:strVal val="#ppt_x"/>
                                          </p:val>
                                        </p:tav>
                                      </p:tavLst>
                                    </p:anim>
                                    <p:anim calcmode="lin" valueType="num">
                                      <p:cBhvr additive="base">
                                        <p:cTn id="64" dur="500" fill="hold"/>
                                        <p:tgtEl>
                                          <p:spTgt spid="29706"/>
                                        </p:tgtEl>
                                        <p:attrNameLst>
                                          <p:attrName>ppt_y</p:attrName>
                                        </p:attrNameLst>
                                      </p:cBhvr>
                                      <p:tavLst>
                                        <p:tav tm="0">
                                          <p:val>
                                            <p:strVal val="0-#ppt_h/2"/>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grpId="0" nodeType="clickEffect">
                                  <p:stCondLst>
                                    <p:cond delay="0"/>
                                  </p:stCondLst>
                                  <p:childTnLst>
                                    <p:set>
                                      <p:cBhvr>
                                        <p:cTn id="68" dur="1" fill="hold">
                                          <p:stCondLst>
                                            <p:cond delay="499"/>
                                          </p:stCondLst>
                                        </p:cTn>
                                        <p:tgtEl>
                                          <p:spTgt spid="29707"/>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1" fill="hold" grpId="0" nodeType="clickEffect">
                                  <p:stCondLst>
                                    <p:cond delay="0"/>
                                  </p:stCondLst>
                                  <p:childTnLst>
                                    <p:set>
                                      <p:cBhvr>
                                        <p:cTn id="72" dur="1" fill="hold">
                                          <p:stCondLst>
                                            <p:cond delay="0"/>
                                          </p:stCondLst>
                                        </p:cTn>
                                        <p:tgtEl>
                                          <p:spTgt spid="29708"/>
                                        </p:tgtEl>
                                        <p:attrNameLst>
                                          <p:attrName>style.visibility</p:attrName>
                                        </p:attrNameLst>
                                      </p:cBhvr>
                                      <p:to>
                                        <p:strVal val="visible"/>
                                      </p:to>
                                    </p:set>
                                    <p:anim calcmode="lin" valueType="num">
                                      <p:cBhvr additive="base">
                                        <p:cTn id="73" dur="500" fill="hold"/>
                                        <p:tgtEl>
                                          <p:spTgt spid="29708"/>
                                        </p:tgtEl>
                                        <p:attrNameLst>
                                          <p:attrName>ppt_x</p:attrName>
                                        </p:attrNameLst>
                                      </p:cBhvr>
                                      <p:tavLst>
                                        <p:tav tm="0">
                                          <p:val>
                                            <p:strVal val="#ppt_x"/>
                                          </p:val>
                                        </p:tav>
                                        <p:tav tm="100000">
                                          <p:val>
                                            <p:strVal val="#ppt_x"/>
                                          </p:val>
                                        </p:tav>
                                      </p:tavLst>
                                    </p:anim>
                                    <p:anim calcmode="lin" valueType="num">
                                      <p:cBhvr additive="base">
                                        <p:cTn id="74" dur="500" fill="hold"/>
                                        <p:tgtEl>
                                          <p:spTgt spid="29708"/>
                                        </p:tgtEl>
                                        <p:attrNameLst>
                                          <p:attrName>ppt_y</p:attrName>
                                        </p:attrNameLst>
                                      </p:cBhvr>
                                      <p:tavLst>
                                        <p:tav tm="0">
                                          <p:val>
                                            <p:strVal val="0-#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499"/>
                                          </p:stCondLst>
                                        </p:cTn>
                                        <p:tgtEl>
                                          <p:spTgt spid="29709"/>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6" presetClass="entr" presetSubtype="42" fill="hold" grpId="0" nodeType="clickEffect">
                                  <p:stCondLst>
                                    <p:cond delay="0"/>
                                  </p:stCondLst>
                                  <p:childTnLst>
                                    <p:set>
                                      <p:cBhvr>
                                        <p:cTn id="82" dur="1" fill="hold">
                                          <p:stCondLst>
                                            <p:cond delay="0"/>
                                          </p:stCondLst>
                                        </p:cTn>
                                        <p:tgtEl>
                                          <p:spTgt spid="29710"/>
                                        </p:tgtEl>
                                        <p:attrNameLst>
                                          <p:attrName>style.visibility</p:attrName>
                                        </p:attrNameLst>
                                      </p:cBhvr>
                                      <p:to>
                                        <p:strVal val="visible"/>
                                      </p:to>
                                    </p:set>
                                    <p:animEffect transition="in" filter="barn(outHorizontal)">
                                      <p:cBhvr>
                                        <p:cTn id="83" dur="500"/>
                                        <p:tgtEl>
                                          <p:spTgt spid="29710"/>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2" presetClass="entr" presetSubtype="8" fill="hold" grpId="0" nodeType="clickEffect">
                                  <p:stCondLst>
                                    <p:cond delay="0"/>
                                  </p:stCondLst>
                                  <p:childTnLst>
                                    <p:set>
                                      <p:cBhvr>
                                        <p:cTn id="87" dur="1" fill="hold">
                                          <p:stCondLst>
                                            <p:cond delay="0"/>
                                          </p:stCondLst>
                                        </p:cTn>
                                        <p:tgtEl>
                                          <p:spTgt spid="29712"/>
                                        </p:tgtEl>
                                        <p:attrNameLst>
                                          <p:attrName>style.visibility</p:attrName>
                                        </p:attrNameLst>
                                      </p:cBhvr>
                                      <p:to>
                                        <p:strVal val="visible"/>
                                      </p:to>
                                    </p:set>
                                    <p:anim calcmode="lin" valueType="num">
                                      <p:cBhvr additive="base">
                                        <p:cTn id="88" dur="500" fill="hold"/>
                                        <p:tgtEl>
                                          <p:spTgt spid="29712"/>
                                        </p:tgtEl>
                                        <p:attrNameLst>
                                          <p:attrName>ppt_x</p:attrName>
                                        </p:attrNameLst>
                                      </p:cBhvr>
                                      <p:tavLst>
                                        <p:tav tm="0">
                                          <p:val>
                                            <p:strVal val="0-#ppt_w/2"/>
                                          </p:val>
                                        </p:tav>
                                        <p:tav tm="100000">
                                          <p:val>
                                            <p:strVal val="#ppt_x"/>
                                          </p:val>
                                        </p:tav>
                                      </p:tavLst>
                                    </p:anim>
                                    <p:anim calcmode="lin" valueType="num">
                                      <p:cBhvr additive="base">
                                        <p:cTn id="89" dur="500" fill="hold"/>
                                        <p:tgtEl>
                                          <p:spTgt spid="29712"/>
                                        </p:tgtEl>
                                        <p:attrNameLst>
                                          <p:attrName>ppt_y</p:attrName>
                                        </p:attrNameLst>
                                      </p:cBhvr>
                                      <p:tavLst>
                                        <p:tav tm="0">
                                          <p:val>
                                            <p:strVal val="#ppt_y"/>
                                          </p:val>
                                        </p:tav>
                                        <p:tav tm="100000">
                                          <p:val>
                                            <p:strVal val="#ppt_y"/>
                                          </p:val>
                                        </p:tav>
                                      </p:tavLst>
                                    </p:anim>
                                  </p:childTnLst>
                                </p:cTn>
                              </p:par>
                            </p:childTnLst>
                          </p:cTn>
                        </p:par>
                      </p:childTnLst>
                    </p:cTn>
                  </p:par>
                  <p:par>
                    <p:cTn id="90" fill="hold" nodeType="clickPar">
                      <p:stCondLst>
                        <p:cond delay="indefinite"/>
                      </p:stCondLst>
                      <p:childTnLst>
                        <p:par>
                          <p:cTn id="91" fill="hold" nodeType="withGroup">
                            <p:stCondLst>
                              <p:cond delay="0"/>
                            </p:stCondLst>
                            <p:childTnLst>
                              <p:par>
                                <p:cTn id="92" presetID="2" presetClass="entr" presetSubtype="8" fill="hold" grpId="0" nodeType="clickEffect">
                                  <p:stCondLst>
                                    <p:cond delay="0"/>
                                  </p:stCondLst>
                                  <p:childTnLst>
                                    <p:set>
                                      <p:cBhvr>
                                        <p:cTn id="93" dur="1" fill="hold">
                                          <p:stCondLst>
                                            <p:cond delay="0"/>
                                          </p:stCondLst>
                                        </p:cTn>
                                        <p:tgtEl>
                                          <p:spTgt spid="29713"/>
                                        </p:tgtEl>
                                        <p:attrNameLst>
                                          <p:attrName>style.visibility</p:attrName>
                                        </p:attrNameLst>
                                      </p:cBhvr>
                                      <p:to>
                                        <p:strVal val="visible"/>
                                      </p:to>
                                    </p:set>
                                    <p:anim calcmode="lin" valueType="num">
                                      <p:cBhvr additive="base">
                                        <p:cTn id="94" dur="500" fill="hold"/>
                                        <p:tgtEl>
                                          <p:spTgt spid="29713"/>
                                        </p:tgtEl>
                                        <p:attrNameLst>
                                          <p:attrName>ppt_x</p:attrName>
                                        </p:attrNameLst>
                                      </p:cBhvr>
                                      <p:tavLst>
                                        <p:tav tm="0">
                                          <p:val>
                                            <p:strVal val="0-#ppt_w/2"/>
                                          </p:val>
                                        </p:tav>
                                        <p:tav tm="100000">
                                          <p:val>
                                            <p:strVal val="#ppt_x"/>
                                          </p:val>
                                        </p:tav>
                                      </p:tavLst>
                                    </p:anim>
                                    <p:anim calcmode="lin" valueType="num">
                                      <p:cBhvr additive="base">
                                        <p:cTn id="95" dur="500" fill="hold"/>
                                        <p:tgtEl>
                                          <p:spTgt spid="29713"/>
                                        </p:tgtEl>
                                        <p:attrNameLst>
                                          <p:attrName>ppt_y</p:attrName>
                                        </p:attrNameLst>
                                      </p:cBhvr>
                                      <p:tavLst>
                                        <p:tav tm="0">
                                          <p:val>
                                            <p:strVal val="#ppt_y"/>
                                          </p:val>
                                        </p:tav>
                                        <p:tav tm="100000">
                                          <p:val>
                                            <p:strVal val="#ppt_y"/>
                                          </p:val>
                                        </p:tav>
                                      </p:tavLst>
                                    </p:anim>
                                  </p:childTnLst>
                                </p:cTn>
                              </p:par>
                            </p:childTnLst>
                          </p:cTn>
                        </p:par>
                      </p:childTnLst>
                    </p:cTn>
                  </p:par>
                  <p:par>
                    <p:cTn id="96" fill="hold" nodeType="clickPar">
                      <p:stCondLst>
                        <p:cond delay="indefinite"/>
                      </p:stCondLst>
                      <p:childTnLst>
                        <p:par>
                          <p:cTn id="97" fill="hold" nodeType="withGroup">
                            <p:stCondLst>
                              <p:cond delay="0"/>
                            </p:stCondLst>
                            <p:childTnLst>
                              <p:par>
                                <p:cTn id="98" presetID="17" presetClass="entr" presetSubtype="4" fill="hold" grpId="0" nodeType="clickEffect">
                                  <p:stCondLst>
                                    <p:cond delay="0"/>
                                  </p:stCondLst>
                                  <p:childTnLst>
                                    <p:set>
                                      <p:cBhvr>
                                        <p:cTn id="99" dur="1" fill="hold">
                                          <p:stCondLst>
                                            <p:cond delay="0"/>
                                          </p:stCondLst>
                                        </p:cTn>
                                        <p:tgtEl>
                                          <p:spTgt spid="29711"/>
                                        </p:tgtEl>
                                        <p:attrNameLst>
                                          <p:attrName>style.visibility</p:attrName>
                                        </p:attrNameLst>
                                      </p:cBhvr>
                                      <p:to>
                                        <p:strVal val="visible"/>
                                      </p:to>
                                    </p:set>
                                    <p:anim calcmode="lin" valueType="num">
                                      <p:cBhvr>
                                        <p:cTn id="100" dur="500" fill="hold"/>
                                        <p:tgtEl>
                                          <p:spTgt spid="29711"/>
                                        </p:tgtEl>
                                        <p:attrNameLst>
                                          <p:attrName>ppt_x</p:attrName>
                                        </p:attrNameLst>
                                      </p:cBhvr>
                                      <p:tavLst>
                                        <p:tav tm="0">
                                          <p:val>
                                            <p:strVal val="#ppt_x"/>
                                          </p:val>
                                        </p:tav>
                                        <p:tav tm="100000">
                                          <p:val>
                                            <p:strVal val="#ppt_x"/>
                                          </p:val>
                                        </p:tav>
                                      </p:tavLst>
                                    </p:anim>
                                    <p:anim calcmode="lin" valueType="num">
                                      <p:cBhvr>
                                        <p:cTn id="101" dur="500" fill="hold"/>
                                        <p:tgtEl>
                                          <p:spTgt spid="29711"/>
                                        </p:tgtEl>
                                        <p:attrNameLst>
                                          <p:attrName>ppt_y</p:attrName>
                                        </p:attrNameLst>
                                      </p:cBhvr>
                                      <p:tavLst>
                                        <p:tav tm="0">
                                          <p:val>
                                            <p:strVal val="#ppt_y+#ppt_h/2"/>
                                          </p:val>
                                        </p:tav>
                                        <p:tav tm="100000">
                                          <p:val>
                                            <p:strVal val="#ppt_y"/>
                                          </p:val>
                                        </p:tav>
                                      </p:tavLst>
                                    </p:anim>
                                    <p:anim calcmode="lin" valueType="num">
                                      <p:cBhvr>
                                        <p:cTn id="102" dur="500" fill="hold"/>
                                        <p:tgtEl>
                                          <p:spTgt spid="29711"/>
                                        </p:tgtEl>
                                        <p:attrNameLst>
                                          <p:attrName>ppt_w</p:attrName>
                                        </p:attrNameLst>
                                      </p:cBhvr>
                                      <p:tavLst>
                                        <p:tav tm="0">
                                          <p:val>
                                            <p:strVal val="#ppt_w"/>
                                          </p:val>
                                        </p:tav>
                                        <p:tav tm="100000">
                                          <p:val>
                                            <p:strVal val="#ppt_w"/>
                                          </p:val>
                                        </p:tav>
                                      </p:tavLst>
                                    </p:anim>
                                    <p:anim calcmode="lin" valueType="num">
                                      <p:cBhvr>
                                        <p:cTn id="103" dur="500" fill="hold"/>
                                        <p:tgtEl>
                                          <p:spTgt spid="29711"/>
                                        </p:tgtEl>
                                        <p:attrNameLst>
                                          <p:attrName>ppt_h</p:attrName>
                                        </p:attrNameLst>
                                      </p:cBhvr>
                                      <p:tavLst>
                                        <p:tav tm="0">
                                          <p:val>
                                            <p:fltVal val="0"/>
                                          </p:val>
                                        </p:tav>
                                        <p:tav tm="100000">
                                          <p:val>
                                            <p:strVal val="#ppt_h"/>
                                          </p:val>
                                        </p:tav>
                                      </p:tavLst>
                                    </p:anim>
                                  </p:childTnLst>
                                </p:cTn>
                              </p:par>
                            </p:childTnLst>
                          </p:cTn>
                        </p:par>
                      </p:childTnLst>
                    </p:cTn>
                  </p:par>
                  <p:par>
                    <p:cTn id="104" fill="hold" nodeType="clickPar">
                      <p:stCondLst>
                        <p:cond delay="indefinite"/>
                      </p:stCondLst>
                      <p:childTnLst>
                        <p:par>
                          <p:cTn id="105" fill="hold" nodeType="withGroup">
                            <p:stCondLst>
                              <p:cond delay="0"/>
                            </p:stCondLst>
                            <p:childTnLst>
                              <p:par>
                                <p:cTn id="106" presetID="17" presetClass="entr" presetSubtype="1" fill="hold" nodeType="clickEffect">
                                  <p:stCondLst>
                                    <p:cond delay="0"/>
                                  </p:stCondLst>
                                  <p:childTnLst>
                                    <p:set>
                                      <p:cBhvr>
                                        <p:cTn id="107" dur="1" fill="hold">
                                          <p:stCondLst>
                                            <p:cond delay="0"/>
                                          </p:stCondLst>
                                        </p:cTn>
                                        <p:tgtEl>
                                          <p:spTgt spid="29728"/>
                                        </p:tgtEl>
                                        <p:attrNameLst>
                                          <p:attrName>style.visibility</p:attrName>
                                        </p:attrNameLst>
                                      </p:cBhvr>
                                      <p:to>
                                        <p:strVal val="visible"/>
                                      </p:to>
                                    </p:set>
                                    <p:anim calcmode="lin" valueType="num">
                                      <p:cBhvr>
                                        <p:cTn id="108" dur="500" fill="hold"/>
                                        <p:tgtEl>
                                          <p:spTgt spid="29728"/>
                                        </p:tgtEl>
                                        <p:attrNameLst>
                                          <p:attrName>ppt_x</p:attrName>
                                        </p:attrNameLst>
                                      </p:cBhvr>
                                      <p:tavLst>
                                        <p:tav tm="0">
                                          <p:val>
                                            <p:strVal val="#ppt_x"/>
                                          </p:val>
                                        </p:tav>
                                        <p:tav tm="100000">
                                          <p:val>
                                            <p:strVal val="#ppt_x"/>
                                          </p:val>
                                        </p:tav>
                                      </p:tavLst>
                                    </p:anim>
                                    <p:anim calcmode="lin" valueType="num">
                                      <p:cBhvr>
                                        <p:cTn id="109" dur="500" fill="hold"/>
                                        <p:tgtEl>
                                          <p:spTgt spid="29728"/>
                                        </p:tgtEl>
                                        <p:attrNameLst>
                                          <p:attrName>ppt_y</p:attrName>
                                        </p:attrNameLst>
                                      </p:cBhvr>
                                      <p:tavLst>
                                        <p:tav tm="0">
                                          <p:val>
                                            <p:strVal val="#ppt_y-#ppt_h/2"/>
                                          </p:val>
                                        </p:tav>
                                        <p:tav tm="100000">
                                          <p:val>
                                            <p:strVal val="#ppt_y"/>
                                          </p:val>
                                        </p:tav>
                                      </p:tavLst>
                                    </p:anim>
                                    <p:anim calcmode="lin" valueType="num">
                                      <p:cBhvr>
                                        <p:cTn id="110" dur="500" fill="hold"/>
                                        <p:tgtEl>
                                          <p:spTgt spid="29728"/>
                                        </p:tgtEl>
                                        <p:attrNameLst>
                                          <p:attrName>ppt_w</p:attrName>
                                        </p:attrNameLst>
                                      </p:cBhvr>
                                      <p:tavLst>
                                        <p:tav tm="0">
                                          <p:val>
                                            <p:strVal val="#ppt_w"/>
                                          </p:val>
                                        </p:tav>
                                        <p:tav tm="100000">
                                          <p:val>
                                            <p:strVal val="#ppt_w"/>
                                          </p:val>
                                        </p:tav>
                                      </p:tavLst>
                                    </p:anim>
                                    <p:anim calcmode="lin" valueType="num">
                                      <p:cBhvr>
                                        <p:cTn id="111" dur="500" fill="hold"/>
                                        <p:tgtEl>
                                          <p:spTgt spid="29728"/>
                                        </p:tgtEl>
                                        <p:attrNameLst>
                                          <p:attrName>ppt_h</p:attrName>
                                        </p:attrNameLst>
                                      </p:cBhvr>
                                      <p:tavLst>
                                        <p:tav tm="0">
                                          <p:val>
                                            <p:fltVal val="0"/>
                                          </p:val>
                                        </p:tav>
                                        <p:tav tm="100000">
                                          <p:val>
                                            <p:strVal val="#ppt_h"/>
                                          </p:val>
                                        </p:tav>
                                      </p:tavLst>
                                    </p:anim>
                                  </p:childTnLst>
                                </p:cTn>
                              </p:par>
                            </p:childTnLst>
                          </p:cTn>
                        </p:par>
                      </p:childTnLst>
                    </p:cTn>
                  </p:par>
                  <p:par>
                    <p:cTn id="112" fill="hold" nodeType="clickPar">
                      <p:stCondLst>
                        <p:cond delay="indefinite"/>
                      </p:stCondLst>
                      <p:childTnLst>
                        <p:par>
                          <p:cTn id="113" fill="hold" nodeType="withGroup">
                            <p:stCondLst>
                              <p:cond delay="0"/>
                            </p:stCondLst>
                            <p:childTnLst>
                              <p:par>
                                <p:cTn id="114" presetID="15" presetClass="entr" presetSubtype="0" fill="hold" grpId="0" nodeType="clickEffect">
                                  <p:stCondLst>
                                    <p:cond delay="0"/>
                                  </p:stCondLst>
                                  <p:childTnLst>
                                    <p:set>
                                      <p:cBhvr>
                                        <p:cTn id="115" dur="1" fill="hold">
                                          <p:stCondLst>
                                            <p:cond delay="0"/>
                                          </p:stCondLst>
                                        </p:cTn>
                                        <p:tgtEl>
                                          <p:spTgt spid="29729"/>
                                        </p:tgtEl>
                                        <p:attrNameLst>
                                          <p:attrName>style.visibility</p:attrName>
                                        </p:attrNameLst>
                                      </p:cBhvr>
                                      <p:to>
                                        <p:strVal val="visible"/>
                                      </p:to>
                                    </p:set>
                                    <p:anim calcmode="lin" valueType="num">
                                      <p:cBhvr>
                                        <p:cTn id="116" dur="1000" fill="hold"/>
                                        <p:tgtEl>
                                          <p:spTgt spid="29729"/>
                                        </p:tgtEl>
                                        <p:attrNameLst>
                                          <p:attrName>ppt_w</p:attrName>
                                        </p:attrNameLst>
                                      </p:cBhvr>
                                      <p:tavLst>
                                        <p:tav tm="0">
                                          <p:val>
                                            <p:fltVal val="0"/>
                                          </p:val>
                                        </p:tav>
                                        <p:tav tm="100000">
                                          <p:val>
                                            <p:strVal val="#ppt_w"/>
                                          </p:val>
                                        </p:tav>
                                      </p:tavLst>
                                    </p:anim>
                                    <p:anim calcmode="lin" valueType="num">
                                      <p:cBhvr>
                                        <p:cTn id="117" dur="1000" fill="hold"/>
                                        <p:tgtEl>
                                          <p:spTgt spid="29729"/>
                                        </p:tgtEl>
                                        <p:attrNameLst>
                                          <p:attrName>ppt_h</p:attrName>
                                        </p:attrNameLst>
                                      </p:cBhvr>
                                      <p:tavLst>
                                        <p:tav tm="0">
                                          <p:val>
                                            <p:fltVal val="0"/>
                                          </p:val>
                                        </p:tav>
                                        <p:tav tm="100000">
                                          <p:val>
                                            <p:strVal val="#ppt_h"/>
                                          </p:val>
                                        </p:tav>
                                      </p:tavLst>
                                    </p:anim>
                                    <p:anim calcmode="lin" valueType="num">
                                      <p:cBhvr>
                                        <p:cTn id="118" dur="1000" fill="hold"/>
                                        <p:tgtEl>
                                          <p:spTgt spid="29729"/>
                                        </p:tgtEl>
                                        <p:attrNameLst>
                                          <p:attrName>ppt_x</p:attrName>
                                        </p:attrNameLst>
                                      </p:cBhvr>
                                      <p:tavLst>
                                        <p:tav tm="0" fmla="#ppt_x+(cos(-2*pi*(1-$))*-#ppt_x-sin(-2*pi*(1-$))*(1-#ppt_y))*(1-$)">
                                          <p:val>
                                            <p:fltVal val="0"/>
                                          </p:val>
                                        </p:tav>
                                        <p:tav tm="100000">
                                          <p:val>
                                            <p:fltVal val="1"/>
                                          </p:val>
                                        </p:tav>
                                      </p:tavLst>
                                    </p:anim>
                                    <p:anim calcmode="lin" valueType="num">
                                      <p:cBhvr>
                                        <p:cTn id="119" dur="1000" fill="hold"/>
                                        <p:tgtEl>
                                          <p:spTgt spid="2972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20" fill="hold" nodeType="clickPar">
                      <p:stCondLst>
                        <p:cond delay="indefinite"/>
                      </p:stCondLst>
                      <p:childTnLst>
                        <p:par>
                          <p:cTn id="121" fill="hold" nodeType="withGroup">
                            <p:stCondLst>
                              <p:cond delay="0"/>
                            </p:stCondLst>
                            <p:childTnLst>
                              <p:par>
                                <p:cTn id="122" presetID="2" presetClass="entr" presetSubtype="6" fill="hold" grpId="0" nodeType="clickEffect">
                                  <p:stCondLst>
                                    <p:cond delay="0"/>
                                  </p:stCondLst>
                                  <p:childTnLst>
                                    <p:set>
                                      <p:cBhvr>
                                        <p:cTn id="123" dur="1" fill="hold">
                                          <p:stCondLst>
                                            <p:cond delay="0"/>
                                          </p:stCondLst>
                                        </p:cTn>
                                        <p:tgtEl>
                                          <p:spTgt spid="29714"/>
                                        </p:tgtEl>
                                        <p:attrNameLst>
                                          <p:attrName>style.visibility</p:attrName>
                                        </p:attrNameLst>
                                      </p:cBhvr>
                                      <p:to>
                                        <p:strVal val="visible"/>
                                      </p:to>
                                    </p:set>
                                    <p:anim calcmode="lin" valueType="num">
                                      <p:cBhvr additive="base">
                                        <p:cTn id="124" dur="500" fill="hold"/>
                                        <p:tgtEl>
                                          <p:spTgt spid="29714"/>
                                        </p:tgtEl>
                                        <p:attrNameLst>
                                          <p:attrName>ppt_x</p:attrName>
                                        </p:attrNameLst>
                                      </p:cBhvr>
                                      <p:tavLst>
                                        <p:tav tm="0">
                                          <p:val>
                                            <p:strVal val="1+#ppt_w/2"/>
                                          </p:val>
                                        </p:tav>
                                        <p:tav tm="100000">
                                          <p:val>
                                            <p:strVal val="#ppt_x"/>
                                          </p:val>
                                        </p:tav>
                                      </p:tavLst>
                                    </p:anim>
                                    <p:anim calcmode="lin" valueType="num">
                                      <p:cBhvr additive="base">
                                        <p:cTn id="125" dur="500" fill="hold"/>
                                        <p:tgtEl>
                                          <p:spTgt spid="29714"/>
                                        </p:tgtEl>
                                        <p:attrNameLst>
                                          <p:attrName>ppt_y</p:attrName>
                                        </p:attrNameLst>
                                      </p:cBhvr>
                                      <p:tavLst>
                                        <p:tav tm="0">
                                          <p:val>
                                            <p:strVal val="1+#ppt_h/2"/>
                                          </p:val>
                                        </p:tav>
                                        <p:tav tm="100000">
                                          <p:val>
                                            <p:strVal val="#ppt_y"/>
                                          </p:val>
                                        </p:tav>
                                      </p:tavLst>
                                    </p:anim>
                                  </p:childTnLst>
                                </p:cTn>
                              </p:par>
                            </p:childTnLst>
                          </p:cTn>
                        </p:par>
                      </p:childTnLst>
                    </p:cTn>
                  </p:par>
                  <p:par>
                    <p:cTn id="126" fill="hold" nodeType="clickPar">
                      <p:stCondLst>
                        <p:cond delay="indefinite"/>
                      </p:stCondLst>
                      <p:childTnLst>
                        <p:par>
                          <p:cTn id="127" fill="hold" nodeType="withGroup">
                            <p:stCondLst>
                              <p:cond delay="0"/>
                            </p:stCondLst>
                            <p:childTnLst>
                              <p:par>
                                <p:cTn id="128" presetID="2" presetClass="entr" presetSubtype="6" fill="hold" grpId="0" nodeType="clickEffect">
                                  <p:stCondLst>
                                    <p:cond delay="0"/>
                                  </p:stCondLst>
                                  <p:childTnLst>
                                    <p:set>
                                      <p:cBhvr>
                                        <p:cTn id="129" dur="1" fill="hold">
                                          <p:stCondLst>
                                            <p:cond delay="0"/>
                                          </p:stCondLst>
                                        </p:cTn>
                                        <p:tgtEl>
                                          <p:spTgt spid="29715"/>
                                        </p:tgtEl>
                                        <p:attrNameLst>
                                          <p:attrName>style.visibility</p:attrName>
                                        </p:attrNameLst>
                                      </p:cBhvr>
                                      <p:to>
                                        <p:strVal val="visible"/>
                                      </p:to>
                                    </p:set>
                                    <p:anim calcmode="lin" valueType="num">
                                      <p:cBhvr additive="base">
                                        <p:cTn id="130" dur="500" fill="hold"/>
                                        <p:tgtEl>
                                          <p:spTgt spid="29715"/>
                                        </p:tgtEl>
                                        <p:attrNameLst>
                                          <p:attrName>ppt_x</p:attrName>
                                        </p:attrNameLst>
                                      </p:cBhvr>
                                      <p:tavLst>
                                        <p:tav tm="0">
                                          <p:val>
                                            <p:strVal val="1+#ppt_w/2"/>
                                          </p:val>
                                        </p:tav>
                                        <p:tav tm="100000">
                                          <p:val>
                                            <p:strVal val="#ppt_x"/>
                                          </p:val>
                                        </p:tav>
                                      </p:tavLst>
                                    </p:anim>
                                    <p:anim calcmode="lin" valueType="num">
                                      <p:cBhvr additive="base">
                                        <p:cTn id="131" dur="500" fill="hold"/>
                                        <p:tgtEl>
                                          <p:spTgt spid="29715"/>
                                        </p:tgtEl>
                                        <p:attrNameLst>
                                          <p:attrName>ppt_y</p:attrName>
                                        </p:attrNameLst>
                                      </p:cBhvr>
                                      <p:tavLst>
                                        <p:tav tm="0">
                                          <p:val>
                                            <p:strVal val="1+#ppt_h/2"/>
                                          </p:val>
                                        </p:tav>
                                        <p:tav tm="100000">
                                          <p:val>
                                            <p:strVal val="#ppt_y"/>
                                          </p:val>
                                        </p:tav>
                                      </p:tavLst>
                                    </p:anim>
                                  </p:childTnLst>
                                </p:cTn>
                              </p:par>
                            </p:childTnLst>
                          </p:cTn>
                        </p:par>
                      </p:childTnLst>
                    </p:cTn>
                  </p:par>
                  <p:par>
                    <p:cTn id="132" fill="hold" nodeType="clickPar">
                      <p:stCondLst>
                        <p:cond delay="indefinite"/>
                      </p:stCondLst>
                      <p:childTnLst>
                        <p:par>
                          <p:cTn id="133" fill="hold" nodeType="withGroup">
                            <p:stCondLst>
                              <p:cond delay="0"/>
                            </p:stCondLst>
                            <p:childTnLst>
                              <p:par>
                                <p:cTn id="134" presetID="3" presetClass="entr" presetSubtype="10" fill="hold" grpId="0" nodeType="clickEffect">
                                  <p:stCondLst>
                                    <p:cond delay="0"/>
                                  </p:stCondLst>
                                  <p:childTnLst>
                                    <p:set>
                                      <p:cBhvr>
                                        <p:cTn id="135" dur="1" fill="hold">
                                          <p:stCondLst>
                                            <p:cond delay="0"/>
                                          </p:stCondLst>
                                        </p:cTn>
                                        <p:tgtEl>
                                          <p:spTgt spid="29716"/>
                                        </p:tgtEl>
                                        <p:attrNameLst>
                                          <p:attrName>style.visibility</p:attrName>
                                        </p:attrNameLst>
                                      </p:cBhvr>
                                      <p:to>
                                        <p:strVal val="visible"/>
                                      </p:to>
                                    </p:set>
                                    <p:animEffect transition="in" filter="blinds(horizontal)">
                                      <p:cBhvr>
                                        <p:cTn id="136" dur="500"/>
                                        <p:tgtEl>
                                          <p:spTgt spid="29716"/>
                                        </p:tgtEl>
                                      </p:cBhvr>
                                    </p:animEffect>
                                  </p:childTnLst>
                                </p:cTn>
                              </p:par>
                            </p:childTnLst>
                          </p:cTn>
                        </p:par>
                      </p:childTnLst>
                    </p:cTn>
                  </p:par>
                  <p:par>
                    <p:cTn id="137" fill="hold" nodeType="clickPar">
                      <p:stCondLst>
                        <p:cond delay="indefinite"/>
                      </p:stCondLst>
                      <p:childTnLst>
                        <p:par>
                          <p:cTn id="138" fill="hold" nodeType="withGroup">
                            <p:stCondLst>
                              <p:cond delay="0"/>
                            </p:stCondLst>
                            <p:childTnLst>
                              <p:par>
                                <p:cTn id="139" presetID="17" presetClass="entr" presetSubtype="8" fill="hold" grpId="0" nodeType="clickEffect">
                                  <p:stCondLst>
                                    <p:cond delay="0"/>
                                  </p:stCondLst>
                                  <p:childTnLst>
                                    <p:set>
                                      <p:cBhvr>
                                        <p:cTn id="140" dur="1" fill="hold">
                                          <p:stCondLst>
                                            <p:cond delay="0"/>
                                          </p:stCondLst>
                                        </p:cTn>
                                        <p:tgtEl>
                                          <p:spTgt spid="29717"/>
                                        </p:tgtEl>
                                        <p:attrNameLst>
                                          <p:attrName>style.visibility</p:attrName>
                                        </p:attrNameLst>
                                      </p:cBhvr>
                                      <p:to>
                                        <p:strVal val="visible"/>
                                      </p:to>
                                    </p:set>
                                    <p:anim calcmode="lin" valueType="num">
                                      <p:cBhvr>
                                        <p:cTn id="141" dur="500" fill="hold"/>
                                        <p:tgtEl>
                                          <p:spTgt spid="29717"/>
                                        </p:tgtEl>
                                        <p:attrNameLst>
                                          <p:attrName>ppt_x</p:attrName>
                                        </p:attrNameLst>
                                      </p:cBhvr>
                                      <p:tavLst>
                                        <p:tav tm="0">
                                          <p:val>
                                            <p:strVal val="#ppt_x-#ppt_w/2"/>
                                          </p:val>
                                        </p:tav>
                                        <p:tav tm="100000">
                                          <p:val>
                                            <p:strVal val="#ppt_x"/>
                                          </p:val>
                                        </p:tav>
                                      </p:tavLst>
                                    </p:anim>
                                    <p:anim calcmode="lin" valueType="num">
                                      <p:cBhvr>
                                        <p:cTn id="142" dur="500" fill="hold"/>
                                        <p:tgtEl>
                                          <p:spTgt spid="29717"/>
                                        </p:tgtEl>
                                        <p:attrNameLst>
                                          <p:attrName>ppt_y</p:attrName>
                                        </p:attrNameLst>
                                      </p:cBhvr>
                                      <p:tavLst>
                                        <p:tav tm="0">
                                          <p:val>
                                            <p:strVal val="#ppt_y"/>
                                          </p:val>
                                        </p:tav>
                                        <p:tav tm="100000">
                                          <p:val>
                                            <p:strVal val="#ppt_y"/>
                                          </p:val>
                                        </p:tav>
                                      </p:tavLst>
                                    </p:anim>
                                    <p:anim calcmode="lin" valueType="num">
                                      <p:cBhvr>
                                        <p:cTn id="143" dur="500" fill="hold"/>
                                        <p:tgtEl>
                                          <p:spTgt spid="29717"/>
                                        </p:tgtEl>
                                        <p:attrNameLst>
                                          <p:attrName>ppt_w</p:attrName>
                                        </p:attrNameLst>
                                      </p:cBhvr>
                                      <p:tavLst>
                                        <p:tav tm="0">
                                          <p:val>
                                            <p:fltVal val="0"/>
                                          </p:val>
                                        </p:tav>
                                        <p:tav tm="100000">
                                          <p:val>
                                            <p:strVal val="#ppt_w"/>
                                          </p:val>
                                        </p:tav>
                                      </p:tavLst>
                                    </p:anim>
                                    <p:anim calcmode="lin" valueType="num">
                                      <p:cBhvr>
                                        <p:cTn id="144" dur="500" fill="hold"/>
                                        <p:tgtEl>
                                          <p:spTgt spid="29717"/>
                                        </p:tgtEl>
                                        <p:attrNameLst>
                                          <p:attrName>ppt_h</p:attrName>
                                        </p:attrNameLst>
                                      </p:cBhvr>
                                      <p:tavLst>
                                        <p:tav tm="0">
                                          <p:val>
                                            <p:strVal val="#ppt_h"/>
                                          </p:val>
                                        </p:tav>
                                        <p:tav tm="100000">
                                          <p:val>
                                            <p:strVal val="#ppt_h"/>
                                          </p:val>
                                        </p:tav>
                                      </p:tavLst>
                                    </p:anim>
                                  </p:childTnLst>
                                </p:cTn>
                              </p:par>
                            </p:childTnLst>
                          </p:cTn>
                        </p:par>
                      </p:childTnLst>
                    </p:cTn>
                  </p:par>
                  <p:par>
                    <p:cTn id="145" fill="hold" nodeType="clickPar">
                      <p:stCondLst>
                        <p:cond delay="indefinite"/>
                      </p:stCondLst>
                      <p:childTnLst>
                        <p:par>
                          <p:cTn id="146" fill="hold" nodeType="withGroup">
                            <p:stCondLst>
                              <p:cond delay="0"/>
                            </p:stCondLst>
                            <p:childTnLst>
                              <p:par>
                                <p:cTn id="147" presetID="23" presetClass="entr" presetSubtype="32" fill="hold" grpId="0" nodeType="clickEffect">
                                  <p:stCondLst>
                                    <p:cond delay="0"/>
                                  </p:stCondLst>
                                  <p:childTnLst>
                                    <p:set>
                                      <p:cBhvr>
                                        <p:cTn id="148" dur="1" fill="hold">
                                          <p:stCondLst>
                                            <p:cond delay="0"/>
                                          </p:stCondLst>
                                        </p:cTn>
                                        <p:tgtEl>
                                          <p:spTgt spid="29718"/>
                                        </p:tgtEl>
                                        <p:attrNameLst>
                                          <p:attrName>style.visibility</p:attrName>
                                        </p:attrNameLst>
                                      </p:cBhvr>
                                      <p:to>
                                        <p:strVal val="visible"/>
                                      </p:to>
                                    </p:set>
                                    <p:anim calcmode="lin" valueType="num">
                                      <p:cBhvr>
                                        <p:cTn id="149" dur="500" fill="hold"/>
                                        <p:tgtEl>
                                          <p:spTgt spid="29718"/>
                                        </p:tgtEl>
                                        <p:attrNameLst>
                                          <p:attrName>ppt_w</p:attrName>
                                        </p:attrNameLst>
                                      </p:cBhvr>
                                      <p:tavLst>
                                        <p:tav tm="0">
                                          <p:val>
                                            <p:strVal val="4*#ppt_w"/>
                                          </p:val>
                                        </p:tav>
                                        <p:tav tm="100000">
                                          <p:val>
                                            <p:strVal val="#ppt_w"/>
                                          </p:val>
                                        </p:tav>
                                      </p:tavLst>
                                    </p:anim>
                                    <p:anim calcmode="lin" valueType="num">
                                      <p:cBhvr>
                                        <p:cTn id="150" dur="500" fill="hold"/>
                                        <p:tgtEl>
                                          <p:spTgt spid="29718"/>
                                        </p:tgtEl>
                                        <p:attrNameLst>
                                          <p:attrName>ppt_h</p:attrName>
                                        </p:attrNameLst>
                                      </p:cBhvr>
                                      <p:tavLst>
                                        <p:tav tm="0">
                                          <p:val>
                                            <p:strVal val="4*#ppt_h"/>
                                          </p:val>
                                        </p:tav>
                                        <p:tav tm="100000">
                                          <p:val>
                                            <p:strVal val="#ppt_h"/>
                                          </p:val>
                                        </p:tav>
                                      </p:tavLst>
                                    </p:anim>
                                  </p:childTnLst>
                                </p:cTn>
                              </p:par>
                            </p:childTnLst>
                          </p:cTn>
                        </p:par>
                      </p:childTnLst>
                    </p:cTn>
                  </p:par>
                  <p:par>
                    <p:cTn id="151" fill="hold" nodeType="clickPar">
                      <p:stCondLst>
                        <p:cond delay="indefinite"/>
                      </p:stCondLst>
                      <p:childTnLst>
                        <p:par>
                          <p:cTn id="152" fill="hold" nodeType="withGroup">
                            <p:stCondLst>
                              <p:cond delay="0"/>
                            </p:stCondLst>
                            <p:childTnLst>
                              <p:par>
                                <p:cTn id="153" presetID="16" presetClass="entr" presetSubtype="26" fill="hold" grpId="0" nodeType="clickEffect">
                                  <p:stCondLst>
                                    <p:cond delay="0"/>
                                  </p:stCondLst>
                                  <p:childTnLst>
                                    <p:set>
                                      <p:cBhvr>
                                        <p:cTn id="154" dur="1" fill="hold">
                                          <p:stCondLst>
                                            <p:cond delay="0"/>
                                          </p:stCondLst>
                                        </p:cTn>
                                        <p:tgtEl>
                                          <p:spTgt spid="29719"/>
                                        </p:tgtEl>
                                        <p:attrNameLst>
                                          <p:attrName>style.visibility</p:attrName>
                                        </p:attrNameLst>
                                      </p:cBhvr>
                                      <p:to>
                                        <p:strVal val="visible"/>
                                      </p:to>
                                    </p:set>
                                    <p:animEffect transition="in" filter="barn(inHorizontal)">
                                      <p:cBhvr>
                                        <p:cTn id="155" dur="500"/>
                                        <p:tgtEl>
                                          <p:spTgt spid="29719"/>
                                        </p:tgtEl>
                                      </p:cBhvr>
                                    </p:animEffect>
                                  </p:childTnLst>
                                </p:cTn>
                              </p:par>
                            </p:childTnLst>
                          </p:cTn>
                        </p:par>
                      </p:childTnLst>
                    </p:cTn>
                  </p:par>
                  <p:par>
                    <p:cTn id="156" fill="hold" nodeType="clickPar">
                      <p:stCondLst>
                        <p:cond delay="indefinite"/>
                      </p:stCondLst>
                      <p:childTnLst>
                        <p:par>
                          <p:cTn id="157" fill="hold" nodeType="withGroup">
                            <p:stCondLst>
                              <p:cond delay="0"/>
                            </p:stCondLst>
                            <p:childTnLst>
                              <p:par>
                                <p:cTn id="158" presetID="2" presetClass="entr" presetSubtype="1" fill="hold" grpId="0" nodeType="clickEffect">
                                  <p:stCondLst>
                                    <p:cond delay="0"/>
                                  </p:stCondLst>
                                  <p:childTnLst>
                                    <p:set>
                                      <p:cBhvr>
                                        <p:cTn id="159" dur="1" fill="hold">
                                          <p:stCondLst>
                                            <p:cond delay="0"/>
                                          </p:stCondLst>
                                        </p:cTn>
                                        <p:tgtEl>
                                          <p:spTgt spid="29723"/>
                                        </p:tgtEl>
                                        <p:attrNameLst>
                                          <p:attrName>style.visibility</p:attrName>
                                        </p:attrNameLst>
                                      </p:cBhvr>
                                      <p:to>
                                        <p:strVal val="visible"/>
                                      </p:to>
                                    </p:set>
                                    <p:anim calcmode="lin" valueType="num">
                                      <p:cBhvr additive="base">
                                        <p:cTn id="160" dur="500" fill="hold"/>
                                        <p:tgtEl>
                                          <p:spTgt spid="29723"/>
                                        </p:tgtEl>
                                        <p:attrNameLst>
                                          <p:attrName>ppt_x</p:attrName>
                                        </p:attrNameLst>
                                      </p:cBhvr>
                                      <p:tavLst>
                                        <p:tav tm="0">
                                          <p:val>
                                            <p:strVal val="#ppt_x"/>
                                          </p:val>
                                        </p:tav>
                                        <p:tav tm="100000">
                                          <p:val>
                                            <p:strVal val="#ppt_x"/>
                                          </p:val>
                                        </p:tav>
                                      </p:tavLst>
                                    </p:anim>
                                    <p:anim calcmode="lin" valueType="num">
                                      <p:cBhvr additive="base">
                                        <p:cTn id="161" dur="500" fill="hold"/>
                                        <p:tgtEl>
                                          <p:spTgt spid="29723"/>
                                        </p:tgtEl>
                                        <p:attrNameLst>
                                          <p:attrName>ppt_y</p:attrName>
                                        </p:attrNameLst>
                                      </p:cBhvr>
                                      <p:tavLst>
                                        <p:tav tm="0">
                                          <p:val>
                                            <p:strVal val="0-#ppt_h/2"/>
                                          </p:val>
                                        </p:tav>
                                        <p:tav tm="100000">
                                          <p:val>
                                            <p:strVal val="#ppt_y"/>
                                          </p:val>
                                        </p:tav>
                                      </p:tavLst>
                                    </p:anim>
                                  </p:childTnLst>
                                </p:cTn>
                              </p:par>
                            </p:childTnLst>
                          </p:cTn>
                        </p:par>
                      </p:childTnLst>
                    </p:cTn>
                  </p:par>
                  <p:par>
                    <p:cTn id="162" fill="hold" nodeType="clickPar">
                      <p:stCondLst>
                        <p:cond delay="indefinite"/>
                      </p:stCondLst>
                      <p:childTnLst>
                        <p:par>
                          <p:cTn id="163" fill="hold" nodeType="withGroup">
                            <p:stCondLst>
                              <p:cond delay="0"/>
                            </p:stCondLst>
                            <p:childTnLst>
                              <p:par>
                                <p:cTn id="164" presetID="17" presetClass="entr" presetSubtype="8" fill="hold" nodeType="clickEffect">
                                  <p:stCondLst>
                                    <p:cond delay="0"/>
                                  </p:stCondLst>
                                  <p:childTnLst>
                                    <p:set>
                                      <p:cBhvr>
                                        <p:cTn id="165" dur="1" fill="hold">
                                          <p:stCondLst>
                                            <p:cond delay="0"/>
                                          </p:stCondLst>
                                        </p:cTn>
                                        <p:tgtEl>
                                          <p:spTgt spid="29720"/>
                                        </p:tgtEl>
                                        <p:attrNameLst>
                                          <p:attrName>style.visibility</p:attrName>
                                        </p:attrNameLst>
                                      </p:cBhvr>
                                      <p:to>
                                        <p:strVal val="visible"/>
                                      </p:to>
                                    </p:set>
                                    <p:anim calcmode="lin" valueType="num">
                                      <p:cBhvr>
                                        <p:cTn id="166" dur="500" fill="hold"/>
                                        <p:tgtEl>
                                          <p:spTgt spid="29720"/>
                                        </p:tgtEl>
                                        <p:attrNameLst>
                                          <p:attrName>ppt_x</p:attrName>
                                        </p:attrNameLst>
                                      </p:cBhvr>
                                      <p:tavLst>
                                        <p:tav tm="0">
                                          <p:val>
                                            <p:strVal val="#ppt_x-#ppt_w/2"/>
                                          </p:val>
                                        </p:tav>
                                        <p:tav tm="100000">
                                          <p:val>
                                            <p:strVal val="#ppt_x"/>
                                          </p:val>
                                        </p:tav>
                                      </p:tavLst>
                                    </p:anim>
                                    <p:anim calcmode="lin" valueType="num">
                                      <p:cBhvr>
                                        <p:cTn id="167" dur="500" fill="hold"/>
                                        <p:tgtEl>
                                          <p:spTgt spid="29720"/>
                                        </p:tgtEl>
                                        <p:attrNameLst>
                                          <p:attrName>ppt_y</p:attrName>
                                        </p:attrNameLst>
                                      </p:cBhvr>
                                      <p:tavLst>
                                        <p:tav tm="0">
                                          <p:val>
                                            <p:strVal val="#ppt_y"/>
                                          </p:val>
                                        </p:tav>
                                        <p:tav tm="100000">
                                          <p:val>
                                            <p:strVal val="#ppt_y"/>
                                          </p:val>
                                        </p:tav>
                                      </p:tavLst>
                                    </p:anim>
                                    <p:anim calcmode="lin" valueType="num">
                                      <p:cBhvr>
                                        <p:cTn id="168" dur="500" fill="hold"/>
                                        <p:tgtEl>
                                          <p:spTgt spid="29720"/>
                                        </p:tgtEl>
                                        <p:attrNameLst>
                                          <p:attrName>ppt_w</p:attrName>
                                        </p:attrNameLst>
                                      </p:cBhvr>
                                      <p:tavLst>
                                        <p:tav tm="0">
                                          <p:val>
                                            <p:fltVal val="0"/>
                                          </p:val>
                                        </p:tav>
                                        <p:tav tm="100000">
                                          <p:val>
                                            <p:strVal val="#ppt_w"/>
                                          </p:val>
                                        </p:tav>
                                      </p:tavLst>
                                    </p:anim>
                                    <p:anim calcmode="lin" valueType="num">
                                      <p:cBhvr>
                                        <p:cTn id="169" dur="500" fill="hold"/>
                                        <p:tgtEl>
                                          <p:spTgt spid="29720"/>
                                        </p:tgtEl>
                                        <p:attrNameLst>
                                          <p:attrName>ppt_h</p:attrName>
                                        </p:attrNameLst>
                                      </p:cBhvr>
                                      <p:tavLst>
                                        <p:tav tm="0">
                                          <p:val>
                                            <p:strVal val="#ppt_h"/>
                                          </p:val>
                                        </p:tav>
                                        <p:tav tm="100000">
                                          <p:val>
                                            <p:strVal val="#ppt_h"/>
                                          </p:val>
                                        </p:tav>
                                      </p:tavLst>
                                    </p:anim>
                                  </p:childTnLst>
                                </p:cTn>
                              </p:par>
                            </p:childTnLst>
                          </p:cTn>
                        </p:par>
                      </p:childTnLst>
                    </p:cTn>
                  </p:par>
                  <p:par>
                    <p:cTn id="170" fill="hold" nodeType="clickPar">
                      <p:stCondLst>
                        <p:cond delay="indefinite"/>
                      </p:stCondLst>
                      <p:childTnLst>
                        <p:par>
                          <p:cTn id="171" fill="hold" nodeType="withGroup">
                            <p:stCondLst>
                              <p:cond delay="0"/>
                            </p:stCondLst>
                            <p:childTnLst>
                              <p:par>
                                <p:cTn id="172" presetID="17" presetClass="entr" presetSubtype="8" fill="hold" nodeType="clickEffect">
                                  <p:stCondLst>
                                    <p:cond delay="0"/>
                                  </p:stCondLst>
                                  <p:childTnLst>
                                    <p:set>
                                      <p:cBhvr>
                                        <p:cTn id="173" dur="1" fill="hold">
                                          <p:stCondLst>
                                            <p:cond delay="0"/>
                                          </p:stCondLst>
                                        </p:cTn>
                                        <p:tgtEl>
                                          <p:spTgt spid="29721"/>
                                        </p:tgtEl>
                                        <p:attrNameLst>
                                          <p:attrName>style.visibility</p:attrName>
                                        </p:attrNameLst>
                                      </p:cBhvr>
                                      <p:to>
                                        <p:strVal val="visible"/>
                                      </p:to>
                                    </p:set>
                                    <p:anim calcmode="lin" valueType="num">
                                      <p:cBhvr>
                                        <p:cTn id="174" dur="500" fill="hold"/>
                                        <p:tgtEl>
                                          <p:spTgt spid="29721"/>
                                        </p:tgtEl>
                                        <p:attrNameLst>
                                          <p:attrName>ppt_x</p:attrName>
                                        </p:attrNameLst>
                                      </p:cBhvr>
                                      <p:tavLst>
                                        <p:tav tm="0">
                                          <p:val>
                                            <p:strVal val="#ppt_x-#ppt_w/2"/>
                                          </p:val>
                                        </p:tav>
                                        <p:tav tm="100000">
                                          <p:val>
                                            <p:strVal val="#ppt_x"/>
                                          </p:val>
                                        </p:tav>
                                      </p:tavLst>
                                    </p:anim>
                                    <p:anim calcmode="lin" valueType="num">
                                      <p:cBhvr>
                                        <p:cTn id="175" dur="500" fill="hold"/>
                                        <p:tgtEl>
                                          <p:spTgt spid="29721"/>
                                        </p:tgtEl>
                                        <p:attrNameLst>
                                          <p:attrName>ppt_y</p:attrName>
                                        </p:attrNameLst>
                                      </p:cBhvr>
                                      <p:tavLst>
                                        <p:tav tm="0">
                                          <p:val>
                                            <p:strVal val="#ppt_y"/>
                                          </p:val>
                                        </p:tav>
                                        <p:tav tm="100000">
                                          <p:val>
                                            <p:strVal val="#ppt_y"/>
                                          </p:val>
                                        </p:tav>
                                      </p:tavLst>
                                    </p:anim>
                                    <p:anim calcmode="lin" valueType="num">
                                      <p:cBhvr>
                                        <p:cTn id="176" dur="500" fill="hold"/>
                                        <p:tgtEl>
                                          <p:spTgt spid="29721"/>
                                        </p:tgtEl>
                                        <p:attrNameLst>
                                          <p:attrName>ppt_w</p:attrName>
                                        </p:attrNameLst>
                                      </p:cBhvr>
                                      <p:tavLst>
                                        <p:tav tm="0">
                                          <p:val>
                                            <p:fltVal val="0"/>
                                          </p:val>
                                        </p:tav>
                                        <p:tav tm="100000">
                                          <p:val>
                                            <p:strVal val="#ppt_w"/>
                                          </p:val>
                                        </p:tav>
                                      </p:tavLst>
                                    </p:anim>
                                    <p:anim calcmode="lin" valueType="num">
                                      <p:cBhvr>
                                        <p:cTn id="177" dur="500" fill="hold"/>
                                        <p:tgtEl>
                                          <p:spTgt spid="29721"/>
                                        </p:tgtEl>
                                        <p:attrNameLst>
                                          <p:attrName>ppt_h</p:attrName>
                                        </p:attrNameLst>
                                      </p:cBhvr>
                                      <p:tavLst>
                                        <p:tav tm="0">
                                          <p:val>
                                            <p:strVal val="#ppt_h"/>
                                          </p:val>
                                        </p:tav>
                                        <p:tav tm="100000">
                                          <p:val>
                                            <p:strVal val="#ppt_h"/>
                                          </p:val>
                                        </p:tav>
                                      </p:tavLst>
                                    </p:anim>
                                  </p:childTnLst>
                                </p:cTn>
                              </p:par>
                            </p:childTnLst>
                          </p:cTn>
                        </p:par>
                      </p:childTnLst>
                    </p:cTn>
                  </p:par>
                  <p:par>
                    <p:cTn id="178" fill="hold" nodeType="clickPar">
                      <p:stCondLst>
                        <p:cond delay="indefinite"/>
                      </p:stCondLst>
                      <p:childTnLst>
                        <p:par>
                          <p:cTn id="179" fill="hold" nodeType="withGroup">
                            <p:stCondLst>
                              <p:cond delay="0"/>
                            </p:stCondLst>
                            <p:childTnLst>
                              <p:par>
                                <p:cTn id="180" presetID="17" presetClass="entr" presetSubtype="8" fill="hold" grpId="0" nodeType="clickEffect">
                                  <p:stCondLst>
                                    <p:cond delay="0"/>
                                  </p:stCondLst>
                                  <p:childTnLst>
                                    <p:set>
                                      <p:cBhvr>
                                        <p:cTn id="181" dur="1" fill="hold">
                                          <p:stCondLst>
                                            <p:cond delay="0"/>
                                          </p:stCondLst>
                                        </p:cTn>
                                        <p:tgtEl>
                                          <p:spTgt spid="29724"/>
                                        </p:tgtEl>
                                        <p:attrNameLst>
                                          <p:attrName>style.visibility</p:attrName>
                                        </p:attrNameLst>
                                      </p:cBhvr>
                                      <p:to>
                                        <p:strVal val="visible"/>
                                      </p:to>
                                    </p:set>
                                    <p:anim calcmode="lin" valueType="num">
                                      <p:cBhvr>
                                        <p:cTn id="182" dur="500" fill="hold"/>
                                        <p:tgtEl>
                                          <p:spTgt spid="29724"/>
                                        </p:tgtEl>
                                        <p:attrNameLst>
                                          <p:attrName>ppt_x</p:attrName>
                                        </p:attrNameLst>
                                      </p:cBhvr>
                                      <p:tavLst>
                                        <p:tav tm="0">
                                          <p:val>
                                            <p:strVal val="#ppt_x-#ppt_w/2"/>
                                          </p:val>
                                        </p:tav>
                                        <p:tav tm="100000">
                                          <p:val>
                                            <p:strVal val="#ppt_x"/>
                                          </p:val>
                                        </p:tav>
                                      </p:tavLst>
                                    </p:anim>
                                    <p:anim calcmode="lin" valueType="num">
                                      <p:cBhvr>
                                        <p:cTn id="183" dur="500" fill="hold"/>
                                        <p:tgtEl>
                                          <p:spTgt spid="29724"/>
                                        </p:tgtEl>
                                        <p:attrNameLst>
                                          <p:attrName>ppt_y</p:attrName>
                                        </p:attrNameLst>
                                      </p:cBhvr>
                                      <p:tavLst>
                                        <p:tav tm="0">
                                          <p:val>
                                            <p:strVal val="#ppt_y"/>
                                          </p:val>
                                        </p:tav>
                                        <p:tav tm="100000">
                                          <p:val>
                                            <p:strVal val="#ppt_y"/>
                                          </p:val>
                                        </p:tav>
                                      </p:tavLst>
                                    </p:anim>
                                    <p:anim calcmode="lin" valueType="num">
                                      <p:cBhvr>
                                        <p:cTn id="184" dur="500" fill="hold"/>
                                        <p:tgtEl>
                                          <p:spTgt spid="29724"/>
                                        </p:tgtEl>
                                        <p:attrNameLst>
                                          <p:attrName>ppt_w</p:attrName>
                                        </p:attrNameLst>
                                      </p:cBhvr>
                                      <p:tavLst>
                                        <p:tav tm="0">
                                          <p:val>
                                            <p:fltVal val="0"/>
                                          </p:val>
                                        </p:tav>
                                        <p:tav tm="100000">
                                          <p:val>
                                            <p:strVal val="#ppt_w"/>
                                          </p:val>
                                        </p:tav>
                                      </p:tavLst>
                                    </p:anim>
                                    <p:anim calcmode="lin" valueType="num">
                                      <p:cBhvr>
                                        <p:cTn id="185" dur="500" fill="hold"/>
                                        <p:tgtEl>
                                          <p:spTgt spid="29724"/>
                                        </p:tgtEl>
                                        <p:attrNameLst>
                                          <p:attrName>ppt_h</p:attrName>
                                        </p:attrNameLst>
                                      </p:cBhvr>
                                      <p:tavLst>
                                        <p:tav tm="0">
                                          <p:val>
                                            <p:strVal val="#ppt_h"/>
                                          </p:val>
                                        </p:tav>
                                        <p:tav tm="100000">
                                          <p:val>
                                            <p:strVal val="#ppt_h"/>
                                          </p:val>
                                        </p:tav>
                                      </p:tavLst>
                                    </p:anim>
                                  </p:childTnLst>
                                </p:cTn>
                              </p:par>
                            </p:childTnLst>
                          </p:cTn>
                        </p:par>
                      </p:childTnLst>
                    </p:cTn>
                  </p:par>
                  <p:par>
                    <p:cTn id="186" fill="hold" nodeType="clickPar">
                      <p:stCondLst>
                        <p:cond delay="indefinite"/>
                      </p:stCondLst>
                      <p:childTnLst>
                        <p:par>
                          <p:cTn id="187" fill="hold" nodeType="withGroup">
                            <p:stCondLst>
                              <p:cond delay="0"/>
                            </p:stCondLst>
                            <p:childTnLst>
                              <p:par>
                                <p:cTn id="188" presetID="16" presetClass="entr" presetSubtype="42" fill="hold" grpId="0" nodeType="clickEffect">
                                  <p:stCondLst>
                                    <p:cond delay="0"/>
                                  </p:stCondLst>
                                  <p:childTnLst>
                                    <p:set>
                                      <p:cBhvr>
                                        <p:cTn id="189" dur="1" fill="hold">
                                          <p:stCondLst>
                                            <p:cond delay="0"/>
                                          </p:stCondLst>
                                        </p:cTn>
                                        <p:tgtEl>
                                          <p:spTgt spid="29722"/>
                                        </p:tgtEl>
                                        <p:attrNameLst>
                                          <p:attrName>style.visibility</p:attrName>
                                        </p:attrNameLst>
                                      </p:cBhvr>
                                      <p:to>
                                        <p:strVal val="visible"/>
                                      </p:to>
                                    </p:set>
                                    <p:animEffect transition="in" filter="barn(outHorizontal)">
                                      <p:cBhvr>
                                        <p:cTn id="190" dur="500"/>
                                        <p:tgtEl>
                                          <p:spTgt spid="29722"/>
                                        </p:tgtEl>
                                      </p:cBhvr>
                                    </p:animEffect>
                                  </p:childTnLst>
                                </p:cTn>
                              </p:par>
                            </p:childTnLst>
                          </p:cTn>
                        </p:par>
                      </p:childTnLst>
                    </p:cTn>
                  </p:par>
                  <p:par>
                    <p:cTn id="191" fill="hold" nodeType="clickPar">
                      <p:stCondLst>
                        <p:cond delay="indefinite"/>
                      </p:stCondLst>
                      <p:childTnLst>
                        <p:par>
                          <p:cTn id="192" fill="hold" nodeType="withGroup">
                            <p:stCondLst>
                              <p:cond delay="0"/>
                            </p:stCondLst>
                            <p:childTnLst>
                              <p:par>
                                <p:cTn id="193" presetID="16" presetClass="entr" presetSubtype="42" fill="hold" grpId="0" nodeType="clickEffect">
                                  <p:stCondLst>
                                    <p:cond delay="0"/>
                                  </p:stCondLst>
                                  <p:childTnLst>
                                    <p:set>
                                      <p:cBhvr>
                                        <p:cTn id="194" dur="1" fill="hold">
                                          <p:stCondLst>
                                            <p:cond delay="0"/>
                                          </p:stCondLst>
                                        </p:cTn>
                                        <p:tgtEl>
                                          <p:spTgt spid="29725"/>
                                        </p:tgtEl>
                                        <p:attrNameLst>
                                          <p:attrName>style.visibility</p:attrName>
                                        </p:attrNameLst>
                                      </p:cBhvr>
                                      <p:to>
                                        <p:strVal val="visible"/>
                                      </p:to>
                                    </p:set>
                                    <p:animEffect transition="in" filter="barn(outHorizontal)">
                                      <p:cBhvr>
                                        <p:cTn id="195" dur="500"/>
                                        <p:tgtEl>
                                          <p:spTgt spid="29725"/>
                                        </p:tgtEl>
                                      </p:cBhvr>
                                    </p:animEffect>
                                  </p:childTnLst>
                                </p:cTn>
                              </p:par>
                            </p:childTnLst>
                          </p:cTn>
                        </p:par>
                      </p:childTnLst>
                    </p:cTn>
                  </p:par>
                  <p:par>
                    <p:cTn id="196" fill="hold" nodeType="clickPar">
                      <p:stCondLst>
                        <p:cond delay="indefinite"/>
                      </p:stCondLst>
                      <p:childTnLst>
                        <p:par>
                          <p:cTn id="197" fill="hold" nodeType="withGroup">
                            <p:stCondLst>
                              <p:cond delay="0"/>
                            </p:stCondLst>
                            <p:childTnLst>
                              <p:par>
                                <p:cTn id="198" presetID="16" presetClass="entr" presetSubtype="37" fill="hold" grpId="0" nodeType="clickEffect">
                                  <p:stCondLst>
                                    <p:cond delay="0"/>
                                  </p:stCondLst>
                                  <p:childTnLst>
                                    <p:set>
                                      <p:cBhvr>
                                        <p:cTn id="199" dur="1" fill="hold">
                                          <p:stCondLst>
                                            <p:cond delay="0"/>
                                          </p:stCondLst>
                                        </p:cTn>
                                        <p:tgtEl>
                                          <p:spTgt spid="29726"/>
                                        </p:tgtEl>
                                        <p:attrNameLst>
                                          <p:attrName>style.visibility</p:attrName>
                                        </p:attrNameLst>
                                      </p:cBhvr>
                                      <p:to>
                                        <p:strVal val="visible"/>
                                      </p:to>
                                    </p:set>
                                    <p:animEffect transition="in" filter="barn(outVertical)">
                                      <p:cBhvr>
                                        <p:cTn id="200" dur="500"/>
                                        <p:tgtEl>
                                          <p:spTgt spid="297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animBg="1"/>
      <p:bldP spid="29699" grpId="0" animBg="1"/>
      <p:bldP spid="29700" grpId="0" animBg="1"/>
      <p:bldP spid="29701" grpId="0" autoUpdateAnimBg="0"/>
      <p:bldP spid="29702" grpId="0" autoUpdateAnimBg="0"/>
      <p:bldP spid="29703" grpId="0" autoUpdateAnimBg="0"/>
      <p:bldP spid="29704" grpId="0" animBg="1"/>
      <p:bldP spid="29705" grpId="0" animBg="1"/>
      <p:bldP spid="29706" grpId="0" animBg="1"/>
      <p:bldP spid="29707" grpId="0" autoUpdateAnimBg="0"/>
      <p:bldP spid="29708" grpId="0" animBg="1"/>
      <p:bldP spid="29709" grpId="0" autoUpdateAnimBg="0"/>
      <p:bldP spid="29710" grpId="0" autoUpdateAnimBg="0"/>
      <p:bldP spid="29711" grpId="0" animBg="1"/>
      <p:bldP spid="29712" grpId="0" autoUpdateAnimBg="0"/>
      <p:bldP spid="29713" grpId="0" autoUpdateAnimBg="0"/>
      <p:bldP spid="29714" grpId="0" autoUpdateAnimBg="0"/>
      <p:bldP spid="29715" grpId="0" autoUpdateAnimBg="0"/>
      <p:bldP spid="29716" grpId="0" autoUpdateAnimBg="0"/>
      <p:bldP spid="29717" grpId="0" animBg="1"/>
      <p:bldP spid="29718" grpId="0" animBg="1"/>
      <p:bldP spid="29719" grpId="0" animBg="1" autoUpdateAnimBg="0"/>
      <p:bldP spid="29722" grpId="0" animBg="1"/>
      <p:bldP spid="29723" grpId="0" autoUpdateAnimBg="0"/>
      <p:bldP spid="29724" grpId="0" autoUpdateAnimBg="0"/>
      <p:bldP spid="29725" grpId="0" autoUpdateAnimBg="0"/>
      <p:bldP spid="29726" grpId="0" autoUpdateAnimBg="0"/>
      <p:bldP spid="29727" grpId="0" animBg="1" autoUpdateAnimBg="0"/>
      <p:bldP spid="29729" grpId="0" animBg="1" autoUpdateAnimBg="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Line 1026"/>
          <p:cNvSpPr>
            <a:spLocks noChangeShapeType="1"/>
          </p:cNvSpPr>
          <p:nvPr/>
        </p:nvSpPr>
        <p:spPr bwMode="auto">
          <a:xfrm>
            <a:off x="1524000" y="1143000"/>
            <a:ext cx="91440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31747" name="Line 1027"/>
          <p:cNvSpPr>
            <a:spLocks noChangeShapeType="1"/>
          </p:cNvSpPr>
          <p:nvPr/>
        </p:nvSpPr>
        <p:spPr bwMode="auto">
          <a:xfrm>
            <a:off x="2514600" y="1143000"/>
            <a:ext cx="0" cy="609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31748" name="Line 1028"/>
          <p:cNvSpPr>
            <a:spLocks noChangeShapeType="1"/>
          </p:cNvSpPr>
          <p:nvPr/>
        </p:nvSpPr>
        <p:spPr bwMode="auto">
          <a:xfrm>
            <a:off x="2514600" y="1752600"/>
            <a:ext cx="81534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31749" name="Line 1029"/>
          <p:cNvSpPr>
            <a:spLocks noChangeShapeType="1"/>
          </p:cNvSpPr>
          <p:nvPr/>
        </p:nvSpPr>
        <p:spPr bwMode="auto">
          <a:xfrm>
            <a:off x="3048000" y="1143000"/>
            <a:ext cx="0" cy="609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31750" name="Text Box 1030"/>
          <p:cNvSpPr txBox="1">
            <a:spLocks noChangeArrowheads="1"/>
          </p:cNvSpPr>
          <p:nvPr/>
        </p:nvSpPr>
        <p:spPr bwMode="auto">
          <a:xfrm>
            <a:off x="2514600" y="1143000"/>
            <a:ext cx="457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TW" altLang="en-US"/>
              <a:t>六印</a:t>
            </a:r>
          </a:p>
        </p:txBody>
      </p:sp>
      <p:sp>
        <p:nvSpPr>
          <p:cNvPr id="31751" name="Text Box 1031"/>
          <p:cNvSpPr txBox="1">
            <a:spLocks noChangeArrowheads="1"/>
          </p:cNvSpPr>
          <p:nvPr/>
        </p:nvSpPr>
        <p:spPr bwMode="auto">
          <a:xfrm>
            <a:off x="3276600" y="1219201"/>
            <a:ext cx="1600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TW" altLang="en-US"/>
              <a:t>第  七  印</a:t>
            </a:r>
          </a:p>
        </p:txBody>
      </p:sp>
      <p:sp>
        <p:nvSpPr>
          <p:cNvPr id="31752" name="Line 1032"/>
          <p:cNvSpPr>
            <a:spLocks noChangeShapeType="1"/>
          </p:cNvSpPr>
          <p:nvPr/>
        </p:nvSpPr>
        <p:spPr bwMode="auto">
          <a:xfrm>
            <a:off x="3048000" y="1752600"/>
            <a:ext cx="0" cy="45720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31753" name="Line 1033"/>
          <p:cNvSpPr>
            <a:spLocks noChangeShapeType="1"/>
          </p:cNvSpPr>
          <p:nvPr/>
        </p:nvSpPr>
        <p:spPr bwMode="auto">
          <a:xfrm>
            <a:off x="3048000" y="2209800"/>
            <a:ext cx="7620000" cy="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31754" name="Text Box 1034"/>
          <p:cNvSpPr txBox="1">
            <a:spLocks noChangeArrowheads="1"/>
          </p:cNvSpPr>
          <p:nvPr/>
        </p:nvSpPr>
        <p:spPr bwMode="auto">
          <a:xfrm>
            <a:off x="3429000" y="1828801"/>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TW" altLang="en-US">
                <a:solidFill>
                  <a:schemeClr val="folHlink"/>
                </a:solidFill>
              </a:rPr>
              <a:t>七  </a:t>
            </a:r>
            <a:r>
              <a:rPr lang="zh-CN" altLang="en-US">
                <a:solidFill>
                  <a:schemeClr val="folHlink"/>
                </a:solidFill>
                <a:ea typeface="SimSun" panose="02010600030101010101" pitchFamily="2" charset="-122"/>
              </a:rPr>
              <a:t>号</a:t>
            </a:r>
            <a:endParaRPr lang="zh-TW" altLang="en-US">
              <a:solidFill>
                <a:schemeClr val="folHlink"/>
              </a:solidFill>
              <a:ea typeface="SimSun" panose="02010600030101010101" pitchFamily="2" charset="-122"/>
            </a:endParaRPr>
          </a:p>
        </p:txBody>
      </p:sp>
      <p:sp>
        <p:nvSpPr>
          <p:cNvPr id="31755" name="Line 1035"/>
          <p:cNvSpPr>
            <a:spLocks noChangeShapeType="1"/>
          </p:cNvSpPr>
          <p:nvPr/>
        </p:nvSpPr>
        <p:spPr bwMode="auto">
          <a:xfrm>
            <a:off x="4343400" y="2209800"/>
            <a:ext cx="0" cy="533400"/>
          </a:xfrm>
          <a:prstGeom prst="line">
            <a:avLst/>
          </a:prstGeom>
          <a:noFill/>
          <a:ln w="381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31756" name="Line 1036"/>
          <p:cNvSpPr>
            <a:spLocks noChangeShapeType="1"/>
          </p:cNvSpPr>
          <p:nvPr/>
        </p:nvSpPr>
        <p:spPr bwMode="auto">
          <a:xfrm>
            <a:off x="4343400" y="2743200"/>
            <a:ext cx="1219200" cy="0"/>
          </a:xfrm>
          <a:prstGeom prst="line">
            <a:avLst/>
          </a:prstGeom>
          <a:noFill/>
          <a:ln w="381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31758" name="Text Box 1038"/>
          <p:cNvSpPr txBox="1">
            <a:spLocks noChangeArrowheads="1"/>
          </p:cNvSpPr>
          <p:nvPr/>
        </p:nvSpPr>
        <p:spPr bwMode="auto">
          <a:xfrm>
            <a:off x="4495800" y="2286001"/>
            <a:ext cx="685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TW" altLang="en-US">
                <a:solidFill>
                  <a:schemeClr val="hlink"/>
                </a:solidFill>
              </a:rPr>
              <a:t>七碗</a:t>
            </a:r>
          </a:p>
        </p:txBody>
      </p:sp>
      <p:sp>
        <p:nvSpPr>
          <p:cNvPr id="31759" name="Line 1039"/>
          <p:cNvSpPr>
            <a:spLocks noChangeShapeType="1"/>
          </p:cNvSpPr>
          <p:nvPr/>
        </p:nvSpPr>
        <p:spPr bwMode="auto">
          <a:xfrm>
            <a:off x="2514600" y="1752600"/>
            <a:ext cx="0" cy="1219200"/>
          </a:xfrm>
          <a:prstGeom prst="line">
            <a:avLst/>
          </a:prstGeom>
          <a:noFill/>
          <a:ln w="381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31760" name="Line 1040"/>
          <p:cNvSpPr>
            <a:spLocks noChangeShapeType="1"/>
          </p:cNvSpPr>
          <p:nvPr/>
        </p:nvSpPr>
        <p:spPr bwMode="auto">
          <a:xfrm flipV="1">
            <a:off x="5562600" y="838200"/>
            <a:ext cx="0" cy="2133600"/>
          </a:xfrm>
          <a:prstGeom prst="line">
            <a:avLst/>
          </a:prstGeom>
          <a:noFill/>
          <a:ln w="381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31762" name="Text Box 1042"/>
          <p:cNvSpPr txBox="1">
            <a:spLocks noChangeArrowheads="1"/>
          </p:cNvSpPr>
          <p:nvPr/>
        </p:nvSpPr>
        <p:spPr bwMode="auto">
          <a:xfrm>
            <a:off x="2895600" y="2514601"/>
            <a:ext cx="1219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TW" altLang="en-US">
                <a:solidFill>
                  <a:schemeClr val="hlink"/>
                </a:solidFill>
              </a:rPr>
              <a:t>大  </a:t>
            </a:r>
            <a:r>
              <a:rPr lang="zh-CN" altLang="en-US">
                <a:solidFill>
                  <a:schemeClr val="hlink"/>
                </a:solidFill>
                <a:ea typeface="SimSun" panose="02010600030101010101" pitchFamily="2" charset="-122"/>
              </a:rPr>
              <a:t>灾</a:t>
            </a:r>
            <a:r>
              <a:rPr lang="zh-TW" altLang="en-US">
                <a:solidFill>
                  <a:schemeClr val="hlink"/>
                </a:solidFill>
              </a:rPr>
              <a:t>  </a:t>
            </a:r>
            <a:r>
              <a:rPr lang="zh-CN" altLang="en-US">
                <a:solidFill>
                  <a:schemeClr val="hlink"/>
                </a:solidFill>
                <a:ea typeface="SimSun" panose="02010600030101010101" pitchFamily="2" charset="-122"/>
              </a:rPr>
              <a:t>难</a:t>
            </a:r>
            <a:endParaRPr lang="zh-TW" altLang="en-US">
              <a:solidFill>
                <a:schemeClr val="hlink"/>
              </a:solidFill>
              <a:ea typeface="SimSun" panose="02010600030101010101" pitchFamily="2" charset="-122"/>
            </a:endParaRPr>
          </a:p>
        </p:txBody>
      </p:sp>
      <p:sp>
        <p:nvSpPr>
          <p:cNvPr id="31763" name="Text Box 1043"/>
          <p:cNvSpPr txBox="1">
            <a:spLocks noChangeArrowheads="1"/>
          </p:cNvSpPr>
          <p:nvPr/>
        </p:nvSpPr>
        <p:spPr bwMode="auto">
          <a:xfrm>
            <a:off x="1905000" y="685801"/>
            <a:ext cx="3276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TW" altLang="en-US"/>
              <a:t>基督在天上帶</a:t>
            </a:r>
            <a:r>
              <a:rPr lang="zh-CN" altLang="en-US">
                <a:ea typeface="SimSun" panose="02010600030101010101" pitchFamily="2" charset="-122"/>
              </a:rPr>
              <a:t>着</a:t>
            </a:r>
            <a:r>
              <a:rPr lang="zh-TW" altLang="en-US"/>
              <a:t>被提的得</a:t>
            </a:r>
            <a:r>
              <a:rPr lang="zh-CN" altLang="en-US">
                <a:ea typeface="SimSun" panose="02010600030101010101" pitchFamily="2" charset="-122"/>
              </a:rPr>
              <a:t>胜</a:t>
            </a:r>
            <a:r>
              <a:rPr lang="zh-TW" altLang="en-US"/>
              <a:t>者</a:t>
            </a:r>
          </a:p>
        </p:txBody>
      </p:sp>
      <p:sp>
        <p:nvSpPr>
          <p:cNvPr id="31764" name="Text Box 1044"/>
          <p:cNvSpPr txBox="1">
            <a:spLocks noChangeArrowheads="1"/>
          </p:cNvSpPr>
          <p:nvPr/>
        </p:nvSpPr>
        <p:spPr bwMode="auto">
          <a:xfrm>
            <a:off x="2819400" y="3048001"/>
            <a:ext cx="2057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TW" altLang="en-US"/>
              <a:t>天使</a:t>
            </a:r>
            <a:r>
              <a:rPr lang="zh-CN" altLang="en-US">
                <a:ea typeface="SimSun" panose="02010600030101010101" pitchFamily="2" charset="-122"/>
              </a:rPr>
              <a:t>传</a:t>
            </a:r>
            <a:r>
              <a:rPr lang="zh-TW" altLang="en-US"/>
              <a:t>永</a:t>
            </a:r>
            <a:r>
              <a:rPr lang="zh-CN" altLang="en-US">
                <a:ea typeface="SimSun" panose="02010600030101010101" pitchFamily="2" charset="-122"/>
              </a:rPr>
              <a:t>远</a:t>
            </a:r>
            <a:r>
              <a:rPr lang="zh-TW" altLang="en-US"/>
              <a:t>的</a:t>
            </a:r>
            <a:r>
              <a:rPr lang="zh-CN" altLang="en-US">
                <a:ea typeface="SimSun" panose="02010600030101010101" pitchFamily="2" charset="-122"/>
              </a:rPr>
              <a:t>福</a:t>
            </a:r>
            <a:r>
              <a:rPr lang="zh-TW" altLang="en-US"/>
              <a:t>音</a:t>
            </a:r>
          </a:p>
        </p:txBody>
      </p:sp>
      <p:sp>
        <p:nvSpPr>
          <p:cNvPr id="31765" name="Line 1045"/>
          <p:cNvSpPr>
            <a:spLocks noChangeShapeType="1"/>
          </p:cNvSpPr>
          <p:nvPr/>
        </p:nvSpPr>
        <p:spPr bwMode="auto">
          <a:xfrm>
            <a:off x="5029200" y="914400"/>
            <a:ext cx="457200" cy="0"/>
          </a:xfrm>
          <a:prstGeom prst="line">
            <a:avLst/>
          </a:prstGeom>
          <a:noFill/>
          <a:ln w="381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31767" name="Line 1047"/>
          <p:cNvSpPr>
            <a:spLocks noChangeShapeType="1"/>
          </p:cNvSpPr>
          <p:nvPr/>
        </p:nvSpPr>
        <p:spPr bwMode="auto">
          <a:xfrm>
            <a:off x="5486400" y="914400"/>
            <a:ext cx="0" cy="2514600"/>
          </a:xfrm>
          <a:prstGeom prst="line">
            <a:avLst/>
          </a:prstGeom>
          <a:noFill/>
          <a:ln w="38100">
            <a:solidFill>
              <a:srgbClr val="33CC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31768" name="Text Box 1048"/>
          <p:cNvSpPr txBox="1">
            <a:spLocks noChangeArrowheads="1"/>
          </p:cNvSpPr>
          <p:nvPr/>
        </p:nvSpPr>
        <p:spPr bwMode="auto">
          <a:xfrm>
            <a:off x="5029200" y="3429001"/>
            <a:ext cx="914400" cy="669925"/>
          </a:xfrm>
          <a:prstGeom prst="rect">
            <a:avLst/>
          </a:prstGeom>
          <a:noFill/>
          <a:ln w="28575">
            <a:solidFill>
              <a:srgbClr val="33CC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TW" altLang="en-US" dirty="0"/>
              <a:t>基督的</a:t>
            </a:r>
            <a:r>
              <a:rPr lang="zh-CN" altLang="en-US" dirty="0">
                <a:ea typeface="SimSun" panose="02010600030101010101" pitchFamily="2" charset="-122"/>
              </a:rPr>
              <a:t>审</a:t>
            </a:r>
            <a:r>
              <a:rPr lang="zh-TW" altLang="en-US" dirty="0"/>
              <a:t>判台</a:t>
            </a:r>
          </a:p>
        </p:txBody>
      </p:sp>
      <p:sp>
        <p:nvSpPr>
          <p:cNvPr id="31769" name="Line 1049"/>
          <p:cNvSpPr>
            <a:spLocks noChangeShapeType="1"/>
          </p:cNvSpPr>
          <p:nvPr/>
        </p:nvSpPr>
        <p:spPr bwMode="auto">
          <a:xfrm>
            <a:off x="5638800" y="4114800"/>
            <a:ext cx="0" cy="609600"/>
          </a:xfrm>
          <a:prstGeom prst="line">
            <a:avLst/>
          </a:prstGeom>
          <a:noFill/>
          <a:ln w="38100">
            <a:solidFill>
              <a:srgbClr val="33CC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31770" name="Text Box 1050"/>
          <p:cNvSpPr txBox="1">
            <a:spLocks noChangeArrowheads="1"/>
          </p:cNvSpPr>
          <p:nvPr/>
        </p:nvSpPr>
        <p:spPr bwMode="auto">
          <a:xfrm>
            <a:off x="4876800" y="4724400"/>
            <a:ext cx="1600200" cy="1220788"/>
          </a:xfrm>
          <a:prstGeom prst="rect">
            <a:avLst/>
          </a:prstGeom>
          <a:noFill/>
          <a:ln w="28575">
            <a:solidFill>
              <a:srgbClr val="33CC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TW" altLang="en-US" b="1" dirty="0">
                <a:solidFill>
                  <a:schemeClr val="accent5"/>
                </a:solidFill>
              </a:rPr>
              <a:t>降</a:t>
            </a:r>
            <a:r>
              <a:rPr lang="zh-CN" altLang="en-US" b="1" dirty="0">
                <a:solidFill>
                  <a:schemeClr val="accent5"/>
                </a:solidFill>
                <a:ea typeface="SimSun" panose="02010600030101010101" pitchFamily="2" charset="-122"/>
              </a:rPr>
              <a:t>临橄榄</a:t>
            </a:r>
            <a:r>
              <a:rPr lang="zh-TW" altLang="en-US" b="1" dirty="0">
                <a:solidFill>
                  <a:schemeClr val="accent5"/>
                </a:solidFill>
              </a:rPr>
              <a:t>山</a:t>
            </a:r>
          </a:p>
          <a:p>
            <a:pPr>
              <a:spcBef>
                <a:spcPct val="50000"/>
              </a:spcBef>
            </a:pPr>
            <a:r>
              <a:rPr lang="zh-TW" altLang="en-US" b="1" dirty="0">
                <a:solidFill>
                  <a:schemeClr val="accent5"/>
                </a:solidFill>
              </a:rPr>
              <a:t>拯救以色列人</a:t>
            </a:r>
          </a:p>
          <a:p>
            <a:pPr>
              <a:spcBef>
                <a:spcPct val="50000"/>
              </a:spcBef>
            </a:pPr>
            <a:r>
              <a:rPr lang="zh-TW" altLang="en-US" b="1" dirty="0">
                <a:solidFill>
                  <a:schemeClr val="accent5"/>
                </a:solidFill>
              </a:rPr>
              <a:t>哈米吉</a:t>
            </a:r>
            <a:r>
              <a:rPr lang="zh-CN" altLang="en-US" b="1" dirty="0">
                <a:solidFill>
                  <a:schemeClr val="accent5"/>
                </a:solidFill>
                <a:ea typeface="SimSun" panose="02010600030101010101" pitchFamily="2" charset="-122"/>
              </a:rPr>
              <a:t>顿</a:t>
            </a:r>
            <a:r>
              <a:rPr lang="zh-TW" altLang="en-US" b="1" dirty="0">
                <a:solidFill>
                  <a:schemeClr val="accent5"/>
                </a:solidFill>
              </a:rPr>
              <a:t>大</a:t>
            </a:r>
            <a:r>
              <a:rPr lang="zh-CN" altLang="en-US" b="1" dirty="0">
                <a:solidFill>
                  <a:schemeClr val="accent5"/>
                </a:solidFill>
                <a:ea typeface="SimSun" panose="02010600030101010101" pitchFamily="2" charset="-122"/>
              </a:rPr>
              <a:t>战</a:t>
            </a:r>
            <a:endParaRPr lang="zh-TW" altLang="en-US" b="1" dirty="0">
              <a:solidFill>
                <a:schemeClr val="accent5"/>
              </a:solidFill>
              <a:ea typeface="SimSun" panose="02010600030101010101" pitchFamily="2" charset="-122"/>
            </a:endParaRPr>
          </a:p>
        </p:txBody>
      </p:sp>
      <p:sp>
        <p:nvSpPr>
          <p:cNvPr id="31771" name="Line 1051"/>
          <p:cNvSpPr>
            <a:spLocks noChangeShapeType="1"/>
          </p:cNvSpPr>
          <p:nvPr/>
        </p:nvSpPr>
        <p:spPr bwMode="auto">
          <a:xfrm>
            <a:off x="6477000" y="4876800"/>
            <a:ext cx="304800" cy="0"/>
          </a:xfrm>
          <a:prstGeom prst="line">
            <a:avLst/>
          </a:prstGeom>
          <a:noFill/>
          <a:ln w="38100">
            <a:solidFill>
              <a:srgbClr val="33CC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31772" name="Text Box 1052"/>
          <p:cNvSpPr txBox="1">
            <a:spLocks noChangeArrowheads="1"/>
          </p:cNvSpPr>
          <p:nvPr/>
        </p:nvSpPr>
        <p:spPr bwMode="auto">
          <a:xfrm>
            <a:off x="6781800" y="4495800"/>
            <a:ext cx="457200" cy="1219200"/>
          </a:xfrm>
          <a:prstGeom prst="rect">
            <a:avLst/>
          </a:prstGeom>
          <a:noFill/>
          <a:ln w="28575">
            <a:solidFill>
              <a:srgbClr val="33CC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TW" altLang="en-US" b="1" dirty="0">
                <a:solidFill>
                  <a:schemeClr val="accent5"/>
                </a:solidFill>
              </a:rPr>
              <a:t>人子</a:t>
            </a:r>
            <a:r>
              <a:rPr lang="zh-CN" altLang="en-US" b="1" dirty="0">
                <a:solidFill>
                  <a:schemeClr val="accent5"/>
                </a:solidFill>
                <a:ea typeface="SimSun" panose="02010600030101010101" pitchFamily="2" charset="-122"/>
              </a:rPr>
              <a:t>宝</a:t>
            </a:r>
            <a:r>
              <a:rPr lang="zh-TW" altLang="en-US" b="1" dirty="0">
                <a:solidFill>
                  <a:schemeClr val="accent5"/>
                </a:solidFill>
              </a:rPr>
              <a:t>座</a:t>
            </a:r>
          </a:p>
        </p:txBody>
      </p:sp>
      <p:sp>
        <p:nvSpPr>
          <p:cNvPr id="31773" name="Line 1053"/>
          <p:cNvSpPr>
            <a:spLocks noChangeShapeType="1"/>
          </p:cNvSpPr>
          <p:nvPr/>
        </p:nvSpPr>
        <p:spPr bwMode="auto">
          <a:xfrm>
            <a:off x="7239000" y="5334000"/>
            <a:ext cx="381000" cy="457200"/>
          </a:xfrm>
          <a:prstGeom prst="line">
            <a:avLst/>
          </a:prstGeom>
          <a:noFill/>
          <a:ln w="38100">
            <a:solidFill>
              <a:srgbClr val="33CC33"/>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31774" name="Text Box 1054"/>
          <p:cNvSpPr txBox="1">
            <a:spLocks noChangeArrowheads="1"/>
          </p:cNvSpPr>
          <p:nvPr/>
        </p:nvSpPr>
        <p:spPr bwMode="auto">
          <a:xfrm>
            <a:off x="7010400" y="5867401"/>
            <a:ext cx="1143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TW" altLang="en-US" b="1" dirty="0">
                <a:solidFill>
                  <a:srgbClr val="FF0000"/>
                </a:solidFill>
              </a:rPr>
              <a:t>活的世人</a:t>
            </a:r>
          </a:p>
        </p:txBody>
      </p:sp>
      <p:sp>
        <p:nvSpPr>
          <p:cNvPr id="31775" name="Line 1055"/>
          <p:cNvSpPr>
            <a:spLocks noChangeShapeType="1"/>
          </p:cNvSpPr>
          <p:nvPr/>
        </p:nvSpPr>
        <p:spPr bwMode="auto">
          <a:xfrm flipV="1">
            <a:off x="8077200" y="4724400"/>
            <a:ext cx="0" cy="1219200"/>
          </a:xfrm>
          <a:prstGeom prst="line">
            <a:avLst/>
          </a:prstGeom>
          <a:noFill/>
          <a:ln w="28575">
            <a:solidFill>
              <a:srgbClr val="CC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31776" name="Text Box 1056"/>
          <p:cNvSpPr txBox="1">
            <a:spLocks noChangeArrowheads="1"/>
          </p:cNvSpPr>
          <p:nvPr/>
        </p:nvSpPr>
        <p:spPr bwMode="auto">
          <a:xfrm>
            <a:off x="7620000" y="4267201"/>
            <a:ext cx="990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TW" altLang="en-US" b="1" dirty="0">
                <a:solidFill>
                  <a:srgbClr val="FF0000"/>
                </a:solidFill>
              </a:rPr>
              <a:t>作子民</a:t>
            </a:r>
          </a:p>
        </p:txBody>
      </p:sp>
      <p:sp>
        <p:nvSpPr>
          <p:cNvPr id="31777" name="Line 1057"/>
          <p:cNvSpPr>
            <a:spLocks noChangeShapeType="1"/>
          </p:cNvSpPr>
          <p:nvPr/>
        </p:nvSpPr>
        <p:spPr bwMode="auto">
          <a:xfrm>
            <a:off x="8077200" y="6096000"/>
            <a:ext cx="838200" cy="228600"/>
          </a:xfrm>
          <a:prstGeom prst="line">
            <a:avLst/>
          </a:prstGeom>
          <a:noFill/>
          <a:ln w="28575">
            <a:solidFill>
              <a:srgbClr val="CC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31779" name="Line 1059"/>
          <p:cNvSpPr>
            <a:spLocks noChangeShapeType="1"/>
          </p:cNvSpPr>
          <p:nvPr/>
        </p:nvSpPr>
        <p:spPr bwMode="auto">
          <a:xfrm>
            <a:off x="7467600" y="762000"/>
            <a:ext cx="0" cy="4267200"/>
          </a:xfrm>
          <a:prstGeom prst="line">
            <a:avLst/>
          </a:prstGeom>
          <a:noFill/>
          <a:ln w="381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cxnSp>
        <p:nvCxnSpPr>
          <p:cNvPr id="31781" name="AutoShape 1061"/>
          <p:cNvCxnSpPr>
            <a:cxnSpLocks noChangeShapeType="1"/>
            <a:stCxn id="31759" idx="1"/>
            <a:endCxn id="31760" idx="0"/>
          </p:cNvCxnSpPr>
          <p:nvPr/>
        </p:nvCxnSpPr>
        <p:spPr bwMode="auto">
          <a:xfrm>
            <a:off x="2514600" y="2990850"/>
            <a:ext cx="3048000" cy="0"/>
          </a:xfrm>
          <a:prstGeom prst="straightConnector1">
            <a:avLst/>
          </a:prstGeom>
          <a:noFill/>
          <a:ln w="28575">
            <a:solidFill>
              <a:schemeClr val="hlink"/>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782" name="Text Box 1062"/>
          <p:cNvSpPr txBox="1">
            <a:spLocks noChangeArrowheads="1"/>
          </p:cNvSpPr>
          <p:nvPr/>
        </p:nvSpPr>
        <p:spPr bwMode="auto">
          <a:xfrm>
            <a:off x="7620000" y="457201"/>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TW" altLang="en-US">
                <a:solidFill>
                  <a:srgbClr val="33CC33"/>
                </a:solidFill>
              </a:rPr>
              <a:t>千年</a:t>
            </a:r>
            <a:r>
              <a:rPr lang="zh-CN" altLang="en-US">
                <a:solidFill>
                  <a:srgbClr val="33CC33"/>
                </a:solidFill>
                <a:ea typeface="SimSun" panose="02010600030101010101" pitchFamily="2" charset="-122"/>
              </a:rPr>
              <a:t>国</a:t>
            </a:r>
            <a:endParaRPr lang="zh-TW" altLang="en-US">
              <a:solidFill>
                <a:srgbClr val="33CC33"/>
              </a:solidFill>
              <a:ea typeface="SimSun" panose="02010600030101010101" pitchFamily="2" charset="-122"/>
            </a:endParaRPr>
          </a:p>
        </p:txBody>
      </p:sp>
      <p:sp>
        <p:nvSpPr>
          <p:cNvPr id="31783" name="Line 1063"/>
          <p:cNvSpPr>
            <a:spLocks noChangeShapeType="1"/>
          </p:cNvSpPr>
          <p:nvPr/>
        </p:nvSpPr>
        <p:spPr bwMode="auto">
          <a:xfrm>
            <a:off x="8686800" y="762000"/>
            <a:ext cx="0" cy="4343400"/>
          </a:xfrm>
          <a:prstGeom prst="line">
            <a:avLst/>
          </a:prstGeom>
          <a:noFill/>
          <a:ln w="381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31784" name="Text Box 1064"/>
          <p:cNvSpPr txBox="1">
            <a:spLocks noChangeArrowheads="1"/>
          </p:cNvSpPr>
          <p:nvPr/>
        </p:nvSpPr>
        <p:spPr bwMode="auto">
          <a:xfrm>
            <a:off x="7543800" y="2133600"/>
            <a:ext cx="1219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a:ea typeface="SimSun" panose="02010600030101010101" pitchFamily="2" charset="-122"/>
              </a:rPr>
              <a:t>属</a:t>
            </a:r>
            <a:r>
              <a:rPr lang="zh-TW" altLang="en-US"/>
              <a:t>天</a:t>
            </a:r>
            <a:r>
              <a:rPr lang="zh-CN" altLang="en-US">
                <a:ea typeface="SimSun" panose="02010600030101010101" pitchFamily="2" charset="-122"/>
              </a:rPr>
              <a:t>与属</a:t>
            </a:r>
            <a:r>
              <a:rPr lang="zh-TW" altLang="en-US"/>
              <a:t>地</a:t>
            </a:r>
            <a:r>
              <a:rPr lang="zh-CN" altLang="en-US">
                <a:ea typeface="SimSun" panose="02010600030101010101" pitchFamily="2" charset="-122"/>
              </a:rPr>
              <a:t>两</a:t>
            </a:r>
            <a:r>
              <a:rPr lang="zh-TW" altLang="en-US"/>
              <a:t>部分</a:t>
            </a:r>
          </a:p>
        </p:txBody>
      </p:sp>
      <p:sp>
        <p:nvSpPr>
          <p:cNvPr id="31785" name="Line 1065"/>
          <p:cNvSpPr>
            <a:spLocks noChangeShapeType="1"/>
          </p:cNvSpPr>
          <p:nvPr/>
        </p:nvSpPr>
        <p:spPr bwMode="auto">
          <a:xfrm>
            <a:off x="7467600" y="4876800"/>
            <a:ext cx="12192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31786" name="Text Box 1066"/>
          <p:cNvSpPr txBox="1">
            <a:spLocks noChangeArrowheads="1"/>
          </p:cNvSpPr>
          <p:nvPr/>
        </p:nvSpPr>
        <p:spPr bwMode="auto">
          <a:xfrm>
            <a:off x="8864899" y="914400"/>
            <a:ext cx="461665" cy="2667000"/>
          </a:xfrm>
          <a:prstGeom prst="rect">
            <a:avLst/>
          </a:prstGeom>
          <a:noFill/>
          <a:ln w="28575">
            <a:solidFill>
              <a:srgbClr val="33CC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a:spcBef>
                <a:spcPct val="50000"/>
              </a:spcBef>
            </a:pPr>
            <a:r>
              <a:rPr lang="zh-TW" altLang="en-US" b="1" dirty="0">
                <a:solidFill>
                  <a:srgbClr val="FF0000"/>
                </a:solidFill>
              </a:rPr>
              <a:t>白色大</a:t>
            </a:r>
            <a:r>
              <a:rPr lang="zh-CN" altLang="en-US" b="1" dirty="0">
                <a:solidFill>
                  <a:srgbClr val="FF0000"/>
                </a:solidFill>
                <a:ea typeface="SimSun" panose="02010600030101010101" pitchFamily="2" charset="-122"/>
              </a:rPr>
              <a:t>宝</a:t>
            </a:r>
            <a:r>
              <a:rPr lang="zh-TW" altLang="en-US" b="1" dirty="0">
                <a:solidFill>
                  <a:srgbClr val="FF0000"/>
                </a:solidFill>
              </a:rPr>
              <a:t>座</a:t>
            </a:r>
            <a:r>
              <a:rPr lang="zh-CN" altLang="en-US" b="1" dirty="0">
                <a:solidFill>
                  <a:srgbClr val="FF0000"/>
                </a:solidFill>
                <a:ea typeface="SimSun" panose="02010600030101010101" pitchFamily="2" charset="-122"/>
              </a:rPr>
              <a:t>审</a:t>
            </a:r>
            <a:r>
              <a:rPr lang="zh-TW" altLang="en-US" b="1" dirty="0">
                <a:solidFill>
                  <a:srgbClr val="FF0000"/>
                </a:solidFill>
              </a:rPr>
              <a:t>判死的世人</a:t>
            </a:r>
          </a:p>
        </p:txBody>
      </p:sp>
      <p:sp>
        <p:nvSpPr>
          <p:cNvPr id="31787" name="Line 1067"/>
          <p:cNvSpPr>
            <a:spLocks noChangeShapeType="1"/>
          </p:cNvSpPr>
          <p:nvPr/>
        </p:nvSpPr>
        <p:spPr bwMode="auto">
          <a:xfrm>
            <a:off x="9372600" y="762000"/>
            <a:ext cx="0" cy="4267200"/>
          </a:xfrm>
          <a:prstGeom prst="line">
            <a:avLst/>
          </a:prstGeom>
          <a:noFill/>
          <a:ln w="38100">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31788" name="Text Box 1068"/>
          <p:cNvSpPr txBox="1">
            <a:spLocks noChangeArrowheads="1"/>
          </p:cNvSpPr>
          <p:nvPr/>
        </p:nvSpPr>
        <p:spPr bwMode="auto">
          <a:xfrm>
            <a:off x="9448800" y="457201"/>
            <a:ext cx="1219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TW" altLang="en-US"/>
              <a:t>新天新地</a:t>
            </a:r>
          </a:p>
        </p:txBody>
      </p:sp>
      <p:sp>
        <p:nvSpPr>
          <p:cNvPr id="31789" name="Text Box 1069"/>
          <p:cNvSpPr txBox="1">
            <a:spLocks noChangeArrowheads="1"/>
          </p:cNvSpPr>
          <p:nvPr/>
        </p:nvSpPr>
        <p:spPr bwMode="auto">
          <a:xfrm>
            <a:off x="9824723" y="1219200"/>
            <a:ext cx="492443" cy="1600200"/>
          </a:xfrm>
          <a:prstGeom prst="rect">
            <a:avLst/>
          </a:prstGeom>
          <a:noFill/>
          <a:ln w="28575">
            <a:solidFill>
              <a:srgbClr val="33CC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a:spcBef>
                <a:spcPct val="50000"/>
              </a:spcBef>
            </a:pPr>
            <a:r>
              <a:rPr lang="zh-TW" altLang="en-US" sz="2000">
                <a:solidFill>
                  <a:srgbClr val="33CC33"/>
                </a:solidFill>
              </a:rPr>
              <a:t>新耶路撒冷</a:t>
            </a:r>
          </a:p>
        </p:txBody>
      </p:sp>
      <p:sp>
        <p:nvSpPr>
          <p:cNvPr id="31790" name="Oval 1070"/>
          <p:cNvSpPr>
            <a:spLocks noChangeArrowheads="1"/>
          </p:cNvSpPr>
          <p:nvPr/>
        </p:nvSpPr>
        <p:spPr bwMode="auto">
          <a:xfrm>
            <a:off x="8839200" y="5715000"/>
            <a:ext cx="1600200" cy="914400"/>
          </a:xfrm>
          <a:prstGeom prst="ellipse">
            <a:avLst/>
          </a:prstGeom>
          <a:solidFill>
            <a:srgbClr val="FF33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1791" name="Text Box 1071"/>
          <p:cNvSpPr txBox="1">
            <a:spLocks noChangeArrowheads="1"/>
          </p:cNvSpPr>
          <p:nvPr/>
        </p:nvSpPr>
        <p:spPr bwMode="auto">
          <a:xfrm>
            <a:off x="9220200" y="6019801"/>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TW" altLang="en-US"/>
              <a:t>火湖</a:t>
            </a:r>
          </a:p>
        </p:txBody>
      </p:sp>
      <p:sp>
        <p:nvSpPr>
          <p:cNvPr id="31792" name="Text Box 1072"/>
          <p:cNvSpPr txBox="1">
            <a:spLocks noChangeArrowheads="1"/>
          </p:cNvSpPr>
          <p:nvPr/>
        </p:nvSpPr>
        <p:spPr bwMode="auto">
          <a:xfrm>
            <a:off x="6400800" y="6248401"/>
            <a:ext cx="1828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CN" altLang="en-US" b="1" dirty="0">
                <a:solidFill>
                  <a:srgbClr val="FF0000"/>
                </a:solidFill>
                <a:ea typeface="SimSun" panose="02010600030101010101" pitchFamily="2" charset="-122"/>
              </a:rPr>
              <a:t>敌</a:t>
            </a:r>
            <a:r>
              <a:rPr lang="zh-TW" altLang="en-US" b="1" dirty="0">
                <a:solidFill>
                  <a:srgbClr val="FF0000"/>
                </a:solidFill>
              </a:rPr>
              <a:t>基督</a:t>
            </a:r>
            <a:r>
              <a:rPr lang="zh-CN" altLang="en-US" b="1" dirty="0">
                <a:solidFill>
                  <a:srgbClr val="FF0000"/>
                </a:solidFill>
                <a:ea typeface="SimSun" panose="02010600030101010101" pitchFamily="2" charset="-122"/>
              </a:rPr>
              <a:t>与</a:t>
            </a:r>
            <a:r>
              <a:rPr lang="zh-TW" altLang="en-US" b="1" dirty="0">
                <a:solidFill>
                  <a:srgbClr val="FF0000"/>
                </a:solidFill>
              </a:rPr>
              <a:t>假先知</a:t>
            </a:r>
          </a:p>
        </p:txBody>
      </p:sp>
      <p:sp>
        <p:nvSpPr>
          <p:cNvPr id="31793" name="Line 1073"/>
          <p:cNvSpPr>
            <a:spLocks noChangeShapeType="1"/>
          </p:cNvSpPr>
          <p:nvPr/>
        </p:nvSpPr>
        <p:spPr bwMode="auto">
          <a:xfrm flipV="1">
            <a:off x="8153400" y="6324600"/>
            <a:ext cx="838200" cy="152400"/>
          </a:xfrm>
          <a:prstGeom prst="line">
            <a:avLst/>
          </a:prstGeom>
          <a:noFill/>
          <a:ln w="285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31794" name="Text Box 1074"/>
          <p:cNvSpPr txBox="1">
            <a:spLocks noChangeArrowheads="1"/>
          </p:cNvSpPr>
          <p:nvPr/>
        </p:nvSpPr>
        <p:spPr bwMode="auto">
          <a:xfrm>
            <a:off x="8607724" y="4267200"/>
            <a:ext cx="461665"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a:spcBef>
                <a:spcPct val="50000"/>
              </a:spcBef>
            </a:pPr>
            <a:r>
              <a:rPr lang="zh-TW" altLang="en-US">
                <a:solidFill>
                  <a:srgbClr val="FF3300"/>
                </a:solidFill>
              </a:rPr>
              <a:t>撒但</a:t>
            </a:r>
          </a:p>
        </p:txBody>
      </p:sp>
      <p:sp>
        <p:nvSpPr>
          <p:cNvPr id="31795" name="Line 1075"/>
          <p:cNvSpPr>
            <a:spLocks noChangeShapeType="1"/>
          </p:cNvSpPr>
          <p:nvPr/>
        </p:nvSpPr>
        <p:spPr bwMode="auto">
          <a:xfrm>
            <a:off x="8915400" y="4800600"/>
            <a:ext cx="304800" cy="1143000"/>
          </a:xfrm>
          <a:prstGeom prst="line">
            <a:avLst/>
          </a:prstGeom>
          <a:noFill/>
          <a:ln w="285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31796" name="Text Box 1076"/>
          <p:cNvSpPr txBox="1">
            <a:spLocks noChangeArrowheads="1"/>
          </p:cNvSpPr>
          <p:nvPr/>
        </p:nvSpPr>
        <p:spPr bwMode="auto">
          <a:xfrm>
            <a:off x="3352800" y="0"/>
            <a:ext cx="4114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TW" altLang="en-US" sz="3600" dirty="0">
                <a:solidFill>
                  <a:srgbClr val="33CC33"/>
                </a:solidFill>
                <a:ea typeface="文鼎中隸" pitchFamily="49" charset="-120"/>
              </a:rPr>
              <a:t>基督再</a:t>
            </a:r>
            <a:r>
              <a:rPr lang="zh-CN" altLang="en-US" sz="3600" dirty="0">
                <a:solidFill>
                  <a:srgbClr val="33CC33"/>
                </a:solidFill>
                <a:ea typeface="SimSun" panose="02010600030101010101" pitchFamily="2" charset="-122"/>
              </a:rPr>
              <a:t>来</a:t>
            </a:r>
            <a:r>
              <a:rPr lang="zh-TW" altLang="en-US" sz="3600" dirty="0">
                <a:solidFill>
                  <a:srgbClr val="33CC33"/>
                </a:solidFill>
                <a:ea typeface="文鼎中隸" pitchFamily="49" charset="-120"/>
              </a:rPr>
              <a:t>所作之事</a:t>
            </a:r>
          </a:p>
        </p:txBody>
      </p:sp>
      <p:sp>
        <p:nvSpPr>
          <p:cNvPr id="31797" name="Line 1077"/>
          <p:cNvSpPr>
            <a:spLocks noChangeShapeType="1"/>
          </p:cNvSpPr>
          <p:nvPr/>
        </p:nvSpPr>
        <p:spPr bwMode="auto">
          <a:xfrm>
            <a:off x="8534400" y="4419600"/>
            <a:ext cx="1295400" cy="0"/>
          </a:xfrm>
          <a:prstGeom prst="line">
            <a:avLst/>
          </a:prstGeom>
          <a:noFill/>
          <a:ln w="28575">
            <a:solidFill>
              <a:srgbClr val="CC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31798" name="Text Box 1078"/>
          <p:cNvSpPr txBox="1">
            <a:spLocks noChangeArrowheads="1"/>
          </p:cNvSpPr>
          <p:nvPr/>
        </p:nvSpPr>
        <p:spPr bwMode="auto">
          <a:xfrm>
            <a:off x="9826924" y="4038600"/>
            <a:ext cx="46166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a:spcBef>
                <a:spcPct val="50000"/>
              </a:spcBef>
            </a:pPr>
            <a:r>
              <a:rPr lang="zh-TW" altLang="en-US" b="1" dirty="0">
                <a:solidFill>
                  <a:srgbClr val="FF0000"/>
                </a:solidFill>
              </a:rPr>
              <a:t>作子民</a:t>
            </a:r>
          </a:p>
        </p:txBody>
      </p:sp>
      <p:sp>
        <p:nvSpPr>
          <p:cNvPr id="31799" name="Text Box 1079"/>
          <p:cNvSpPr txBox="1">
            <a:spLocks noChangeArrowheads="1"/>
          </p:cNvSpPr>
          <p:nvPr/>
        </p:nvSpPr>
        <p:spPr bwMode="auto">
          <a:xfrm>
            <a:off x="7543800" y="3048000"/>
            <a:ext cx="1219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TW" altLang="en-US" b="1" dirty="0">
                <a:solidFill>
                  <a:srgbClr val="FF0000"/>
                </a:solidFill>
              </a:rPr>
              <a:t>以色列人作祭司</a:t>
            </a:r>
          </a:p>
        </p:txBody>
      </p:sp>
      <p:sp>
        <p:nvSpPr>
          <p:cNvPr id="31800" name="Text Box 1080"/>
          <p:cNvSpPr txBox="1">
            <a:spLocks noChangeArrowheads="1"/>
          </p:cNvSpPr>
          <p:nvPr/>
        </p:nvSpPr>
        <p:spPr bwMode="auto">
          <a:xfrm>
            <a:off x="2209800" y="3886201"/>
            <a:ext cx="213360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zh-TW" altLang="en-US" b="1" dirty="0">
                <a:solidFill>
                  <a:schemeClr val="accent5"/>
                </a:solidFill>
                <a:latin typeface="微软雅黑" panose="020B0503020204020204" pitchFamily="34" charset="-122"/>
                <a:ea typeface="微软雅黑" panose="020B0503020204020204" pitchFamily="34" charset="-122"/>
              </a:rPr>
              <a:t>活的世人</a:t>
            </a:r>
            <a:r>
              <a:rPr lang="zh-TW" altLang="en-US" dirty="0">
                <a:ea typeface="SimSun" panose="02010600030101010101" pitchFamily="2" charset="-122"/>
              </a:rPr>
              <a:t>分成</a:t>
            </a:r>
            <a:r>
              <a:rPr lang="zh-CN" altLang="en-US" b="1" dirty="0">
                <a:solidFill>
                  <a:schemeClr val="accent5"/>
                </a:solidFill>
                <a:latin typeface="微软雅黑" panose="020B0503020204020204" pitchFamily="34" charset="-122"/>
                <a:ea typeface="微软雅黑" panose="020B0503020204020204" pitchFamily="34" charset="-122"/>
              </a:rPr>
              <a:t>绵</a:t>
            </a:r>
            <a:r>
              <a:rPr lang="zh-TW" altLang="en-US" b="1" dirty="0">
                <a:solidFill>
                  <a:schemeClr val="accent5"/>
                </a:solidFill>
                <a:latin typeface="微软雅黑" panose="020B0503020204020204" pitchFamily="34" charset="-122"/>
                <a:ea typeface="微软雅黑" panose="020B0503020204020204" pitchFamily="34" charset="-122"/>
              </a:rPr>
              <a:t>羊</a:t>
            </a:r>
            <a:r>
              <a:rPr lang="zh-TW" altLang="en-US" dirty="0">
                <a:ea typeface="SimSun" panose="02010600030101010101" pitchFamily="2" charset="-122"/>
              </a:rPr>
              <a:t>（善待被</a:t>
            </a:r>
            <a:r>
              <a:rPr lang="zh-CN" altLang="en-US" dirty="0">
                <a:ea typeface="SimSun" panose="02010600030101010101" pitchFamily="2" charset="-122"/>
              </a:rPr>
              <a:t>逼迫</a:t>
            </a:r>
            <a:r>
              <a:rPr lang="zh-TW" altLang="en-US" dirty="0">
                <a:ea typeface="SimSun" panose="02010600030101010101" pitchFamily="2" charset="-122"/>
              </a:rPr>
              <a:t>的神的子民）</a:t>
            </a:r>
            <a:r>
              <a:rPr lang="zh-CN" altLang="en-US" dirty="0">
                <a:ea typeface="SimSun" panose="02010600030101010101" pitchFamily="2" charset="-122"/>
              </a:rPr>
              <a:t>与</a:t>
            </a:r>
            <a:r>
              <a:rPr lang="zh-TW" altLang="en-US" b="1" dirty="0">
                <a:solidFill>
                  <a:schemeClr val="accent5"/>
                </a:solidFill>
                <a:latin typeface="微软雅黑" panose="020B0503020204020204" pitchFamily="34" charset="-122"/>
                <a:ea typeface="微软雅黑" panose="020B0503020204020204" pitchFamily="34" charset="-122"/>
              </a:rPr>
              <a:t>山羊</a:t>
            </a:r>
            <a:r>
              <a:rPr lang="zh-TW" altLang="en-US" dirty="0">
                <a:ea typeface="SimSun" panose="02010600030101010101" pitchFamily="2" charset="-122"/>
              </a:rPr>
              <a:t>（跟</a:t>
            </a:r>
            <a:r>
              <a:rPr lang="zh-CN" altLang="en-US" dirty="0">
                <a:ea typeface="SimSun" panose="02010600030101010101" pitchFamily="2" charset="-122"/>
              </a:rPr>
              <a:t>随敌</a:t>
            </a:r>
            <a:r>
              <a:rPr lang="zh-TW" altLang="en-US" dirty="0">
                <a:ea typeface="SimSun" panose="02010600030101010101" pitchFamily="2" charset="-122"/>
              </a:rPr>
              <a:t>基督逼迫神的子民</a:t>
            </a:r>
            <a:r>
              <a:rPr lang="zh-TW" altLang="en-US" dirty="0"/>
              <a:t>））</a:t>
            </a:r>
          </a:p>
        </p:txBody>
      </p:sp>
    </p:spTree>
    <p:extLst>
      <p:ext uri="{BB962C8B-B14F-4D97-AF65-F5344CB8AC3E}">
        <p14:creationId xmlns:p14="http://schemas.microsoft.com/office/powerpoint/2010/main" val="1742854282"/>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1796"/>
                                        </p:tgtEl>
                                        <p:attrNameLst>
                                          <p:attrName>style.visibility</p:attrName>
                                        </p:attrNameLst>
                                      </p:cBhvr>
                                      <p:to>
                                        <p:strVal val="visible"/>
                                      </p:to>
                                    </p:set>
                                    <p:anim calcmode="lin" valueType="num">
                                      <p:cBhvr additive="base">
                                        <p:cTn id="7" dur="500" fill="hold"/>
                                        <p:tgtEl>
                                          <p:spTgt spid="31796"/>
                                        </p:tgtEl>
                                        <p:attrNameLst>
                                          <p:attrName>ppt_x</p:attrName>
                                        </p:attrNameLst>
                                      </p:cBhvr>
                                      <p:tavLst>
                                        <p:tav tm="0">
                                          <p:val>
                                            <p:strVal val="#ppt_x"/>
                                          </p:val>
                                        </p:tav>
                                        <p:tav tm="100000">
                                          <p:val>
                                            <p:strVal val="#ppt_x"/>
                                          </p:val>
                                        </p:tav>
                                      </p:tavLst>
                                    </p:anim>
                                    <p:anim calcmode="lin" valueType="num">
                                      <p:cBhvr additive="base">
                                        <p:cTn id="8" dur="500" fill="hold"/>
                                        <p:tgtEl>
                                          <p:spTgt spid="3179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6" presetClass="entr" presetSubtype="42" fill="hold" grpId="0" nodeType="clickEffect">
                                  <p:stCondLst>
                                    <p:cond delay="0"/>
                                  </p:stCondLst>
                                  <p:childTnLst>
                                    <p:set>
                                      <p:cBhvr>
                                        <p:cTn id="12" dur="1" fill="hold">
                                          <p:stCondLst>
                                            <p:cond delay="0"/>
                                          </p:stCondLst>
                                        </p:cTn>
                                        <p:tgtEl>
                                          <p:spTgt spid="31746"/>
                                        </p:tgtEl>
                                        <p:attrNameLst>
                                          <p:attrName>style.visibility</p:attrName>
                                        </p:attrNameLst>
                                      </p:cBhvr>
                                      <p:to>
                                        <p:strVal val="visible"/>
                                      </p:to>
                                    </p:set>
                                    <p:animEffect transition="in" filter="barn(outHorizontal)">
                                      <p:cBhvr>
                                        <p:cTn id="13" dur="500"/>
                                        <p:tgtEl>
                                          <p:spTgt spid="3174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7" presetClass="entr" presetSubtype="1" fill="hold" grpId="0" nodeType="clickEffect">
                                  <p:stCondLst>
                                    <p:cond delay="0"/>
                                  </p:stCondLst>
                                  <p:childTnLst>
                                    <p:set>
                                      <p:cBhvr>
                                        <p:cTn id="17" dur="1" fill="hold">
                                          <p:stCondLst>
                                            <p:cond delay="0"/>
                                          </p:stCondLst>
                                        </p:cTn>
                                        <p:tgtEl>
                                          <p:spTgt spid="31747"/>
                                        </p:tgtEl>
                                        <p:attrNameLst>
                                          <p:attrName>style.visibility</p:attrName>
                                        </p:attrNameLst>
                                      </p:cBhvr>
                                      <p:to>
                                        <p:strVal val="visible"/>
                                      </p:to>
                                    </p:set>
                                    <p:anim calcmode="lin" valueType="num">
                                      <p:cBhvr>
                                        <p:cTn id="18" dur="500" fill="hold"/>
                                        <p:tgtEl>
                                          <p:spTgt spid="31747"/>
                                        </p:tgtEl>
                                        <p:attrNameLst>
                                          <p:attrName>ppt_x</p:attrName>
                                        </p:attrNameLst>
                                      </p:cBhvr>
                                      <p:tavLst>
                                        <p:tav tm="0">
                                          <p:val>
                                            <p:strVal val="#ppt_x"/>
                                          </p:val>
                                        </p:tav>
                                        <p:tav tm="100000">
                                          <p:val>
                                            <p:strVal val="#ppt_x"/>
                                          </p:val>
                                        </p:tav>
                                      </p:tavLst>
                                    </p:anim>
                                    <p:anim calcmode="lin" valueType="num">
                                      <p:cBhvr>
                                        <p:cTn id="19" dur="500" fill="hold"/>
                                        <p:tgtEl>
                                          <p:spTgt spid="31747"/>
                                        </p:tgtEl>
                                        <p:attrNameLst>
                                          <p:attrName>ppt_y</p:attrName>
                                        </p:attrNameLst>
                                      </p:cBhvr>
                                      <p:tavLst>
                                        <p:tav tm="0">
                                          <p:val>
                                            <p:strVal val="#ppt_y-#ppt_h/2"/>
                                          </p:val>
                                        </p:tav>
                                        <p:tav tm="100000">
                                          <p:val>
                                            <p:strVal val="#ppt_y"/>
                                          </p:val>
                                        </p:tav>
                                      </p:tavLst>
                                    </p:anim>
                                    <p:anim calcmode="lin" valueType="num">
                                      <p:cBhvr>
                                        <p:cTn id="20" dur="500" fill="hold"/>
                                        <p:tgtEl>
                                          <p:spTgt spid="31747"/>
                                        </p:tgtEl>
                                        <p:attrNameLst>
                                          <p:attrName>ppt_w</p:attrName>
                                        </p:attrNameLst>
                                      </p:cBhvr>
                                      <p:tavLst>
                                        <p:tav tm="0">
                                          <p:val>
                                            <p:strVal val="#ppt_w"/>
                                          </p:val>
                                        </p:tav>
                                        <p:tav tm="100000">
                                          <p:val>
                                            <p:strVal val="#ppt_w"/>
                                          </p:val>
                                        </p:tav>
                                      </p:tavLst>
                                    </p:anim>
                                    <p:anim calcmode="lin" valueType="num">
                                      <p:cBhvr>
                                        <p:cTn id="21" dur="500" fill="hold"/>
                                        <p:tgtEl>
                                          <p:spTgt spid="31747"/>
                                        </p:tgtEl>
                                        <p:attrNameLst>
                                          <p:attrName>ppt_h</p:attrName>
                                        </p:attrNameLst>
                                      </p:cBhvr>
                                      <p:tavLst>
                                        <p:tav tm="0">
                                          <p:val>
                                            <p:fltVal val="0"/>
                                          </p:val>
                                        </p:tav>
                                        <p:tav tm="100000">
                                          <p:val>
                                            <p:strVal val="#ppt_h"/>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17" presetClass="entr" presetSubtype="8" fill="hold" grpId="0" nodeType="clickEffect">
                                  <p:stCondLst>
                                    <p:cond delay="0"/>
                                  </p:stCondLst>
                                  <p:childTnLst>
                                    <p:set>
                                      <p:cBhvr>
                                        <p:cTn id="25" dur="1" fill="hold">
                                          <p:stCondLst>
                                            <p:cond delay="0"/>
                                          </p:stCondLst>
                                        </p:cTn>
                                        <p:tgtEl>
                                          <p:spTgt spid="31748"/>
                                        </p:tgtEl>
                                        <p:attrNameLst>
                                          <p:attrName>style.visibility</p:attrName>
                                        </p:attrNameLst>
                                      </p:cBhvr>
                                      <p:to>
                                        <p:strVal val="visible"/>
                                      </p:to>
                                    </p:set>
                                    <p:anim calcmode="lin" valueType="num">
                                      <p:cBhvr>
                                        <p:cTn id="26" dur="500" fill="hold"/>
                                        <p:tgtEl>
                                          <p:spTgt spid="31748"/>
                                        </p:tgtEl>
                                        <p:attrNameLst>
                                          <p:attrName>ppt_x</p:attrName>
                                        </p:attrNameLst>
                                      </p:cBhvr>
                                      <p:tavLst>
                                        <p:tav tm="0">
                                          <p:val>
                                            <p:strVal val="#ppt_x-#ppt_w/2"/>
                                          </p:val>
                                        </p:tav>
                                        <p:tav tm="100000">
                                          <p:val>
                                            <p:strVal val="#ppt_x"/>
                                          </p:val>
                                        </p:tav>
                                      </p:tavLst>
                                    </p:anim>
                                    <p:anim calcmode="lin" valueType="num">
                                      <p:cBhvr>
                                        <p:cTn id="27" dur="500" fill="hold"/>
                                        <p:tgtEl>
                                          <p:spTgt spid="31748"/>
                                        </p:tgtEl>
                                        <p:attrNameLst>
                                          <p:attrName>ppt_y</p:attrName>
                                        </p:attrNameLst>
                                      </p:cBhvr>
                                      <p:tavLst>
                                        <p:tav tm="0">
                                          <p:val>
                                            <p:strVal val="#ppt_y"/>
                                          </p:val>
                                        </p:tav>
                                        <p:tav tm="100000">
                                          <p:val>
                                            <p:strVal val="#ppt_y"/>
                                          </p:val>
                                        </p:tav>
                                      </p:tavLst>
                                    </p:anim>
                                    <p:anim calcmode="lin" valueType="num">
                                      <p:cBhvr>
                                        <p:cTn id="28" dur="500" fill="hold"/>
                                        <p:tgtEl>
                                          <p:spTgt spid="31748"/>
                                        </p:tgtEl>
                                        <p:attrNameLst>
                                          <p:attrName>ppt_w</p:attrName>
                                        </p:attrNameLst>
                                      </p:cBhvr>
                                      <p:tavLst>
                                        <p:tav tm="0">
                                          <p:val>
                                            <p:fltVal val="0"/>
                                          </p:val>
                                        </p:tav>
                                        <p:tav tm="100000">
                                          <p:val>
                                            <p:strVal val="#ppt_w"/>
                                          </p:val>
                                        </p:tav>
                                      </p:tavLst>
                                    </p:anim>
                                    <p:anim calcmode="lin" valueType="num">
                                      <p:cBhvr>
                                        <p:cTn id="29" dur="500" fill="hold"/>
                                        <p:tgtEl>
                                          <p:spTgt spid="31748"/>
                                        </p:tgtEl>
                                        <p:attrNameLst>
                                          <p:attrName>ppt_h</p:attrName>
                                        </p:attrNameLst>
                                      </p:cBhvr>
                                      <p:tavLst>
                                        <p:tav tm="0">
                                          <p:val>
                                            <p:strVal val="#ppt_h"/>
                                          </p:val>
                                        </p:tav>
                                        <p:tav tm="100000">
                                          <p:val>
                                            <p:strVal val="#ppt_h"/>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grpId="0" nodeType="clickEffect">
                                  <p:stCondLst>
                                    <p:cond delay="0"/>
                                  </p:stCondLst>
                                  <p:childTnLst>
                                    <p:set>
                                      <p:cBhvr>
                                        <p:cTn id="33" dur="1" fill="hold">
                                          <p:stCondLst>
                                            <p:cond delay="499"/>
                                          </p:stCondLst>
                                        </p:cTn>
                                        <p:tgtEl>
                                          <p:spTgt spid="31749"/>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1" fill="hold" grpId="0" nodeType="clickEffect">
                                  <p:stCondLst>
                                    <p:cond delay="0"/>
                                  </p:stCondLst>
                                  <p:childTnLst>
                                    <p:set>
                                      <p:cBhvr>
                                        <p:cTn id="37" dur="1" fill="hold">
                                          <p:stCondLst>
                                            <p:cond delay="0"/>
                                          </p:stCondLst>
                                        </p:cTn>
                                        <p:tgtEl>
                                          <p:spTgt spid="31750"/>
                                        </p:tgtEl>
                                        <p:attrNameLst>
                                          <p:attrName>style.visibility</p:attrName>
                                        </p:attrNameLst>
                                      </p:cBhvr>
                                      <p:to>
                                        <p:strVal val="visible"/>
                                      </p:to>
                                    </p:set>
                                    <p:anim calcmode="lin" valueType="num">
                                      <p:cBhvr additive="base">
                                        <p:cTn id="38" dur="500" fill="hold"/>
                                        <p:tgtEl>
                                          <p:spTgt spid="31750"/>
                                        </p:tgtEl>
                                        <p:attrNameLst>
                                          <p:attrName>ppt_x</p:attrName>
                                        </p:attrNameLst>
                                      </p:cBhvr>
                                      <p:tavLst>
                                        <p:tav tm="0">
                                          <p:val>
                                            <p:strVal val="#ppt_x"/>
                                          </p:val>
                                        </p:tav>
                                        <p:tav tm="100000">
                                          <p:val>
                                            <p:strVal val="#ppt_x"/>
                                          </p:val>
                                        </p:tav>
                                      </p:tavLst>
                                    </p:anim>
                                    <p:anim calcmode="lin" valueType="num">
                                      <p:cBhvr additive="base">
                                        <p:cTn id="39" dur="500" fill="hold"/>
                                        <p:tgtEl>
                                          <p:spTgt spid="31750"/>
                                        </p:tgtEl>
                                        <p:attrNameLst>
                                          <p:attrName>ppt_y</p:attrName>
                                        </p:attrNameLst>
                                      </p:cBhvr>
                                      <p:tavLst>
                                        <p:tav tm="0">
                                          <p:val>
                                            <p:strVal val="0-#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1" fill="hold" grpId="0" nodeType="clickEffect">
                                  <p:stCondLst>
                                    <p:cond delay="0"/>
                                  </p:stCondLst>
                                  <p:childTnLst>
                                    <p:set>
                                      <p:cBhvr>
                                        <p:cTn id="43" dur="1" fill="hold">
                                          <p:stCondLst>
                                            <p:cond delay="0"/>
                                          </p:stCondLst>
                                        </p:cTn>
                                        <p:tgtEl>
                                          <p:spTgt spid="31751"/>
                                        </p:tgtEl>
                                        <p:attrNameLst>
                                          <p:attrName>style.visibility</p:attrName>
                                        </p:attrNameLst>
                                      </p:cBhvr>
                                      <p:to>
                                        <p:strVal val="visible"/>
                                      </p:to>
                                    </p:set>
                                    <p:anim calcmode="lin" valueType="num">
                                      <p:cBhvr additive="base">
                                        <p:cTn id="44" dur="500" fill="hold"/>
                                        <p:tgtEl>
                                          <p:spTgt spid="31751"/>
                                        </p:tgtEl>
                                        <p:attrNameLst>
                                          <p:attrName>ppt_x</p:attrName>
                                        </p:attrNameLst>
                                      </p:cBhvr>
                                      <p:tavLst>
                                        <p:tav tm="0">
                                          <p:val>
                                            <p:strVal val="#ppt_x"/>
                                          </p:val>
                                        </p:tav>
                                        <p:tav tm="100000">
                                          <p:val>
                                            <p:strVal val="#ppt_x"/>
                                          </p:val>
                                        </p:tav>
                                      </p:tavLst>
                                    </p:anim>
                                    <p:anim calcmode="lin" valueType="num">
                                      <p:cBhvr additive="base">
                                        <p:cTn id="45" dur="500" fill="hold"/>
                                        <p:tgtEl>
                                          <p:spTgt spid="31751"/>
                                        </p:tgtEl>
                                        <p:attrNameLst>
                                          <p:attrName>ppt_y</p:attrName>
                                        </p:attrNameLst>
                                      </p:cBhvr>
                                      <p:tavLst>
                                        <p:tav tm="0">
                                          <p:val>
                                            <p:strVal val="0-#ppt_h/2"/>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1" presetClass="entr" presetSubtype="0" fill="hold" grpId="0" nodeType="clickEffect">
                                  <p:stCondLst>
                                    <p:cond delay="0"/>
                                  </p:stCondLst>
                                  <p:childTnLst>
                                    <p:set>
                                      <p:cBhvr>
                                        <p:cTn id="49" dur="1" fill="hold">
                                          <p:stCondLst>
                                            <p:cond delay="499"/>
                                          </p:stCondLst>
                                        </p:cTn>
                                        <p:tgtEl>
                                          <p:spTgt spid="31752"/>
                                        </p:tgtEl>
                                        <p:attrNameLst>
                                          <p:attrName>style.visibility</p:attrName>
                                        </p:attrNameLst>
                                      </p:cBhvr>
                                      <p:to>
                                        <p:strVal val="visible"/>
                                      </p:to>
                                    </p:set>
                                  </p:childTnLst>
                                </p:cTn>
                              </p:par>
                            </p:childTnLst>
                          </p:cTn>
                        </p:par>
                      </p:childTnLst>
                    </p:cTn>
                  </p:par>
                  <p:par>
                    <p:cTn id="50" fill="hold" nodeType="clickPar">
                      <p:stCondLst>
                        <p:cond delay="indefinite"/>
                      </p:stCondLst>
                      <p:childTnLst>
                        <p:par>
                          <p:cTn id="51" fill="hold" nodeType="withGroup">
                            <p:stCondLst>
                              <p:cond delay="0"/>
                            </p:stCondLst>
                            <p:childTnLst>
                              <p:par>
                                <p:cTn id="52" presetID="17" presetClass="entr" presetSubtype="8" fill="hold" grpId="0" nodeType="clickEffect">
                                  <p:stCondLst>
                                    <p:cond delay="0"/>
                                  </p:stCondLst>
                                  <p:childTnLst>
                                    <p:set>
                                      <p:cBhvr>
                                        <p:cTn id="53" dur="1" fill="hold">
                                          <p:stCondLst>
                                            <p:cond delay="0"/>
                                          </p:stCondLst>
                                        </p:cTn>
                                        <p:tgtEl>
                                          <p:spTgt spid="31753"/>
                                        </p:tgtEl>
                                        <p:attrNameLst>
                                          <p:attrName>style.visibility</p:attrName>
                                        </p:attrNameLst>
                                      </p:cBhvr>
                                      <p:to>
                                        <p:strVal val="visible"/>
                                      </p:to>
                                    </p:set>
                                    <p:anim calcmode="lin" valueType="num">
                                      <p:cBhvr>
                                        <p:cTn id="54" dur="500" fill="hold"/>
                                        <p:tgtEl>
                                          <p:spTgt spid="31753"/>
                                        </p:tgtEl>
                                        <p:attrNameLst>
                                          <p:attrName>ppt_x</p:attrName>
                                        </p:attrNameLst>
                                      </p:cBhvr>
                                      <p:tavLst>
                                        <p:tav tm="0">
                                          <p:val>
                                            <p:strVal val="#ppt_x-#ppt_w/2"/>
                                          </p:val>
                                        </p:tav>
                                        <p:tav tm="100000">
                                          <p:val>
                                            <p:strVal val="#ppt_x"/>
                                          </p:val>
                                        </p:tav>
                                      </p:tavLst>
                                    </p:anim>
                                    <p:anim calcmode="lin" valueType="num">
                                      <p:cBhvr>
                                        <p:cTn id="55" dur="500" fill="hold"/>
                                        <p:tgtEl>
                                          <p:spTgt spid="31753"/>
                                        </p:tgtEl>
                                        <p:attrNameLst>
                                          <p:attrName>ppt_y</p:attrName>
                                        </p:attrNameLst>
                                      </p:cBhvr>
                                      <p:tavLst>
                                        <p:tav tm="0">
                                          <p:val>
                                            <p:strVal val="#ppt_y"/>
                                          </p:val>
                                        </p:tav>
                                        <p:tav tm="100000">
                                          <p:val>
                                            <p:strVal val="#ppt_y"/>
                                          </p:val>
                                        </p:tav>
                                      </p:tavLst>
                                    </p:anim>
                                    <p:anim calcmode="lin" valueType="num">
                                      <p:cBhvr>
                                        <p:cTn id="56" dur="500" fill="hold"/>
                                        <p:tgtEl>
                                          <p:spTgt spid="31753"/>
                                        </p:tgtEl>
                                        <p:attrNameLst>
                                          <p:attrName>ppt_w</p:attrName>
                                        </p:attrNameLst>
                                      </p:cBhvr>
                                      <p:tavLst>
                                        <p:tav tm="0">
                                          <p:val>
                                            <p:fltVal val="0"/>
                                          </p:val>
                                        </p:tav>
                                        <p:tav tm="100000">
                                          <p:val>
                                            <p:strVal val="#ppt_w"/>
                                          </p:val>
                                        </p:tav>
                                      </p:tavLst>
                                    </p:anim>
                                    <p:anim calcmode="lin" valueType="num">
                                      <p:cBhvr>
                                        <p:cTn id="57" dur="500" fill="hold"/>
                                        <p:tgtEl>
                                          <p:spTgt spid="31753"/>
                                        </p:tgtEl>
                                        <p:attrNameLst>
                                          <p:attrName>ppt_h</p:attrName>
                                        </p:attrNameLst>
                                      </p:cBhvr>
                                      <p:tavLst>
                                        <p:tav tm="0">
                                          <p:val>
                                            <p:strVal val="#ppt_h"/>
                                          </p:val>
                                        </p:tav>
                                        <p:tav tm="100000">
                                          <p:val>
                                            <p:strVal val="#ppt_h"/>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31754"/>
                                        </p:tgtEl>
                                        <p:attrNameLst>
                                          <p:attrName>style.visibility</p:attrName>
                                        </p:attrNameLst>
                                      </p:cBhvr>
                                      <p:to>
                                        <p:strVal val="visible"/>
                                      </p:to>
                                    </p:set>
                                    <p:animEffect transition="in" filter="blinds(horizontal)">
                                      <p:cBhvr>
                                        <p:cTn id="62" dur="500"/>
                                        <p:tgtEl>
                                          <p:spTgt spid="31754"/>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6" presetClass="entr" presetSubtype="26" fill="hold" grpId="0" nodeType="clickEffect">
                                  <p:stCondLst>
                                    <p:cond delay="0"/>
                                  </p:stCondLst>
                                  <p:childTnLst>
                                    <p:set>
                                      <p:cBhvr>
                                        <p:cTn id="66" dur="1" fill="hold">
                                          <p:stCondLst>
                                            <p:cond delay="0"/>
                                          </p:stCondLst>
                                        </p:cTn>
                                        <p:tgtEl>
                                          <p:spTgt spid="31755"/>
                                        </p:tgtEl>
                                        <p:attrNameLst>
                                          <p:attrName>style.visibility</p:attrName>
                                        </p:attrNameLst>
                                      </p:cBhvr>
                                      <p:to>
                                        <p:strVal val="visible"/>
                                      </p:to>
                                    </p:set>
                                    <p:animEffect transition="in" filter="barn(inHorizontal)">
                                      <p:cBhvr>
                                        <p:cTn id="67" dur="500"/>
                                        <p:tgtEl>
                                          <p:spTgt spid="31755"/>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7" presetClass="entr" presetSubtype="8" fill="hold" grpId="0" nodeType="clickEffect">
                                  <p:stCondLst>
                                    <p:cond delay="0"/>
                                  </p:stCondLst>
                                  <p:childTnLst>
                                    <p:set>
                                      <p:cBhvr>
                                        <p:cTn id="71" dur="1" fill="hold">
                                          <p:stCondLst>
                                            <p:cond delay="0"/>
                                          </p:stCondLst>
                                        </p:cTn>
                                        <p:tgtEl>
                                          <p:spTgt spid="31756"/>
                                        </p:tgtEl>
                                        <p:attrNameLst>
                                          <p:attrName>style.visibility</p:attrName>
                                        </p:attrNameLst>
                                      </p:cBhvr>
                                      <p:to>
                                        <p:strVal val="visible"/>
                                      </p:to>
                                    </p:set>
                                    <p:anim calcmode="lin" valueType="num">
                                      <p:cBhvr>
                                        <p:cTn id="72" dur="500" fill="hold"/>
                                        <p:tgtEl>
                                          <p:spTgt spid="31756"/>
                                        </p:tgtEl>
                                        <p:attrNameLst>
                                          <p:attrName>ppt_x</p:attrName>
                                        </p:attrNameLst>
                                      </p:cBhvr>
                                      <p:tavLst>
                                        <p:tav tm="0">
                                          <p:val>
                                            <p:strVal val="#ppt_x-#ppt_w/2"/>
                                          </p:val>
                                        </p:tav>
                                        <p:tav tm="100000">
                                          <p:val>
                                            <p:strVal val="#ppt_x"/>
                                          </p:val>
                                        </p:tav>
                                      </p:tavLst>
                                    </p:anim>
                                    <p:anim calcmode="lin" valueType="num">
                                      <p:cBhvr>
                                        <p:cTn id="73" dur="500" fill="hold"/>
                                        <p:tgtEl>
                                          <p:spTgt spid="31756"/>
                                        </p:tgtEl>
                                        <p:attrNameLst>
                                          <p:attrName>ppt_y</p:attrName>
                                        </p:attrNameLst>
                                      </p:cBhvr>
                                      <p:tavLst>
                                        <p:tav tm="0">
                                          <p:val>
                                            <p:strVal val="#ppt_y"/>
                                          </p:val>
                                        </p:tav>
                                        <p:tav tm="100000">
                                          <p:val>
                                            <p:strVal val="#ppt_y"/>
                                          </p:val>
                                        </p:tav>
                                      </p:tavLst>
                                    </p:anim>
                                    <p:anim calcmode="lin" valueType="num">
                                      <p:cBhvr>
                                        <p:cTn id="74" dur="500" fill="hold"/>
                                        <p:tgtEl>
                                          <p:spTgt spid="31756"/>
                                        </p:tgtEl>
                                        <p:attrNameLst>
                                          <p:attrName>ppt_w</p:attrName>
                                        </p:attrNameLst>
                                      </p:cBhvr>
                                      <p:tavLst>
                                        <p:tav tm="0">
                                          <p:val>
                                            <p:fltVal val="0"/>
                                          </p:val>
                                        </p:tav>
                                        <p:tav tm="100000">
                                          <p:val>
                                            <p:strVal val="#ppt_w"/>
                                          </p:val>
                                        </p:tav>
                                      </p:tavLst>
                                    </p:anim>
                                    <p:anim calcmode="lin" valueType="num">
                                      <p:cBhvr>
                                        <p:cTn id="75" dur="500" fill="hold"/>
                                        <p:tgtEl>
                                          <p:spTgt spid="31756"/>
                                        </p:tgtEl>
                                        <p:attrNameLst>
                                          <p:attrName>ppt_h</p:attrName>
                                        </p:attrNameLst>
                                      </p:cBhvr>
                                      <p:tavLst>
                                        <p:tav tm="0">
                                          <p:val>
                                            <p:strVal val="#ppt_h"/>
                                          </p:val>
                                        </p:tav>
                                        <p:tav tm="100000">
                                          <p:val>
                                            <p:strVal val="#ppt_h"/>
                                          </p:val>
                                        </p:tav>
                                      </p:tavLst>
                                    </p:anim>
                                  </p:childTnLst>
                                </p:cTn>
                              </p:par>
                            </p:childTnLst>
                          </p:cTn>
                        </p:par>
                      </p:childTnLst>
                    </p:cTn>
                  </p:par>
                  <p:par>
                    <p:cTn id="76" fill="hold" nodeType="clickPar">
                      <p:stCondLst>
                        <p:cond delay="indefinite"/>
                      </p:stCondLst>
                      <p:childTnLst>
                        <p:par>
                          <p:cTn id="77" fill="hold" nodeType="withGroup">
                            <p:stCondLst>
                              <p:cond delay="0"/>
                            </p:stCondLst>
                            <p:childTnLst>
                              <p:par>
                                <p:cTn id="78" presetID="2" presetClass="entr" presetSubtype="1" fill="hold" grpId="0" nodeType="clickEffect">
                                  <p:stCondLst>
                                    <p:cond delay="0"/>
                                  </p:stCondLst>
                                  <p:childTnLst>
                                    <p:set>
                                      <p:cBhvr>
                                        <p:cTn id="79" dur="1" fill="hold">
                                          <p:stCondLst>
                                            <p:cond delay="0"/>
                                          </p:stCondLst>
                                        </p:cTn>
                                        <p:tgtEl>
                                          <p:spTgt spid="31758"/>
                                        </p:tgtEl>
                                        <p:attrNameLst>
                                          <p:attrName>style.visibility</p:attrName>
                                        </p:attrNameLst>
                                      </p:cBhvr>
                                      <p:to>
                                        <p:strVal val="visible"/>
                                      </p:to>
                                    </p:set>
                                    <p:anim calcmode="lin" valueType="num">
                                      <p:cBhvr additive="base">
                                        <p:cTn id="80" dur="500" fill="hold"/>
                                        <p:tgtEl>
                                          <p:spTgt spid="31758"/>
                                        </p:tgtEl>
                                        <p:attrNameLst>
                                          <p:attrName>ppt_x</p:attrName>
                                        </p:attrNameLst>
                                      </p:cBhvr>
                                      <p:tavLst>
                                        <p:tav tm="0">
                                          <p:val>
                                            <p:strVal val="#ppt_x"/>
                                          </p:val>
                                        </p:tav>
                                        <p:tav tm="100000">
                                          <p:val>
                                            <p:strVal val="#ppt_x"/>
                                          </p:val>
                                        </p:tav>
                                      </p:tavLst>
                                    </p:anim>
                                    <p:anim calcmode="lin" valueType="num">
                                      <p:cBhvr additive="base">
                                        <p:cTn id="81" dur="500" fill="hold"/>
                                        <p:tgtEl>
                                          <p:spTgt spid="31758"/>
                                        </p:tgtEl>
                                        <p:attrNameLst>
                                          <p:attrName>ppt_y</p:attrName>
                                        </p:attrNameLst>
                                      </p:cBhvr>
                                      <p:tavLst>
                                        <p:tav tm="0">
                                          <p:val>
                                            <p:strVal val="0-#ppt_h/2"/>
                                          </p:val>
                                        </p:tav>
                                        <p:tav tm="100000">
                                          <p:val>
                                            <p:strVal val="#ppt_y"/>
                                          </p:val>
                                        </p:tav>
                                      </p:tavLst>
                                    </p:anim>
                                  </p:childTnLst>
                                </p:cTn>
                              </p:par>
                            </p:childTnLst>
                          </p:cTn>
                        </p:par>
                      </p:childTnLst>
                    </p:cTn>
                  </p:par>
                  <p:par>
                    <p:cTn id="82" fill="hold" nodeType="clickPar">
                      <p:stCondLst>
                        <p:cond delay="indefinite"/>
                      </p:stCondLst>
                      <p:childTnLst>
                        <p:par>
                          <p:cTn id="83" fill="hold" nodeType="withGroup">
                            <p:stCondLst>
                              <p:cond delay="0"/>
                            </p:stCondLst>
                            <p:childTnLst>
                              <p:par>
                                <p:cTn id="84" presetID="17" presetClass="entr" presetSubtype="4" fill="hold" grpId="0" nodeType="clickEffect">
                                  <p:stCondLst>
                                    <p:cond delay="0"/>
                                  </p:stCondLst>
                                  <p:childTnLst>
                                    <p:set>
                                      <p:cBhvr>
                                        <p:cTn id="85" dur="1" fill="hold">
                                          <p:stCondLst>
                                            <p:cond delay="0"/>
                                          </p:stCondLst>
                                        </p:cTn>
                                        <p:tgtEl>
                                          <p:spTgt spid="31759"/>
                                        </p:tgtEl>
                                        <p:attrNameLst>
                                          <p:attrName>style.visibility</p:attrName>
                                        </p:attrNameLst>
                                      </p:cBhvr>
                                      <p:to>
                                        <p:strVal val="visible"/>
                                      </p:to>
                                    </p:set>
                                    <p:anim calcmode="lin" valueType="num">
                                      <p:cBhvr>
                                        <p:cTn id="86" dur="500" fill="hold"/>
                                        <p:tgtEl>
                                          <p:spTgt spid="31759"/>
                                        </p:tgtEl>
                                        <p:attrNameLst>
                                          <p:attrName>ppt_x</p:attrName>
                                        </p:attrNameLst>
                                      </p:cBhvr>
                                      <p:tavLst>
                                        <p:tav tm="0">
                                          <p:val>
                                            <p:strVal val="#ppt_x"/>
                                          </p:val>
                                        </p:tav>
                                        <p:tav tm="100000">
                                          <p:val>
                                            <p:strVal val="#ppt_x"/>
                                          </p:val>
                                        </p:tav>
                                      </p:tavLst>
                                    </p:anim>
                                    <p:anim calcmode="lin" valueType="num">
                                      <p:cBhvr>
                                        <p:cTn id="87" dur="500" fill="hold"/>
                                        <p:tgtEl>
                                          <p:spTgt spid="31759"/>
                                        </p:tgtEl>
                                        <p:attrNameLst>
                                          <p:attrName>ppt_y</p:attrName>
                                        </p:attrNameLst>
                                      </p:cBhvr>
                                      <p:tavLst>
                                        <p:tav tm="0">
                                          <p:val>
                                            <p:strVal val="#ppt_y+#ppt_h/2"/>
                                          </p:val>
                                        </p:tav>
                                        <p:tav tm="100000">
                                          <p:val>
                                            <p:strVal val="#ppt_y"/>
                                          </p:val>
                                        </p:tav>
                                      </p:tavLst>
                                    </p:anim>
                                    <p:anim calcmode="lin" valueType="num">
                                      <p:cBhvr>
                                        <p:cTn id="88" dur="500" fill="hold"/>
                                        <p:tgtEl>
                                          <p:spTgt spid="31759"/>
                                        </p:tgtEl>
                                        <p:attrNameLst>
                                          <p:attrName>ppt_w</p:attrName>
                                        </p:attrNameLst>
                                      </p:cBhvr>
                                      <p:tavLst>
                                        <p:tav tm="0">
                                          <p:val>
                                            <p:strVal val="#ppt_w"/>
                                          </p:val>
                                        </p:tav>
                                        <p:tav tm="100000">
                                          <p:val>
                                            <p:strVal val="#ppt_w"/>
                                          </p:val>
                                        </p:tav>
                                      </p:tavLst>
                                    </p:anim>
                                    <p:anim calcmode="lin" valueType="num">
                                      <p:cBhvr>
                                        <p:cTn id="89" dur="500" fill="hold"/>
                                        <p:tgtEl>
                                          <p:spTgt spid="31759"/>
                                        </p:tgtEl>
                                        <p:attrNameLst>
                                          <p:attrName>ppt_h</p:attrName>
                                        </p:attrNameLst>
                                      </p:cBhvr>
                                      <p:tavLst>
                                        <p:tav tm="0">
                                          <p:val>
                                            <p:fltVal val="0"/>
                                          </p:val>
                                        </p:tav>
                                        <p:tav tm="100000">
                                          <p:val>
                                            <p:strVal val="#ppt_h"/>
                                          </p:val>
                                        </p:tav>
                                      </p:tavLst>
                                    </p:anim>
                                  </p:childTnLst>
                                </p:cTn>
                              </p:par>
                            </p:childTnLst>
                          </p:cTn>
                        </p:par>
                      </p:childTnLst>
                    </p:cTn>
                  </p:par>
                  <p:par>
                    <p:cTn id="90" fill="hold" nodeType="clickPar">
                      <p:stCondLst>
                        <p:cond delay="indefinite"/>
                      </p:stCondLst>
                      <p:childTnLst>
                        <p:par>
                          <p:cTn id="91" fill="hold" nodeType="withGroup">
                            <p:stCondLst>
                              <p:cond delay="0"/>
                            </p:stCondLst>
                            <p:childTnLst>
                              <p:par>
                                <p:cTn id="92" presetID="17" presetClass="entr" presetSubtype="4" fill="hold" grpId="0" nodeType="clickEffect">
                                  <p:stCondLst>
                                    <p:cond delay="0"/>
                                  </p:stCondLst>
                                  <p:childTnLst>
                                    <p:set>
                                      <p:cBhvr>
                                        <p:cTn id="93" dur="1" fill="hold">
                                          <p:stCondLst>
                                            <p:cond delay="0"/>
                                          </p:stCondLst>
                                        </p:cTn>
                                        <p:tgtEl>
                                          <p:spTgt spid="31760"/>
                                        </p:tgtEl>
                                        <p:attrNameLst>
                                          <p:attrName>style.visibility</p:attrName>
                                        </p:attrNameLst>
                                      </p:cBhvr>
                                      <p:to>
                                        <p:strVal val="visible"/>
                                      </p:to>
                                    </p:set>
                                    <p:anim calcmode="lin" valueType="num">
                                      <p:cBhvr>
                                        <p:cTn id="94" dur="500" fill="hold"/>
                                        <p:tgtEl>
                                          <p:spTgt spid="31760"/>
                                        </p:tgtEl>
                                        <p:attrNameLst>
                                          <p:attrName>ppt_x</p:attrName>
                                        </p:attrNameLst>
                                      </p:cBhvr>
                                      <p:tavLst>
                                        <p:tav tm="0">
                                          <p:val>
                                            <p:strVal val="#ppt_x"/>
                                          </p:val>
                                        </p:tav>
                                        <p:tav tm="100000">
                                          <p:val>
                                            <p:strVal val="#ppt_x"/>
                                          </p:val>
                                        </p:tav>
                                      </p:tavLst>
                                    </p:anim>
                                    <p:anim calcmode="lin" valueType="num">
                                      <p:cBhvr>
                                        <p:cTn id="95" dur="500" fill="hold"/>
                                        <p:tgtEl>
                                          <p:spTgt spid="31760"/>
                                        </p:tgtEl>
                                        <p:attrNameLst>
                                          <p:attrName>ppt_y</p:attrName>
                                        </p:attrNameLst>
                                      </p:cBhvr>
                                      <p:tavLst>
                                        <p:tav tm="0">
                                          <p:val>
                                            <p:strVal val="#ppt_y+#ppt_h/2"/>
                                          </p:val>
                                        </p:tav>
                                        <p:tav tm="100000">
                                          <p:val>
                                            <p:strVal val="#ppt_y"/>
                                          </p:val>
                                        </p:tav>
                                      </p:tavLst>
                                    </p:anim>
                                    <p:anim calcmode="lin" valueType="num">
                                      <p:cBhvr>
                                        <p:cTn id="96" dur="500" fill="hold"/>
                                        <p:tgtEl>
                                          <p:spTgt spid="31760"/>
                                        </p:tgtEl>
                                        <p:attrNameLst>
                                          <p:attrName>ppt_w</p:attrName>
                                        </p:attrNameLst>
                                      </p:cBhvr>
                                      <p:tavLst>
                                        <p:tav tm="0">
                                          <p:val>
                                            <p:strVal val="#ppt_w"/>
                                          </p:val>
                                        </p:tav>
                                        <p:tav tm="100000">
                                          <p:val>
                                            <p:strVal val="#ppt_w"/>
                                          </p:val>
                                        </p:tav>
                                      </p:tavLst>
                                    </p:anim>
                                    <p:anim calcmode="lin" valueType="num">
                                      <p:cBhvr>
                                        <p:cTn id="97" dur="500" fill="hold"/>
                                        <p:tgtEl>
                                          <p:spTgt spid="31760"/>
                                        </p:tgtEl>
                                        <p:attrNameLst>
                                          <p:attrName>ppt_h</p:attrName>
                                        </p:attrNameLst>
                                      </p:cBhvr>
                                      <p:tavLst>
                                        <p:tav tm="0">
                                          <p:val>
                                            <p:fltVal val="0"/>
                                          </p:val>
                                        </p:tav>
                                        <p:tav tm="100000">
                                          <p:val>
                                            <p:strVal val="#ppt_h"/>
                                          </p:val>
                                        </p:tav>
                                      </p:tavLst>
                                    </p:anim>
                                  </p:childTnLst>
                                </p:cTn>
                              </p:par>
                            </p:childTnLst>
                          </p:cTn>
                        </p:par>
                      </p:childTnLst>
                    </p:cTn>
                  </p:par>
                  <p:par>
                    <p:cTn id="98" fill="hold" nodeType="clickPar">
                      <p:stCondLst>
                        <p:cond delay="indefinite"/>
                      </p:stCondLst>
                      <p:childTnLst>
                        <p:par>
                          <p:cTn id="99" fill="hold" nodeType="withGroup">
                            <p:stCondLst>
                              <p:cond delay="0"/>
                            </p:stCondLst>
                            <p:childTnLst>
                              <p:par>
                                <p:cTn id="100" presetID="17" presetClass="entr" presetSubtype="10" fill="hold" nodeType="clickEffect">
                                  <p:stCondLst>
                                    <p:cond delay="0"/>
                                  </p:stCondLst>
                                  <p:childTnLst>
                                    <p:set>
                                      <p:cBhvr>
                                        <p:cTn id="101" dur="1" fill="hold">
                                          <p:stCondLst>
                                            <p:cond delay="0"/>
                                          </p:stCondLst>
                                        </p:cTn>
                                        <p:tgtEl>
                                          <p:spTgt spid="31781"/>
                                        </p:tgtEl>
                                        <p:attrNameLst>
                                          <p:attrName>style.visibility</p:attrName>
                                        </p:attrNameLst>
                                      </p:cBhvr>
                                      <p:to>
                                        <p:strVal val="visible"/>
                                      </p:to>
                                    </p:set>
                                    <p:anim calcmode="lin" valueType="num">
                                      <p:cBhvr>
                                        <p:cTn id="102" dur="500" fill="hold"/>
                                        <p:tgtEl>
                                          <p:spTgt spid="31781"/>
                                        </p:tgtEl>
                                        <p:attrNameLst>
                                          <p:attrName>ppt_w</p:attrName>
                                        </p:attrNameLst>
                                      </p:cBhvr>
                                      <p:tavLst>
                                        <p:tav tm="0">
                                          <p:val>
                                            <p:fltVal val="0"/>
                                          </p:val>
                                        </p:tav>
                                        <p:tav tm="100000">
                                          <p:val>
                                            <p:strVal val="#ppt_w"/>
                                          </p:val>
                                        </p:tav>
                                      </p:tavLst>
                                    </p:anim>
                                    <p:anim calcmode="lin" valueType="num">
                                      <p:cBhvr>
                                        <p:cTn id="103" dur="500" fill="hold"/>
                                        <p:tgtEl>
                                          <p:spTgt spid="31781"/>
                                        </p:tgtEl>
                                        <p:attrNameLst>
                                          <p:attrName>ppt_h</p:attrName>
                                        </p:attrNameLst>
                                      </p:cBhvr>
                                      <p:tavLst>
                                        <p:tav tm="0">
                                          <p:val>
                                            <p:strVal val="#ppt_h"/>
                                          </p:val>
                                        </p:tav>
                                        <p:tav tm="100000">
                                          <p:val>
                                            <p:strVal val="#ppt_h"/>
                                          </p:val>
                                        </p:tav>
                                      </p:tavLst>
                                    </p:anim>
                                  </p:childTnLst>
                                </p:cTn>
                              </p:par>
                            </p:childTnLst>
                          </p:cTn>
                        </p:par>
                      </p:childTnLst>
                    </p:cTn>
                  </p:par>
                  <p:par>
                    <p:cTn id="104" fill="hold" nodeType="clickPar">
                      <p:stCondLst>
                        <p:cond delay="indefinite"/>
                      </p:stCondLst>
                      <p:childTnLst>
                        <p:par>
                          <p:cTn id="105" fill="hold" nodeType="withGroup">
                            <p:stCondLst>
                              <p:cond delay="0"/>
                            </p:stCondLst>
                            <p:childTnLst>
                              <p:par>
                                <p:cTn id="106" presetID="5" presetClass="entr" presetSubtype="10" fill="hold" grpId="0" nodeType="clickEffect">
                                  <p:stCondLst>
                                    <p:cond delay="0"/>
                                  </p:stCondLst>
                                  <p:childTnLst>
                                    <p:set>
                                      <p:cBhvr>
                                        <p:cTn id="107" dur="1" fill="hold">
                                          <p:stCondLst>
                                            <p:cond delay="0"/>
                                          </p:stCondLst>
                                        </p:cTn>
                                        <p:tgtEl>
                                          <p:spTgt spid="31762"/>
                                        </p:tgtEl>
                                        <p:attrNameLst>
                                          <p:attrName>style.visibility</p:attrName>
                                        </p:attrNameLst>
                                      </p:cBhvr>
                                      <p:to>
                                        <p:strVal val="visible"/>
                                      </p:to>
                                    </p:set>
                                    <p:animEffect transition="in" filter="checkerboard(across)">
                                      <p:cBhvr>
                                        <p:cTn id="108" dur="500"/>
                                        <p:tgtEl>
                                          <p:spTgt spid="31762"/>
                                        </p:tgtEl>
                                      </p:cBhvr>
                                    </p:animEffec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2" presetClass="entr" presetSubtype="1" fill="hold" grpId="0" nodeType="clickEffect">
                                  <p:stCondLst>
                                    <p:cond delay="0"/>
                                  </p:stCondLst>
                                  <p:childTnLst>
                                    <p:set>
                                      <p:cBhvr>
                                        <p:cTn id="112" dur="1" fill="hold">
                                          <p:stCondLst>
                                            <p:cond delay="0"/>
                                          </p:stCondLst>
                                        </p:cTn>
                                        <p:tgtEl>
                                          <p:spTgt spid="31764"/>
                                        </p:tgtEl>
                                        <p:attrNameLst>
                                          <p:attrName>style.visibility</p:attrName>
                                        </p:attrNameLst>
                                      </p:cBhvr>
                                      <p:to>
                                        <p:strVal val="visible"/>
                                      </p:to>
                                    </p:set>
                                    <p:anim calcmode="lin" valueType="num">
                                      <p:cBhvr additive="base">
                                        <p:cTn id="113" dur="500" fill="hold"/>
                                        <p:tgtEl>
                                          <p:spTgt spid="31764"/>
                                        </p:tgtEl>
                                        <p:attrNameLst>
                                          <p:attrName>ppt_x</p:attrName>
                                        </p:attrNameLst>
                                      </p:cBhvr>
                                      <p:tavLst>
                                        <p:tav tm="0">
                                          <p:val>
                                            <p:strVal val="#ppt_x"/>
                                          </p:val>
                                        </p:tav>
                                        <p:tav tm="100000">
                                          <p:val>
                                            <p:strVal val="#ppt_x"/>
                                          </p:val>
                                        </p:tav>
                                      </p:tavLst>
                                    </p:anim>
                                    <p:anim calcmode="lin" valueType="num">
                                      <p:cBhvr additive="base">
                                        <p:cTn id="114" dur="500" fill="hold"/>
                                        <p:tgtEl>
                                          <p:spTgt spid="31764"/>
                                        </p:tgtEl>
                                        <p:attrNameLst>
                                          <p:attrName>ppt_y</p:attrName>
                                        </p:attrNameLst>
                                      </p:cBhvr>
                                      <p:tavLst>
                                        <p:tav tm="0">
                                          <p:val>
                                            <p:strVal val="0-#ppt_h/2"/>
                                          </p:val>
                                        </p:tav>
                                        <p:tav tm="100000">
                                          <p:val>
                                            <p:strVal val="#ppt_y"/>
                                          </p:val>
                                        </p:tav>
                                      </p:tavLst>
                                    </p:anim>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7" presetClass="entr" presetSubtype="1" fill="hold" grpId="0" nodeType="clickEffect">
                                  <p:stCondLst>
                                    <p:cond delay="0"/>
                                  </p:stCondLst>
                                  <p:childTnLst>
                                    <p:set>
                                      <p:cBhvr>
                                        <p:cTn id="118" dur="1" fill="hold">
                                          <p:stCondLst>
                                            <p:cond delay="0"/>
                                          </p:stCondLst>
                                        </p:cTn>
                                        <p:tgtEl>
                                          <p:spTgt spid="31800"/>
                                        </p:tgtEl>
                                        <p:attrNameLst>
                                          <p:attrName>style.visibility</p:attrName>
                                        </p:attrNameLst>
                                      </p:cBhvr>
                                      <p:to>
                                        <p:strVal val="visible"/>
                                      </p:to>
                                    </p:set>
                                    <p:anim calcmode="lin" valueType="num">
                                      <p:cBhvr>
                                        <p:cTn id="119" dur="500" fill="hold"/>
                                        <p:tgtEl>
                                          <p:spTgt spid="31800"/>
                                        </p:tgtEl>
                                        <p:attrNameLst>
                                          <p:attrName>ppt_x</p:attrName>
                                        </p:attrNameLst>
                                      </p:cBhvr>
                                      <p:tavLst>
                                        <p:tav tm="0">
                                          <p:val>
                                            <p:strVal val="#ppt_x"/>
                                          </p:val>
                                        </p:tav>
                                        <p:tav tm="100000">
                                          <p:val>
                                            <p:strVal val="#ppt_x"/>
                                          </p:val>
                                        </p:tav>
                                      </p:tavLst>
                                    </p:anim>
                                    <p:anim calcmode="lin" valueType="num">
                                      <p:cBhvr>
                                        <p:cTn id="120" dur="500" fill="hold"/>
                                        <p:tgtEl>
                                          <p:spTgt spid="31800"/>
                                        </p:tgtEl>
                                        <p:attrNameLst>
                                          <p:attrName>ppt_y</p:attrName>
                                        </p:attrNameLst>
                                      </p:cBhvr>
                                      <p:tavLst>
                                        <p:tav tm="0">
                                          <p:val>
                                            <p:strVal val="#ppt_y-#ppt_h/2"/>
                                          </p:val>
                                        </p:tav>
                                        <p:tav tm="100000">
                                          <p:val>
                                            <p:strVal val="#ppt_y"/>
                                          </p:val>
                                        </p:tav>
                                      </p:tavLst>
                                    </p:anim>
                                    <p:anim calcmode="lin" valueType="num">
                                      <p:cBhvr>
                                        <p:cTn id="121" dur="500" fill="hold"/>
                                        <p:tgtEl>
                                          <p:spTgt spid="31800"/>
                                        </p:tgtEl>
                                        <p:attrNameLst>
                                          <p:attrName>ppt_w</p:attrName>
                                        </p:attrNameLst>
                                      </p:cBhvr>
                                      <p:tavLst>
                                        <p:tav tm="0">
                                          <p:val>
                                            <p:strVal val="#ppt_w"/>
                                          </p:val>
                                        </p:tav>
                                        <p:tav tm="100000">
                                          <p:val>
                                            <p:strVal val="#ppt_w"/>
                                          </p:val>
                                        </p:tav>
                                      </p:tavLst>
                                    </p:anim>
                                    <p:anim calcmode="lin" valueType="num">
                                      <p:cBhvr>
                                        <p:cTn id="122" dur="500" fill="hold"/>
                                        <p:tgtEl>
                                          <p:spTgt spid="31800"/>
                                        </p:tgtEl>
                                        <p:attrNameLst>
                                          <p:attrName>ppt_h</p:attrName>
                                        </p:attrNameLst>
                                      </p:cBhvr>
                                      <p:tavLst>
                                        <p:tav tm="0">
                                          <p:val>
                                            <p:fltVal val="0"/>
                                          </p:val>
                                        </p:tav>
                                        <p:tav tm="100000">
                                          <p:val>
                                            <p:strVal val="#ppt_h"/>
                                          </p:val>
                                        </p:tav>
                                      </p:tavLst>
                                    </p:anim>
                                  </p:childTnLst>
                                </p:cTn>
                              </p:par>
                            </p:childTnLst>
                          </p:cTn>
                        </p:par>
                      </p:childTnLst>
                    </p:cTn>
                  </p:par>
                  <p:par>
                    <p:cTn id="123" fill="hold" nodeType="clickPar">
                      <p:stCondLst>
                        <p:cond delay="indefinite"/>
                      </p:stCondLst>
                      <p:childTnLst>
                        <p:par>
                          <p:cTn id="124" fill="hold" nodeType="withGroup">
                            <p:stCondLst>
                              <p:cond delay="0"/>
                            </p:stCondLst>
                            <p:childTnLst>
                              <p:par>
                                <p:cTn id="125" presetID="17" presetClass="entr" presetSubtype="10" fill="hold" grpId="0" nodeType="clickEffect">
                                  <p:stCondLst>
                                    <p:cond delay="0"/>
                                  </p:stCondLst>
                                  <p:childTnLst>
                                    <p:set>
                                      <p:cBhvr>
                                        <p:cTn id="126" dur="1" fill="hold">
                                          <p:stCondLst>
                                            <p:cond delay="0"/>
                                          </p:stCondLst>
                                        </p:cTn>
                                        <p:tgtEl>
                                          <p:spTgt spid="31763"/>
                                        </p:tgtEl>
                                        <p:attrNameLst>
                                          <p:attrName>style.visibility</p:attrName>
                                        </p:attrNameLst>
                                      </p:cBhvr>
                                      <p:to>
                                        <p:strVal val="visible"/>
                                      </p:to>
                                    </p:set>
                                    <p:anim calcmode="lin" valueType="num">
                                      <p:cBhvr>
                                        <p:cTn id="127" dur="500" fill="hold"/>
                                        <p:tgtEl>
                                          <p:spTgt spid="31763"/>
                                        </p:tgtEl>
                                        <p:attrNameLst>
                                          <p:attrName>ppt_w</p:attrName>
                                        </p:attrNameLst>
                                      </p:cBhvr>
                                      <p:tavLst>
                                        <p:tav tm="0">
                                          <p:val>
                                            <p:fltVal val="0"/>
                                          </p:val>
                                        </p:tav>
                                        <p:tav tm="100000">
                                          <p:val>
                                            <p:strVal val="#ppt_w"/>
                                          </p:val>
                                        </p:tav>
                                      </p:tavLst>
                                    </p:anim>
                                    <p:anim calcmode="lin" valueType="num">
                                      <p:cBhvr>
                                        <p:cTn id="128" dur="500" fill="hold"/>
                                        <p:tgtEl>
                                          <p:spTgt spid="31763"/>
                                        </p:tgtEl>
                                        <p:attrNameLst>
                                          <p:attrName>ppt_h</p:attrName>
                                        </p:attrNameLst>
                                      </p:cBhvr>
                                      <p:tavLst>
                                        <p:tav tm="0">
                                          <p:val>
                                            <p:strVal val="#ppt_h"/>
                                          </p:val>
                                        </p:tav>
                                        <p:tav tm="100000">
                                          <p:val>
                                            <p:strVal val="#ppt_h"/>
                                          </p:val>
                                        </p:tav>
                                      </p:tavLst>
                                    </p:anim>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7" presetClass="entr" presetSubtype="8" fill="hold" grpId="0" nodeType="clickEffect">
                                  <p:stCondLst>
                                    <p:cond delay="0"/>
                                  </p:stCondLst>
                                  <p:childTnLst>
                                    <p:set>
                                      <p:cBhvr>
                                        <p:cTn id="132" dur="1" fill="hold">
                                          <p:stCondLst>
                                            <p:cond delay="0"/>
                                          </p:stCondLst>
                                        </p:cTn>
                                        <p:tgtEl>
                                          <p:spTgt spid="31765"/>
                                        </p:tgtEl>
                                        <p:attrNameLst>
                                          <p:attrName>style.visibility</p:attrName>
                                        </p:attrNameLst>
                                      </p:cBhvr>
                                      <p:to>
                                        <p:strVal val="visible"/>
                                      </p:to>
                                    </p:set>
                                    <p:anim calcmode="lin" valueType="num">
                                      <p:cBhvr>
                                        <p:cTn id="133" dur="500" fill="hold"/>
                                        <p:tgtEl>
                                          <p:spTgt spid="31765"/>
                                        </p:tgtEl>
                                        <p:attrNameLst>
                                          <p:attrName>ppt_x</p:attrName>
                                        </p:attrNameLst>
                                      </p:cBhvr>
                                      <p:tavLst>
                                        <p:tav tm="0">
                                          <p:val>
                                            <p:strVal val="#ppt_x-#ppt_w/2"/>
                                          </p:val>
                                        </p:tav>
                                        <p:tav tm="100000">
                                          <p:val>
                                            <p:strVal val="#ppt_x"/>
                                          </p:val>
                                        </p:tav>
                                      </p:tavLst>
                                    </p:anim>
                                    <p:anim calcmode="lin" valueType="num">
                                      <p:cBhvr>
                                        <p:cTn id="134" dur="500" fill="hold"/>
                                        <p:tgtEl>
                                          <p:spTgt spid="31765"/>
                                        </p:tgtEl>
                                        <p:attrNameLst>
                                          <p:attrName>ppt_y</p:attrName>
                                        </p:attrNameLst>
                                      </p:cBhvr>
                                      <p:tavLst>
                                        <p:tav tm="0">
                                          <p:val>
                                            <p:strVal val="#ppt_y"/>
                                          </p:val>
                                        </p:tav>
                                        <p:tav tm="100000">
                                          <p:val>
                                            <p:strVal val="#ppt_y"/>
                                          </p:val>
                                        </p:tav>
                                      </p:tavLst>
                                    </p:anim>
                                    <p:anim calcmode="lin" valueType="num">
                                      <p:cBhvr>
                                        <p:cTn id="135" dur="500" fill="hold"/>
                                        <p:tgtEl>
                                          <p:spTgt spid="31765"/>
                                        </p:tgtEl>
                                        <p:attrNameLst>
                                          <p:attrName>ppt_w</p:attrName>
                                        </p:attrNameLst>
                                      </p:cBhvr>
                                      <p:tavLst>
                                        <p:tav tm="0">
                                          <p:val>
                                            <p:fltVal val="0"/>
                                          </p:val>
                                        </p:tav>
                                        <p:tav tm="100000">
                                          <p:val>
                                            <p:strVal val="#ppt_w"/>
                                          </p:val>
                                        </p:tav>
                                      </p:tavLst>
                                    </p:anim>
                                    <p:anim calcmode="lin" valueType="num">
                                      <p:cBhvr>
                                        <p:cTn id="136" dur="500" fill="hold"/>
                                        <p:tgtEl>
                                          <p:spTgt spid="31765"/>
                                        </p:tgtEl>
                                        <p:attrNameLst>
                                          <p:attrName>ppt_h</p:attrName>
                                        </p:attrNameLst>
                                      </p:cBhvr>
                                      <p:tavLst>
                                        <p:tav tm="0">
                                          <p:val>
                                            <p:strVal val="#ppt_h"/>
                                          </p:val>
                                        </p:tav>
                                        <p:tav tm="100000">
                                          <p:val>
                                            <p:strVal val="#ppt_h"/>
                                          </p:val>
                                        </p:tav>
                                      </p:tavLst>
                                    </p:anim>
                                  </p:childTnLst>
                                </p:cTn>
                              </p:par>
                            </p:childTnLst>
                          </p:cTn>
                        </p:par>
                      </p:childTnLst>
                    </p:cTn>
                  </p:par>
                  <p:par>
                    <p:cTn id="137" fill="hold" nodeType="clickPar">
                      <p:stCondLst>
                        <p:cond delay="indefinite"/>
                      </p:stCondLst>
                      <p:childTnLst>
                        <p:par>
                          <p:cTn id="138" fill="hold" nodeType="withGroup">
                            <p:stCondLst>
                              <p:cond delay="0"/>
                            </p:stCondLst>
                            <p:childTnLst>
                              <p:par>
                                <p:cTn id="139" presetID="17" presetClass="entr" presetSubtype="1" fill="hold" grpId="0" nodeType="clickEffect">
                                  <p:stCondLst>
                                    <p:cond delay="0"/>
                                  </p:stCondLst>
                                  <p:childTnLst>
                                    <p:set>
                                      <p:cBhvr>
                                        <p:cTn id="140" dur="1" fill="hold">
                                          <p:stCondLst>
                                            <p:cond delay="0"/>
                                          </p:stCondLst>
                                        </p:cTn>
                                        <p:tgtEl>
                                          <p:spTgt spid="31767"/>
                                        </p:tgtEl>
                                        <p:attrNameLst>
                                          <p:attrName>style.visibility</p:attrName>
                                        </p:attrNameLst>
                                      </p:cBhvr>
                                      <p:to>
                                        <p:strVal val="visible"/>
                                      </p:to>
                                    </p:set>
                                    <p:anim calcmode="lin" valueType="num">
                                      <p:cBhvr>
                                        <p:cTn id="141" dur="500" fill="hold"/>
                                        <p:tgtEl>
                                          <p:spTgt spid="31767"/>
                                        </p:tgtEl>
                                        <p:attrNameLst>
                                          <p:attrName>ppt_x</p:attrName>
                                        </p:attrNameLst>
                                      </p:cBhvr>
                                      <p:tavLst>
                                        <p:tav tm="0">
                                          <p:val>
                                            <p:strVal val="#ppt_x"/>
                                          </p:val>
                                        </p:tav>
                                        <p:tav tm="100000">
                                          <p:val>
                                            <p:strVal val="#ppt_x"/>
                                          </p:val>
                                        </p:tav>
                                      </p:tavLst>
                                    </p:anim>
                                    <p:anim calcmode="lin" valueType="num">
                                      <p:cBhvr>
                                        <p:cTn id="142" dur="500" fill="hold"/>
                                        <p:tgtEl>
                                          <p:spTgt spid="31767"/>
                                        </p:tgtEl>
                                        <p:attrNameLst>
                                          <p:attrName>ppt_y</p:attrName>
                                        </p:attrNameLst>
                                      </p:cBhvr>
                                      <p:tavLst>
                                        <p:tav tm="0">
                                          <p:val>
                                            <p:strVal val="#ppt_y-#ppt_h/2"/>
                                          </p:val>
                                        </p:tav>
                                        <p:tav tm="100000">
                                          <p:val>
                                            <p:strVal val="#ppt_y"/>
                                          </p:val>
                                        </p:tav>
                                      </p:tavLst>
                                    </p:anim>
                                    <p:anim calcmode="lin" valueType="num">
                                      <p:cBhvr>
                                        <p:cTn id="143" dur="500" fill="hold"/>
                                        <p:tgtEl>
                                          <p:spTgt spid="31767"/>
                                        </p:tgtEl>
                                        <p:attrNameLst>
                                          <p:attrName>ppt_w</p:attrName>
                                        </p:attrNameLst>
                                      </p:cBhvr>
                                      <p:tavLst>
                                        <p:tav tm="0">
                                          <p:val>
                                            <p:strVal val="#ppt_w"/>
                                          </p:val>
                                        </p:tav>
                                        <p:tav tm="100000">
                                          <p:val>
                                            <p:strVal val="#ppt_w"/>
                                          </p:val>
                                        </p:tav>
                                      </p:tavLst>
                                    </p:anim>
                                    <p:anim calcmode="lin" valueType="num">
                                      <p:cBhvr>
                                        <p:cTn id="144" dur="500" fill="hold"/>
                                        <p:tgtEl>
                                          <p:spTgt spid="31767"/>
                                        </p:tgtEl>
                                        <p:attrNameLst>
                                          <p:attrName>ppt_h</p:attrName>
                                        </p:attrNameLst>
                                      </p:cBhvr>
                                      <p:tavLst>
                                        <p:tav tm="0">
                                          <p:val>
                                            <p:fltVal val="0"/>
                                          </p:val>
                                        </p:tav>
                                        <p:tav tm="100000">
                                          <p:val>
                                            <p:strVal val="#ppt_h"/>
                                          </p:val>
                                        </p:tav>
                                      </p:tavLst>
                                    </p:anim>
                                  </p:childTnLst>
                                </p:cTn>
                              </p:par>
                            </p:childTnLst>
                          </p:cTn>
                        </p:par>
                      </p:childTnLst>
                    </p:cTn>
                  </p:par>
                  <p:par>
                    <p:cTn id="145" fill="hold" nodeType="clickPar">
                      <p:stCondLst>
                        <p:cond delay="indefinite"/>
                      </p:stCondLst>
                      <p:childTnLst>
                        <p:par>
                          <p:cTn id="146" fill="hold" nodeType="withGroup">
                            <p:stCondLst>
                              <p:cond delay="0"/>
                            </p:stCondLst>
                            <p:childTnLst>
                              <p:par>
                                <p:cTn id="147" presetID="4" presetClass="entr" presetSubtype="16" fill="hold" grpId="0" nodeType="clickEffect">
                                  <p:stCondLst>
                                    <p:cond delay="0"/>
                                  </p:stCondLst>
                                  <p:childTnLst>
                                    <p:set>
                                      <p:cBhvr>
                                        <p:cTn id="148" dur="1" fill="hold">
                                          <p:stCondLst>
                                            <p:cond delay="0"/>
                                          </p:stCondLst>
                                        </p:cTn>
                                        <p:tgtEl>
                                          <p:spTgt spid="31768"/>
                                        </p:tgtEl>
                                        <p:attrNameLst>
                                          <p:attrName>style.visibility</p:attrName>
                                        </p:attrNameLst>
                                      </p:cBhvr>
                                      <p:to>
                                        <p:strVal val="visible"/>
                                      </p:to>
                                    </p:set>
                                    <p:animEffect transition="in" filter="box(in)">
                                      <p:cBhvr>
                                        <p:cTn id="149" dur="500"/>
                                        <p:tgtEl>
                                          <p:spTgt spid="31768"/>
                                        </p:tgtEl>
                                      </p:cBhvr>
                                    </p:animEffect>
                                  </p:childTnLst>
                                </p:cTn>
                              </p:par>
                            </p:childTnLst>
                          </p:cTn>
                        </p:par>
                      </p:childTnLst>
                    </p:cTn>
                  </p:par>
                  <p:par>
                    <p:cTn id="150" fill="hold" nodeType="clickPar">
                      <p:stCondLst>
                        <p:cond delay="indefinite"/>
                      </p:stCondLst>
                      <p:childTnLst>
                        <p:par>
                          <p:cTn id="151" fill="hold" nodeType="withGroup">
                            <p:stCondLst>
                              <p:cond delay="0"/>
                            </p:stCondLst>
                            <p:childTnLst>
                              <p:par>
                                <p:cTn id="152" presetID="17" presetClass="entr" presetSubtype="1" fill="hold" grpId="0" nodeType="clickEffect">
                                  <p:stCondLst>
                                    <p:cond delay="0"/>
                                  </p:stCondLst>
                                  <p:childTnLst>
                                    <p:set>
                                      <p:cBhvr>
                                        <p:cTn id="153" dur="1" fill="hold">
                                          <p:stCondLst>
                                            <p:cond delay="0"/>
                                          </p:stCondLst>
                                        </p:cTn>
                                        <p:tgtEl>
                                          <p:spTgt spid="31769"/>
                                        </p:tgtEl>
                                        <p:attrNameLst>
                                          <p:attrName>style.visibility</p:attrName>
                                        </p:attrNameLst>
                                      </p:cBhvr>
                                      <p:to>
                                        <p:strVal val="visible"/>
                                      </p:to>
                                    </p:set>
                                    <p:anim calcmode="lin" valueType="num">
                                      <p:cBhvr>
                                        <p:cTn id="154" dur="500" fill="hold"/>
                                        <p:tgtEl>
                                          <p:spTgt spid="31769"/>
                                        </p:tgtEl>
                                        <p:attrNameLst>
                                          <p:attrName>ppt_x</p:attrName>
                                        </p:attrNameLst>
                                      </p:cBhvr>
                                      <p:tavLst>
                                        <p:tav tm="0">
                                          <p:val>
                                            <p:strVal val="#ppt_x"/>
                                          </p:val>
                                        </p:tav>
                                        <p:tav tm="100000">
                                          <p:val>
                                            <p:strVal val="#ppt_x"/>
                                          </p:val>
                                        </p:tav>
                                      </p:tavLst>
                                    </p:anim>
                                    <p:anim calcmode="lin" valueType="num">
                                      <p:cBhvr>
                                        <p:cTn id="155" dur="500" fill="hold"/>
                                        <p:tgtEl>
                                          <p:spTgt spid="31769"/>
                                        </p:tgtEl>
                                        <p:attrNameLst>
                                          <p:attrName>ppt_y</p:attrName>
                                        </p:attrNameLst>
                                      </p:cBhvr>
                                      <p:tavLst>
                                        <p:tav tm="0">
                                          <p:val>
                                            <p:strVal val="#ppt_y-#ppt_h/2"/>
                                          </p:val>
                                        </p:tav>
                                        <p:tav tm="100000">
                                          <p:val>
                                            <p:strVal val="#ppt_y"/>
                                          </p:val>
                                        </p:tav>
                                      </p:tavLst>
                                    </p:anim>
                                    <p:anim calcmode="lin" valueType="num">
                                      <p:cBhvr>
                                        <p:cTn id="156" dur="500" fill="hold"/>
                                        <p:tgtEl>
                                          <p:spTgt spid="31769"/>
                                        </p:tgtEl>
                                        <p:attrNameLst>
                                          <p:attrName>ppt_w</p:attrName>
                                        </p:attrNameLst>
                                      </p:cBhvr>
                                      <p:tavLst>
                                        <p:tav tm="0">
                                          <p:val>
                                            <p:strVal val="#ppt_w"/>
                                          </p:val>
                                        </p:tav>
                                        <p:tav tm="100000">
                                          <p:val>
                                            <p:strVal val="#ppt_w"/>
                                          </p:val>
                                        </p:tav>
                                      </p:tavLst>
                                    </p:anim>
                                    <p:anim calcmode="lin" valueType="num">
                                      <p:cBhvr>
                                        <p:cTn id="157" dur="500" fill="hold"/>
                                        <p:tgtEl>
                                          <p:spTgt spid="31769"/>
                                        </p:tgtEl>
                                        <p:attrNameLst>
                                          <p:attrName>ppt_h</p:attrName>
                                        </p:attrNameLst>
                                      </p:cBhvr>
                                      <p:tavLst>
                                        <p:tav tm="0">
                                          <p:val>
                                            <p:fltVal val="0"/>
                                          </p:val>
                                        </p:tav>
                                        <p:tav tm="100000">
                                          <p:val>
                                            <p:strVal val="#ppt_h"/>
                                          </p:val>
                                        </p:tav>
                                      </p:tavLst>
                                    </p:anim>
                                  </p:childTnLst>
                                </p:cTn>
                              </p:par>
                            </p:childTnLst>
                          </p:cTn>
                        </p:par>
                      </p:childTnLst>
                    </p:cTn>
                  </p:par>
                  <p:par>
                    <p:cTn id="158" fill="hold" nodeType="clickPar">
                      <p:stCondLst>
                        <p:cond delay="indefinite"/>
                      </p:stCondLst>
                      <p:childTnLst>
                        <p:par>
                          <p:cTn id="159" fill="hold" nodeType="withGroup">
                            <p:stCondLst>
                              <p:cond delay="0"/>
                            </p:stCondLst>
                            <p:childTnLst>
                              <p:par>
                                <p:cTn id="160" presetID="15" presetClass="entr" presetSubtype="0" fill="hold" grpId="0" nodeType="clickEffect">
                                  <p:stCondLst>
                                    <p:cond delay="0"/>
                                  </p:stCondLst>
                                  <p:childTnLst>
                                    <p:set>
                                      <p:cBhvr>
                                        <p:cTn id="161" dur="1" fill="hold">
                                          <p:stCondLst>
                                            <p:cond delay="0"/>
                                          </p:stCondLst>
                                        </p:cTn>
                                        <p:tgtEl>
                                          <p:spTgt spid="31770"/>
                                        </p:tgtEl>
                                        <p:attrNameLst>
                                          <p:attrName>style.visibility</p:attrName>
                                        </p:attrNameLst>
                                      </p:cBhvr>
                                      <p:to>
                                        <p:strVal val="visible"/>
                                      </p:to>
                                    </p:set>
                                    <p:anim calcmode="lin" valueType="num">
                                      <p:cBhvr>
                                        <p:cTn id="162" dur="1000" fill="hold"/>
                                        <p:tgtEl>
                                          <p:spTgt spid="31770"/>
                                        </p:tgtEl>
                                        <p:attrNameLst>
                                          <p:attrName>ppt_w</p:attrName>
                                        </p:attrNameLst>
                                      </p:cBhvr>
                                      <p:tavLst>
                                        <p:tav tm="0">
                                          <p:val>
                                            <p:fltVal val="0"/>
                                          </p:val>
                                        </p:tav>
                                        <p:tav tm="100000">
                                          <p:val>
                                            <p:strVal val="#ppt_w"/>
                                          </p:val>
                                        </p:tav>
                                      </p:tavLst>
                                    </p:anim>
                                    <p:anim calcmode="lin" valueType="num">
                                      <p:cBhvr>
                                        <p:cTn id="163" dur="1000" fill="hold"/>
                                        <p:tgtEl>
                                          <p:spTgt spid="31770"/>
                                        </p:tgtEl>
                                        <p:attrNameLst>
                                          <p:attrName>ppt_h</p:attrName>
                                        </p:attrNameLst>
                                      </p:cBhvr>
                                      <p:tavLst>
                                        <p:tav tm="0">
                                          <p:val>
                                            <p:fltVal val="0"/>
                                          </p:val>
                                        </p:tav>
                                        <p:tav tm="100000">
                                          <p:val>
                                            <p:strVal val="#ppt_h"/>
                                          </p:val>
                                        </p:tav>
                                      </p:tavLst>
                                    </p:anim>
                                    <p:anim calcmode="lin" valueType="num">
                                      <p:cBhvr>
                                        <p:cTn id="164" dur="1000" fill="hold"/>
                                        <p:tgtEl>
                                          <p:spTgt spid="31770"/>
                                        </p:tgtEl>
                                        <p:attrNameLst>
                                          <p:attrName>ppt_x</p:attrName>
                                        </p:attrNameLst>
                                      </p:cBhvr>
                                      <p:tavLst>
                                        <p:tav tm="0" fmla="#ppt_x+(cos(-2*pi*(1-$))*-#ppt_x-sin(-2*pi*(1-$))*(1-#ppt_y))*(1-$)">
                                          <p:val>
                                            <p:fltVal val="0"/>
                                          </p:val>
                                        </p:tav>
                                        <p:tav tm="100000">
                                          <p:val>
                                            <p:fltVal val="1"/>
                                          </p:val>
                                        </p:tav>
                                      </p:tavLst>
                                    </p:anim>
                                    <p:anim calcmode="lin" valueType="num">
                                      <p:cBhvr>
                                        <p:cTn id="165" dur="1000" fill="hold"/>
                                        <p:tgtEl>
                                          <p:spTgt spid="3177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6" fill="hold" nodeType="clickPar">
                      <p:stCondLst>
                        <p:cond delay="indefinite"/>
                      </p:stCondLst>
                      <p:childTnLst>
                        <p:par>
                          <p:cTn id="167" fill="hold" nodeType="withGroup">
                            <p:stCondLst>
                              <p:cond delay="0"/>
                            </p:stCondLst>
                            <p:childTnLst>
                              <p:par>
                                <p:cTn id="168" presetID="17" presetClass="entr" presetSubtype="8" fill="hold" grpId="0" nodeType="clickEffect">
                                  <p:stCondLst>
                                    <p:cond delay="0"/>
                                  </p:stCondLst>
                                  <p:childTnLst>
                                    <p:set>
                                      <p:cBhvr>
                                        <p:cTn id="169" dur="1" fill="hold">
                                          <p:stCondLst>
                                            <p:cond delay="0"/>
                                          </p:stCondLst>
                                        </p:cTn>
                                        <p:tgtEl>
                                          <p:spTgt spid="31771"/>
                                        </p:tgtEl>
                                        <p:attrNameLst>
                                          <p:attrName>style.visibility</p:attrName>
                                        </p:attrNameLst>
                                      </p:cBhvr>
                                      <p:to>
                                        <p:strVal val="visible"/>
                                      </p:to>
                                    </p:set>
                                    <p:anim calcmode="lin" valueType="num">
                                      <p:cBhvr>
                                        <p:cTn id="170" dur="500" fill="hold"/>
                                        <p:tgtEl>
                                          <p:spTgt spid="31771"/>
                                        </p:tgtEl>
                                        <p:attrNameLst>
                                          <p:attrName>ppt_x</p:attrName>
                                        </p:attrNameLst>
                                      </p:cBhvr>
                                      <p:tavLst>
                                        <p:tav tm="0">
                                          <p:val>
                                            <p:strVal val="#ppt_x-#ppt_w/2"/>
                                          </p:val>
                                        </p:tav>
                                        <p:tav tm="100000">
                                          <p:val>
                                            <p:strVal val="#ppt_x"/>
                                          </p:val>
                                        </p:tav>
                                      </p:tavLst>
                                    </p:anim>
                                    <p:anim calcmode="lin" valueType="num">
                                      <p:cBhvr>
                                        <p:cTn id="171" dur="500" fill="hold"/>
                                        <p:tgtEl>
                                          <p:spTgt spid="31771"/>
                                        </p:tgtEl>
                                        <p:attrNameLst>
                                          <p:attrName>ppt_y</p:attrName>
                                        </p:attrNameLst>
                                      </p:cBhvr>
                                      <p:tavLst>
                                        <p:tav tm="0">
                                          <p:val>
                                            <p:strVal val="#ppt_y"/>
                                          </p:val>
                                        </p:tav>
                                        <p:tav tm="100000">
                                          <p:val>
                                            <p:strVal val="#ppt_y"/>
                                          </p:val>
                                        </p:tav>
                                      </p:tavLst>
                                    </p:anim>
                                    <p:anim calcmode="lin" valueType="num">
                                      <p:cBhvr>
                                        <p:cTn id="172" dur="500" fill="hold"/>
                                        <p:tgtEl>
                                          <p:spTgt spid="31771"/>
                                        </p:tgtEl>
                                        <p:attrNameLst>
                                          <p:attrName>ppt_w</p:attrName>
                                        </p:attrNameLst>
                                      </p:cBhvr>
                                      <p:tavLst>
                                        <p:tav tm="0">
                                          <p:val>
                                            <p:fltVal val="0"/>
                                          </p:val>
                                        </p:tav>
                                        <p:tav tm="100000">
                                          <p:val>
                                            <p:strVal val="#ppt_w"/>
                                          </p:val>
                                        </p:tav>
                                      </p:tavLst>
                                    </p:anim>
                                    <p:anim calcmode="lin" valueType="num">
                                      <p:cBhvr>
                                        <p:cTn id="173" dur="500" fill="hold"/>
                                        <p:tgtEl>
                                          <p:spTgt spid="31771"/>
                                        </p:tgtEl>
                                        <p:attrNameLst>
                                          <p:attrName>ppt_h</p:attrName>
                                        </p:attrNameLst>
                                      </p:cBhvr>
                                      <p:tavLst>
                                        <p:tav tm="0">
                                          <p:val>
                                            <p:strVal val="#ppt_h"/>
                                          </p:val>
                                        </p:tav>
                                        <p:tav tm="100000">
                                          <p:val>
                                            <p:strVal val="#ppt_h"/>
                                          </p:val>
                                        </p:tav>
                                      </p:tavLst>
                                    </p:anim>
                                  </p:childTnLst>
                                </p:cTn>
                              </p:par>
                            </p:childTnLst>
                          </p:cTn>
                        </p:par>
                      </p:childTnLst>
                    </p:cTn>
                  </p:par>
                  <p:par>
                    <p:cTn id="174" fill="hold" nodeType="clickPar">
                      <p:stCondLst>
                        <p:cond delay="indefinite"/>
                      </p:stCondLst>
                      <p:childTnLst>
                        <p:par>
                          <p:cTn id="175" fill="hold" nodeType="withGroup">
                            <p:stCondLst>
                              <p:cond delay="0"/>
                            </p:stCondLst>
                            <p:childTnLst>
                              <p:par>
                                <p:cTn id="176" presetID="2" presetClass="entr" presetSubtype="1" fill="hold" grpId="0" nodeType="clickEffect">
                                  <p:stCondLst>
                                    <p:cond delay="0"/>
                                  </p:stCondLst>
                                  <p:childTnLst>
                                    <p:set>
                                      <p:cBhvr>
                                        <p:cTn id="177" dur="1" fill="hold">
                                          <p:stCondLst>
                                            <p:cond delay="0"/>
                                          </p:stCondLst>
                                        </p:cTn>
                                        <p:tgtEl>
                                          <p:spTgt spid="31772"/>
                                        </p:tgtEl>
                                        <p:attrNameLst>
                                          <p:attrName>style.visibility</p:attrName>
                                        </p:attrNameLst>
                                      </p:cBhvr>
                                      <p:to>
                                        <p:strVal val="visible"/>
                                      </p:to>
                                    </p:set>
                                    <p:anim calcmode="lin" valueType="num">
                                      <p:cBhvr additive="base">
                                        <p:cTn id="178" dur="500" fill="hold"/>
                                        <p:tgtEl>
                                          <p:spTgt spid="31772"/>
                                        </p:tgtEl>
                                        <p:attrNameLst>
                                          <p:attrName>ppt_x</p:attrName>
                                        </p:attrNameLst>
                                      </p:cBhvr>
                                      <p:tavLst>
                                        <p:tav tm="0">
                                          <p:val>
                                            <p:strVal val="#ppt_x"/>
                                          </p:val>
                                        </p:tav>
                                        <p:tav tm="100000">
                                          <p:val>
                                            <p:strVal val="#ppt_x"/>
                                          </p:val>
                                        </p:tav>
                                      </p:tavLst>
                                    </p:anim>
                                    <p:anim calcmode="lin" valueType="num">
                                      <p:cBhvr additive="base">
                                        <p:cTn id="179" dur="500" fill="hold"/>
                                        <p:tgtEl>
                                          <p:spTgt spid="31772"/>
                                        </p:tgtEl>
                                        <p:attrNameLst>
                                          <p:attrName>ppt_y</p:attrName>
                                        </p:attrNameLst>
                                      </p:cBhvr>
                                      <p:tavLst>
                                        <p:tav tm="0">
                                          <p:val>
                                            <p:strVal val="0-#ppt_h/2"/>
                                          </p:val>
                                        </p:tav>
                                        <p:tav tm="100000">
                                          <p:val>
                                            <p:strVal val="#ppt_y"/>
                                          </p:val>
                                        </p:tav>
                                      </p:tavLst>
                                    </p:anim>
                                  </p:childTnLst>
                                </p:cTn>
                              </p:par>
                            </p:childTnLst>
                          </p:cTn>
                        </p:par>
                      </p:childTnLst>
                    </p:cTn>
                  </p:par>
                  <p:par>
                    <p:cTn id="180" fill="hold" nodeType="clickPar">
                      <p:stCondLst>
                        <p:cond delay="indefinite"/>
                      </p:stCondLst>
                      <p:childTnLst>
                        <p:par>
                          <p:cTn id="181" fill="hold" nodeType="withGroup">
                            <p:stCondLst>
                              <p:cond delay="0"/>
                            </p:stCondLst>
                            <p:childTnLst>
                              <p:par>
                                <p:cTn id="182" presetID="17" presetClass="entr" presetSubtype="8" fill="hold" grpId="0" nodeType="clickEffect">
                                  <p:stCondLst>
                                    <p:cond delay="0"/>
                                  </p:stCondLst>
                                  <p:childTnLst>
                                    <p:set>
                                      <p:cBhvr>
                                        <p:cTn id="183" dur="1" fill="hold">
                                          <p:stCondLst>
                                            <p:cond delay="0"/>
                                          </p:stCondLst>
                                        </p:cTn>
                                        <p:tgtEl>
                                          <p:spTgt spid="31773"/>
                                        </p:tgtEl>
                                        <p:attrNameLst>
                                          <p:attrName>style.visibility</p:attrName>
                                        </p:attrNameLst>
                                      </p:cBhvr>
                                      <p:to>
                                        <p:strVal val="visible"/>
                                      </p:to>
                                    </p:set>
                                    <p:anim calcmode="lin" valueType="num">
                                      <p:cBhvr>
                                        <p:cTn id="184" dur="500" fill="hold"/>
                                        <p:tgtEl>
                                          <p:spTgt spid="31773"/>
                                        </p:tgtEl>
                                        <p:attrNameLst>
                                          <p:attrName>ppt_x</p:attrName>
                                        </p:attrNameLst>
                                      </p:cBhvr>
                                      <p:tavLst>
                                        <p:tav tm="0">
                                          <p:val>
                                            <p:strVal val="#ppt_x-#ppt_w/2"/>
                                          </p:val>
                                        </p:tav>
                                        <p:tav tm="100000">
                                          <p:val>
                                            <p:strVal val="#ppt_x"/>
                                          </p:val>
                                        </p:tav>
                                      </p:tavLst>
                                    </p:anim>
                                    <p:anim calcmode="lin" valueType="num">
                                      <p:cBhvr>
                                        <p:cTn id="185" dur="500" fill="hold"/>
                                        <p:tgtEl>
                                          <p:spTgt spid="31773"/>
                                        </p:tgtEl>
                                        <p:attrNameLst>
                                          <p:attrName>ppt_y</p:attrName>
                                        </p:attrNameLst>
                                      </p:cBhvr>
                                      <p:tavLst>
                                        <p:tav tm="0">
                                          <p:val>
                                            <p:strVal val="#ppt_y"/>
                                          </p:val>
                                        </p:tav>
                                        <p:tav tm="100000">
                                          <p:val>
                                            <p:strVal val="#ppt_y"/>
                                          </p:val>
                                        </p:tav>
                                      </p:tavLst>
                                    </p:anim>
                                    <p:anim calcmode="lin" valueType="num">
                                      <p:cBhvr>
                                        <p:cTn id="186" dur="500" fill="hold"/>
                                        <p:tgtEl>
                                          <p:spTgt spid="31773"/>
                                        </p:tgtEl>
                                        <p:attrNameLst>
                                          <p:attrName>ppt_w</p:attrName>
                                        </p:attrNameLst>
                                      </p:cBhvr>
                                      <p:tavLst>
                                        <p:tav tm="0">
                                          <p:val>
                                            <p:fltVal val="0"/>
                                          </p:val>
                                        </p:tav>
                                        <p:tav tm="100000">
                                          <p:val>
                                            <p:strVal val="#ppt_w"/>
                                          </p:val>
                                        </p:tav>
                                      </p:tavLst>
                                    </p:anim>
                                    <p:anim calcmode="lin" valueType="num">
                                      <p:cBhvr>
                                        <p:cTn id="187" dur="500" fill="hold"/>
                                        <p:tgtEl>
                                          <p:spTgt spid="31773"/>
                                        </p:tgtEl>
                                        <p:attrNameLst>
                                          <p:attrName>ppt_h</p:attrName>
                                        </p:attrNameLst>
                                      </p:cBhvr>
                                      <p:tavLst>
                                        <p:tav tm="0">
                                          <p:val>
                                            <p:strVal val="#ppt_h"/>
                                          </p:val>
                                        </p:tav>
                                        <p:tav tm="100000">
                                          <p:val>
                                            <p:strVal val="#ppt_h"/>
                                          </p:val>
                                        </p:tav>
                                      </p:tavLst>
                                    </p:anim>
                                  </p:childTnLst>
                                </p:cTn>
                              </p:par>
                            </p:childTnLst>
                          </p:cTn>
                        </p:par>
                      </p:childTnLst>
                    </p:cTn>
                  </p:par>
                  <p:par>
                    <p:cTn id="188" fill="hold" nodeType="clickPar">
                      <p:stCondLst>
                        <p:cond delay="indefinite"/>
                      </p:stCondLst>
                      <p:childTnLst>
                        <p:par>
                          <p:cTn id="189" fill="hold" nodeType="withGroup">
                            <p:stCondLst>
                              <p:cond delay="0"/>
                            </p:stCondLst>
                            <p:childTnLst>
                              <p:par>
                                <p:cTn id="190" presetID="1" presetClass="entr" presetSubtype="0" fill="hold" grpId="0" nodeType="clickEffect">
                                  <p:stCondLst>
                                    <p:cond delay="0"/>
                                  </p:stCondLst>
                                  <p:childTnLst>
                                    <p:set>
                                      <p:cBhvr>
                                        <p:cTn id="191" dur="1" fill="hold">
                                          <p:stCondLst>
                                            <p:cond delay="499"/>
                                          </p:stCondLst>
                                        </p:cTn>
                                        <p:tgtEl>
                                          <p:spTgt spid="31774"/>
                                        </p:tgtEl>
                                        <p:attrNameLst>
                                          <p:attrName>style.visibility</p:attrName>
                                        </p:attrNameLst>
                                      </p:cBhvr>
                                      <p:to>
                                        <p:strVal val="visible"/>
                                      </p:to>
                                    </p:set>
                                  </p:childTnLst>
                                </p:cTn>
                              </p:par>
                            </p:childTnLst>
                          </p:cTn>
                        </p:par>
                      </p:childTnLst>
                    </p:cTn>
                  </p:par>
                  <p:par>
                    <p:cTn id="192" fill="hold" nodeType="clickPar">
                      <p:stCondLst>
                        <p:cond delay="indefinite"/>
                      </p:stCondLst>
                      <p:childTnLst>
                        <p:par>
                          <p:cTn id="193" fill="hold" nodeType="withGroup">
                            <p:stCondLst>
                              <p:cond delay="0"/>
                            </p:stCondLst>
                            <p:childTnLst>
                              <p:par>
                                <p:cTn id="194" presetID="17" presetClass="entr" presetSubtype="4" fill="hold" grpId="0" nodeType="clickEffect">
                                  <p:stCondLst>
                                    <p:cond delay="0"/>
                                  </p:stCondLst>
                                  <p:childTnLst>
                                    <p:set>
                                      <p:cBhvr>
                                        <p:cTn id="195" dur="1" fill="hold">
                                          <p:stCondLst>
                                            <p:cond delay="0"/>
                                          </p:stCondLst>
                                        </p:cTn>
                                        <p:tgtEl>
                                          <p:spTgt spid="31775"/>
                                        </p:tgtEl>
                                        <p:attrNameLst>
                                          <p:attrName>style.visibility</p:attrName>
                                        </p:attrNameLst>
                                      </p:cBhvr>
                                      <p:to>
                                        <p:strVal val="visible"/>
                                      </p:to>
                                    </p:set>
                                    <p:anim calcmode="lin" valueType="num">
                                      <p:cBhvr>
                                        <p:cTn id="196" dur="500" fill="hold"/>
                                        <p:tgtEl>
                                          <p:spTgt spid="31775"/>
                                        </p:tgtEl>
                                        <p:attrNameLst>
                                          <p:attrName>ppt_x</p:attrName>
                                        </p:attrNameLst>
                                      </p:cBhvr>
                                      <p:tavLst>
                                        <p:tav tm="0">
                                          <p:val>
                                            <p:strVal val="#ppt_x"/>
                                          </p:val>
                                        </p:tav>
                                        <p:tav tm="100000">
                                          <p:val>
                                            <p:strVal val="#ppt_x"/>
                                          </p:val>
                                        </p:tav>
                                      </p:tavLst>
                                    </p:anim>
                                    <p:anim calcmode="lin" valueType="num">
                                      <p:cBhvr>
                                        <p:cTn id="197" dur="500" fill="hold"/>
                                        <p:tgtEl>
                                          <p:spTgt spid="31775"/>
                                        </p:tgtEl>
                                        <p:attrNameLst>
                                          <p:attrName>ppt_y</p:attrName>
                                        </p:attrNameLst>
                                      </p:cBhvr>
                                      <p:tavLst>
                                        <p:tav tm="0">
                                          <p:val>
                                            <p:strVal val="#ppt_y+#ppt_h/2"/>
                                          </p:val>
                                        </p:tav>
                                        <p:tav tm="100000">
                                          <p:val>
                                            <p:strVal val="#ppt_y"/>
                                          </p:val>
                                        </p:tav>
                                      </p:tavLst>
                                    </p:anim>
                                    <p:anim calcmode="lin" valueType="num">
                                      <p:cBhvr>
                                        <p:cTn id="198" dur="500" fill="hold"/>
                                        <p:tgtEl>
                                          <p:spTgt spid="31775"/>
                                        </p:tgtEl>
                                        <p:attrNameLst>
                                          <p:attrName>ppt_w</p:attrName>
                                        </p:attrNameLst>
                                      </p:cBhvr>
                                      <p:tavLst>
                                        <p:tav tm="0">
                                          <p:val>
                                            <p:strVal val="#ppt_w"/>
                                          </p:val>
                                        </p:tav>
                                        <p:tav tm="100000">
                                          <p:val>
                                            <p:strVal val="#ppt_w"/>
                                          </p:val>
                                        </p:tav>
                                      </p:tavLst>
                                    </p:anim>
                                    <p:anim calcmode="lin" valueType="num">
                                      <p:cBhvr>
                                        <p:cTn id="199" dur="500" fill="hold"/>
                                        <p:tgtEl>
                                          <p:spTgt spid="31775"/>
                                        </p:tgtEl>
                                        <p:attrNameLst>
                                          <p:attrName>ppt_h</p:attrName>
                                        </p:attrNameLst>
                                      </p:cBhvr>
                                      <p:tavLst>
                                        <p:tav tm="0">
                                          <p:val>
                                            <p:fltVal val="0"/>
                                          </p:val>
                                        </p:tav>
                                        <p:tav tm="100000">
                                          <p:val>
                                            <p:strVal val="#ppt_h"/>
                                          </p:val>
                                        </p:tav>
                                      </p:tavLst>
                                    </p:anim>
                                  </p:childTnLst>
                                </p:cTn>
                              </p:par>
                            </p:childTnLst>
                          </p:cTn>
                        </p:par>
                      </p:childTnLst>
                    </p:cTn>
                  </p:par>
                  <p:par>
                    <p:cTn id="200" fill="hold" nodeType="clickPar">
                      <p:stCondLst>
                        <p:cond delay="indefinite"/>
                      </p:stCondLst>
                      <p:childTnLst>
                        <p:par>
                          <p:cTn id="201" fill="hold" nodeType="withGroup">
                            <p:stCondLst>
                              <p:cond delay="0"/>
                            </p:stCondLst>
                            <p:childTnLst>
                              <p:par>
                                <p:cTn id="202" presetID="3" presetClass="entr" presetSubtype="10" fill="hold" grpId="0" nodeType="clickEffect">
                                  <p:stCondLst>
                                    <p:cond delay="0"/>
                                  </p:stCondLst>
                                  <p:childTnLst>
                                    <p:set>
                                      <p:cBhvr>
                                        <p:cTn id="203" dur="1" fill="hold">
                                          <p:stCondLst>
                                            <p:cond delay="0"/>
                                          </p:stCondLst>
                                        </p:cTn>
                                        <p:tgtEl>
                                          <p:spTgt spid="31776"/>
                                        </p:tgtEl>
                                        <p:attrNameLst>
                                          <p:attrName>style.visibility</p:attrName>
                                        </p:attrNameLst>
                                      </p:cBhvr>
                                      <p:to>
                                        <p:strVal val="visible"/>
                                      </p:to>
                                    </p:set>
                                    <p:animEffect transition="in" filter="blinds(horizontal)">
                                      <p:cBhvr>
                                        <p:cTn id="204" dur="500"/>
                                        <p:tgtEl>
                                          <p:spTgt spid="31776"/>
                                        </p:tgtEl>
                                      </p:cBhvr>
                                    </p:animEffect>
                                  </p:childTnLst>
                                </p:cTn>
                              </p:par>
                            </p:childTnLst>
                          </p:cTn>
                        </p:par>
                      </p:childTnLst>
                    </p:cTn>
                  </p:par>
                  <p:par>
                    <p:cTn id="205" fill="hold" nodeType="clickPar">
                      <p:stCondLst>
                        <p:cond delay="indefinite"/>
                      </p:stCondLst>
                      <p:childTnLst>
                        <p:par>
                          <p:cTn id="206" fill="hold" nodeType="withGroup">
                            <p:stCondLst>
                              <p:cond delay="0"/>
                            </p:stCondLst>
                            <p:childTnLst>
                              <p:par>
                                <p:cTn id="207" presetID="17" presetClass="entr" presetSubtype="8" fill="hold" grpId="0" nodeType="clickEffect">
                                  <p:stCondLst>
                                    <p:cond delay="0"/>
                                  </p:stCondLst>
                                  <p:childTnLst>
                                    <p:set>
                                      <p:cBhvr>
                                        <p:cTn id="208" dur="1" fill="hold">
                                          <p:stCondLst>
                                            <p:cond delay="0"/>
                                          </p:stCondLst>
                                        </p:cTn>
                                        <p:tgtEl>
                                          <p:spTgt spid="31777"/>
                                        </p:tgtEl>
                                        <p:attrNameLst>
                                          <p:attrName>style.visibility</p:attrName>
                                        </p:attrNameLst>
                                      </p:cBhvr>
                                      <p:to>
                                        <p:strVal val="visible"/>
                                      </p:to>
                                    </p:set>
                                    <p:anim calcmode="lin" valueType="num">
                                      <p:cBhvr>
                                        <p:cTn id="209" dur="500" fill="hold"/>
                                        <p:tgtEl>
                                          <p:spTgt spid="31777"/>
                                        </p:tgtEl>
                                        <p:attrNameLst>
                                          <p:attrName>ppt_x</p:attrName>
                                        </p:attrNameLst>
                                      </p:cBhvr>
                                      <p:tavLst>
                                        <p:tav tm="0">
                                          <p:val>
                                            <p:strVal val="#ppt_x-#ppt_w/2"/>
                                          </p:val>
                                        </p:tav>
                                        <p:tav tm="100000">
                                          <p:val>
                                            <p:strVal val="#ppt_x"/>
                                          </p:val>
                                        </p:tav>
                                      </p:tavLst>
                                    </p:anim>
                                    <p:anim calcmode="lin" valueType="num">
                                      <p:cBhvr>
                                        <p:cTn id="210" dur="500" fill="hold"/>
                                        <p:tgtEl>
                                          <p:spTgt spid="31777"/>
                                        </p:tgtEl>
                                        <p:attrNameLst>
                                          <p:attrName>ppt_y</p:attrName>
                                        </p:attrNameLst>
                                      </p:cBhvr>
                                      <p:tavLst>
                                        <p:tav tm="0">
                                          <p:val>
                                            <p:strVal val="#ppt_y"/>
                                          </p:val>
                                        </p:tav>
                                        <p:tav tm="100000">
                                          <p:val>
                                            <p:strVal val="#ppt_y"/>
                                          </p:val>
                                        </p:tav>
                                      </p:tavLst>
                                    </p:anim>
                                    <p:anim calcmode="lin" valueType="num">
                                      <p:cBhvr>
                                        <p:cTn id="211" dur="500" fill="hold"/>
                                        <p:tgtEl>
                                          <p:spTgt spid="31777"/>
                                        </p:tgtEl>
                                        <p:attrNameLst>
                                          <p:attrName>ppt_w</p:attrName>
                                        </p:attrNameLst>
                                      </p:cBhvr>
                                      <p:tavLst>
                                        <p:tav tm="0">
                                          <p:val>
                                            <p:fltVal val="0"/>
                                          </p:val>
                                        </p:tav>
                                        <p:tav tm="100000">
                                          <p:val>
                                            <p:strVal val="#ppt_w"/>
                                          </p:val>
                                        </p:tav>
                                      </p:tavLst>
                                    </p:anim>
                                    <p:anim calcmode="lin" valueType="num">
                                      <p:cBhvr>
                                        <p:cTn id="212" dur="500" fill="hold"/>
                                        <p:tgtEl>
                                          <p:spTgt spid="31777"/>
                                        </p:tgtEl>
                                        <p:attrNameLst>
                                          <p:attrName>ppt_h</p:attrName>
                                        </p:attrNameLst>
                                      </p:cBhvr>
                                      <p:tavLst>
                                        <p:tav tm="0">
                                          <p:val>
                                            <p:strVal val="#ppt_h"/>
                                          </p:val>
                                        </p:tav>
                                        <p:tav tm="100000">
                                          <p:val>
                                            <p:strVal val="#ppt_h"/>
                                          </p:val>
                                        </p:tav>
                                      </p:tavLst>
                                    </p:anim>
                                  </p:childTnLst>
                                </p:cTn>
                              </p:par>
                            </p:childTnLst>
                          </p:cTn>
                        </p:par>
                      </p:childTnLst>
                    </p:cTn>
                  </p:par>
                  <p:par>
                    <p:cTn id="213" fill="hold" nodeType="clickPar">
                      <p:stCondLst>
                        <p:cond delay="indefinite"/>
                      </p:stCondLst>
                      <p:childTnLst>
                        <p:par>
                          <p:cTn id="214" fill="hold" nodeType="withGroup">
                            <p:stCondLst>
                              <p:cond delay="0"/>
                            </p:stCondLst>
                            <p:childTnLst>
                              <p:par>
                                <p:cTn id="215" presetID="2" presetClass="entr" presetSubtype="4" fill="hold" grpId="0" nodeType="clickEffect">
                                  <p:stCondLst>
                                    <p:cond delay="0"/>
                                  </p:stCondLst>
                                  <p:childTnLst>
                                    <p:set>
                                      <p:cBhvr>
                                        <p:cTn id="216" dur="1" fill="hold">
                                          <p:stCondLst>
                                            <p:cond delay="0"/>
                                          </p:stCondLst>
                                        </p:cTn>
                                        <p:tgtEl>
                                          <p:spTgt spid="31790"/>
                                        </p:tgtEl>
                                        <p:attrNameLst>
                                          <p:attrName>style.visibility</p:attrName>
                                        </p:attrNameLst>
                                      </p:cBhvr>
                                      <p:to>
                                        <p:strVal val="visible"/>
                                      </p:to>
                                    </p:set>
                                    <p:anim calcmode="lin" valueType="num">
                                      <p:cBhvr additive="base">
                                        <p:cTn id="217" dur="500" fill="hold"/>
                                        <p:tgtEl>
                                          <p:spTgt spid="31790"/>
                                        </p:tgtEl>
                                        <p:attrNameLst>
                                          <p:attrName>ppt_x</p:attrName>
                                        </p:attrNameLst>
                                      </p:cBhvr>
                                      <p:tavLst>
                                        <p:tav tm="0">
                                          <p:val>
                                            <p:strVal val="#ppt_x"/>
                                          </p:val>
                                        </p:tav>
                                        <p:tav tm="100000">
                                          <p:val>
                                            <p:strVal val="#ppt_x"/>
                                          </p:val>
                                        </p:tav>
                                      </p:tavLst>
                                    </p:anim>
                                    <p:anim calcmode="lin" valueType="num">
                                      <p:cBhvr additive="base">
                                        <p:cTn id="218" dur="500" fill="hold"/>
                                        <p:tgtEl>
                                          <p:spTgt spid="31790"/>
                                        </p:tgtEl>
                                        <p:attrNameLst>
                                          <p:attrName>ppt_y</p:attrName>
                                        </p:attrNameLst>
                                      </p:cBhvr>
                                      <p:tavLst>
                                        <p:tav tm="0">
                                          <p:val>
                                            <p:strVal val="1+#ppt_h/2"/>
                                          </p:val>
                                        </p:tav>
                                        <p:tav tm="100000">
                                          <p:val>
                                            <p:strVal val="#ppt_y"/>
                                          </p:val>
                                        </p:tav>
                                      </p:tavLst>
                                    </p:anim>
                                  </p:childTnLst>
                                </p:cTn>
                              </p:par>
                            </p:childTnLst>
                          </p:cTn>
                        </p:par>
                      </p:childTnLst>
                    </p:cTn>
                  </p:par>
                  <p:par>
                    <p:cTn id="219" fill="hold" nodeType="clickPar">
                      <p:stCondLst>
                        <p:cond delay="indefinite"/>
                      </p:stCondLst>
                      <p:childTnLst>
                        <p:par>
                          <p:cTn id="220" fill="hold" nodeType="withGroup">
                            <p:stCondLst>
                              <p:cond delay="0"/>
                            </p:stCondLst>
                            <p:childTnLst>
                              <p:par>
                                <p:cTn id="221" presetID="1" presetClass="entr" presetSubtype="0" fill="hold" grpId="0" nodeType="clickEffect">
                                  <p:stCondLst>
                                    <p:cond delay="0"/>
                                  </p:stCondLst>
                                  <p:childTnLst>
                                    <p:set>
                                      <p:cBhvr>
                                        <p:cTn id="222" dur="1" fill="hold">
                                          <p:stCondLst>
                                            <p:cond delay="499"/>
                                          </p:stCondLst>
                                        </p:cTn>
                                        <p:tgtEl>
                                          <p:spTgt spid="31791"/>
                                        </p:tgtEl>
                                        <p:attrNameLst>
                                          <p:attrName>style.visibility</p:attrName>
                                        </p:attrNameLst>
                                      </p:cBhvr>
                                      <p:to>
                                        <p:strVal val="visible"/>
                                      </p:to>
                                    </p:set>
                                  </p:childTnLst>
                                </p:cTn>
                              </p:par>
                            </p:childTnLst>
                          </p:cTn>
                        </p:par>
                      </p:childTnLst>
                    </p:cTn>
                  </p:par>
                  <p:par>
                    <p:cTn id="223" fill="hold" nodeType="clickPar">
                      <p:stCondLst>
                        <p:cond delay="indefinite"/>
                      </p:stCondLst>
                      <p:childTnLst>
                        <p:par>
                          <p:cTn id="224" fill="hold" nodeType="withGroup">
                            <p:stCondLst>
                              <p:cond delay="0"/>
                            </p:stCondLst>
                            <p:childTnLst>
                              <p:par>
                                <p:cTn id="225" presetID="4" presetClass="entr" presetSubtype="16" fill="hold" grpId="0" nodeType="clickEffect">
                                  <p:stCondLst>
                                    <p:cond delay="0"/>
                                  </p:stCondLst>
                                  <p:childTnLst>
                                    <p:set>
                                      <p:cBhvr>
                                        <p:cTn id="226" dur="1" fill="hold">
                                          <p:stCondLst>
                                            <p:cond delay="0"/>
                                          </p:stCondLst>
                                        </p:cTn>
                                        <p:tgtEl>
                                          <p:spTgt spid="31792"/>
                                        </p:tgtEl>
                                        <p:attrNameLst>
                                          <p:attrName>style.visibility</p:attrName>
                                        </p:attrNameLst>
                                      </p:cBhvr>
                                      <p:to>
                                        <p:strVal val="visible"/>
                                      </p:to>
                                    </p:set>
                                    <p:animEffect transition="in" filter="box(in)">
                                      <p:cBhvr>
                                        <p:cTn id="227" dur="500"/>
                                        <p:tgtEl>
                                          <p:spTgt spid="31792"/>
                                        </p:tgtEl>
                                      </p:cBhvr>
                                    </p:animEffect>
                                  </p:childTnLst>
                                </p:cTn>
                              </p:par>
                            </p:childTnLst>
                          </p:cTn>
                        </p:par>
                      </p:childTnLst>
                    </p:cTn>
                  </p:par>
                  <p:par>
                    <p:cTn id="228" fill="hold" nodeType="clickPar">
                      <p:stCondLst>
                        <p:cond delay="indefinite"/>
                      </p:stCondLst>
                      <p:childTnLst>
                        <p:par>
                          <p:cTn id="229" fill="hold" nodeType="withGroup">
                            <p:stCondLst>
                              <p:cond delay="0"/>
                            </p:stCondLst>
                            <p:childTnLst>
                              <p:par>
                                <p:cTn id="230" presetID="17" presetClass="entr" presetSubtype="8" fill="hold" grpId="0" nodeType="clickEffect">
                                  <p:stCondLst>
                                    <p:cond delay="0"/>
                                  </p:stCondLst>
                                  <p:childTnLst>
                                    <p:set>
                                      <p:cBhvr>
                                        <p:cTn id="231" dur="1" fill="hold">
                                          <p:stCondLst>
                                            <p:cond delay="0"/>
                                          </p:stCondLst>
                                        </p:cTn>
                                        <p:tgtEl>
                                          <p:spTgt spid="31793"/>
                                        </p:tgtEl>
                                        <p:attrNameLst>
                                          <p:attrName>style.visibility</p:attrName>
                                        </p:attrNameLst>
                                      </p:cBhvr>
                                      <p:to>
                                        <p:strVal val="visible"/>
                                      </p:to>
                                    </p:set>
                                    <p:anim calcmode="lin" valueType="num">
                                      <p:cBhvr>
                                        <p:cTn id="232" dur="500" fill="hold"/>
                                        <p:tgtEl>
                                          <p:spTgt spid="31793"/>
                                        </p:tgtEl>
                                        <p:attrNameLst>
                                          <p:attrName>ppt_x</p:attrName>
                                        </p:attrNameLst>
                                      </p:cBhvr>
                                      <p:tavLst>
                                        <p:tav tm="0">
                                          <p:val>
                                            <p:strVal val="#ppt_x-#ppt_w/2"/>
                                          </p:val>
                                        </p:tav>
                                        <p:tav tm="100000">
                                          <p:val>
                                            <p:strVal val="#ppt_x"/>
                                          </p:val>
                                        </p:tav>
                                      </p:tavLst>
                                    </p:anim>
                                    <p:anim calcmode="lin" valueType="num">
                                      <p:cBhvr>
                                        <p:cTn id="233" dur="500" fill="hold"/>
                                        <p:tgtEl>
                                          <p:spTgt spid="31793"/>
                                        </p:tgtEl>
                                        <p:attrNameLst>
                                          <p:attrName>ppt_y</p:attrName>
                                        </p:attrNameLst>
                                      </p:cBhvr>
                                      <p:tavLst>
                                        <p:tav tm="0">
                                          <p:val>
                                            <p:strVal val="#ppt_y"/>
                                          </p:val>
                                        </p:tav>
                                        <p:tav tm="100000">
                                          <p:val>
                                            <p:strVal val="#ppt_y"/>
                                          </p:val>
                                        </p:tav>
                                      </p:tavLst>
                                    </p:anim>
                                    <p:anim calcmode="lin" valueType="num">
                                      <p:cBhvr>
                                        <p:cTn id="234" dur="500" fill="hold"/>
                                        <p:tgtEl>
                                          <p:spTgt spid="31793"/>
                                        </p:tgtEl>
                                        <p:attrNameLst>
                                          <p:attrName>ppt_w</p:attrName>
                                        </p:attrNameLst>
                                      </p:cBhvr>
                                      <p:tavLst>
                                        <p:tav tm="0">
                                          <p:val>
                                            <p:fltVal val="0"/>
                                          </p:val>
                                        </p:tav>
                                        <p:tav tm="100000">
                                          <p:val>
                                            <p:strVal val="#ppt_w"/>
                                          </p:val>
                                        </p:tav>
                                      </p:tavLst>
                                    </p:anim>
                                    <p:anim calcmode="lin" valueType="num">
                                      <p:cBhvr>
                                        <p:cTn id="235" dur="500" fill="hold"/>
                                        <p:tgtEl>
                                          <p:spTgt spid="31793"/>
                                        </p:tgtEl>
                                        <p:attrNameLst>
                                          <p:attrName>ppt_h</p:attrName>
                                        </p:attrNameLst>
                                      </p:cBhvr>
                                      <p:tavLst>
                                        <p:tav tm="0">
                                          <p:val>
                                            <p:strVal val="#ppt_h"/>
                                          </p:val>
                                        </p:tav>
                                        <p:tav tm="100000">
                                          <p:val>
                                            <p:strVal val="#ppt_h"/>
                                          </p:val>
                                        </p:tav>
                                      </p:tavLst>
                                    </p:anim>
                                  </p:childTnLst>
                                </p:cTn>
                              </p:par>
                            </p:childTnLst>
                          </p:cTn>
                        </p:par>
                      </p:childTnLst>
                    </p:cTn>
                  </p:par>
                  <p:par>
                    <p:cTn id="236" fill="hold" nodeType="clickPar">
                      <p:stCondLst>
                        <p:cond delay="indefinite"/>
                      </p:stCondLst>
                      <p:childTnLst>
                        <p:par>
                          <p:cTn id="237" fill="hold" nodeType="withGroup">
                            <p:stCondLst>
                              <p:cond delay="0"/>
                            </p:stCondLst>
                            <p:childTnLst>
                              <p:par>
                                <p:cTn id="238" presetID="17" presetClass="entr" presetSubtype="1" fill="hold" grpId="0" nodeType="clickEffect">
                                  <p:stCondLst>
                                    <p:cond delay="0"/>
                                  </p:stCondLst>
                                  <p:childTnLst>
                                    <p:set>
                                      <p:cBhvr>
                                        <p:cTn id="239" dur="1" fill="hold">
                                          <p:stCondLst>
                                            <p:cond delay="0"/>
                                          </p:stCondLst>
                                        </p:cTn>
                                        <p:tgtEl>
                                          <p:spTgt spid="31779"/>
                                        </p:tgtEl>
                                        <p:attrNameLst>
                                          <p:attrName>style.visibility</p:attrName>
                                        </p:attrNameLst>
                                      </p:cBhvr>
                                      <p:to>
                                        <p:strVal val="visible"/>
                                      </p:to>
                                    </p:set>
                                    <p:anim calcmode="lin" valueType="num">
                                      <p:cBhvr>
                                        <p:cTn id="240" dur="500" fill="hold"/>
                                        <p:tgtEl>
                                          <p:spTgt spid="31779"/>
                                        </p:tgtEl>
                                        <p:attrNameLst>
                                          <p:attrName>ppt_x</p:attrName>
                                        </p:attrNameLst>
                                      </p:cBhvr>
                                      <p:tavLst>
                                        <p:tav tm="0">
                                          <p:val>
                                            <p:strVal val="#ppt_x"/>
                                          </p:val>
                                        </p:tav>
                                        <p:tav tm="100000">
                                          <p:val>
                                            <p:strVal val="#ppt_x"/>
                                          </p:val>
                                        </p:tav>
                                      </p:tavLst>
                                    </p:anim>
                                    <p:anim calcmode="lin" valueType="num">
                                      <p:cBhvr>
                                        <p:cTn id="241" dur="500" fill="hold"/>
                                        <p:tgtEl>
                                          <p:spTgt spid="31779"/>
                                        </p:tgtEl>
                                        <p:attrNameLst>
                                          <p:attrName>ppt_y</p:attrName>
                                        </p:attrNameLst>
                                      </p:cBhvr>
                                      <p:tavLst>
                                        <p:tav tm="0">
                                          <p:val>
                                            <p:strVal val="#ppt_y-#ppt_h/2"/>
                                          </p:val>
                                        </p:tav>
                                        <p:tav tm="100000">
                                          <p:val>
                                            <p:strVal val="#ppt_y"/>
                                          </p:val>
                                        </p:tav>
                                      </p:tavLst>
                                    </p:anim>
                                    <p:anim calcmode="lin" valueType="num">
                                      <p:cBhvr>
                                        <p:cTn id="242" dur="500" fill="hold"/>
                                        <p:tgtEl>
                                          <p:spTgt spid="31779"/>
                                        </p:tgtEl>
                                        <p:attrNameLst>
                                          <p:attrName>ppt_w</p:attrName>
                                        </p:attrNameLst>
                                      </p:cBhvr>
                                      <p:tavLst>
                                        <p:tav tm="0">
                                          <p:val>
                                            <p:strVal val="#ppt_w"/>
                                          </p:val>
                                        </p:tav>
                                        <p:tav tm="100000">
                                          <p:val>
                                            <p:strVal val="#ppt_w"/>
                                          </p:val>
                                        </p:tav>
                                      </p:tavLst>
                                    </p:anim>
                                    <p:anim calcmode="lin" valueType="num">
                                      <p:cBhvr>
                                        <p:cTn id="243" dur="500" fill="hold"/>
                                        <p:tgtEl>
                                          <p:spTgt spid="31779"/>
                                        </p:tgtEl>
                                        <p:attrNameLst>
                                          <p:attrName>ppt_h</p:attrName>
                                        </p:attrNameLst>
                                      </p:cBhvr>
                                      <p:tavLst>
                                        <p:tav tm="0">
                                          <p:val>
                                            <p:fltVal val="0"/>
                                          </p:val>
                                        </p:tav>
                                        <p:tav tm="100000">
                                          <p:val>
                                            <p:strVal val="#ppt_h"/>
                                          </p:val>
                                        </p:tav>
                                      </p:tavLst>
                                    </p:anim>
                                  </p:childTnLst>
                                </p:cTn>
                              </p:par>
                            </p:childTnLst>
                          </p:cTn>
                        </p:par>
                      </p:childTnLst>
                    </p:cTn>
                  </p:par>
                  <p:par>
                    <p:cTn id="244" fill="hold" nodeType="clickPar">
                      <p:stCondLst>
                        <p:cond delay="indefinite"/>
                      </p:stCondLst>
                      <p:childTnLst>
                        <p:par>
                          <p:cTn id="245" fill="hold" nodeType="withGroup">
                            <p:stCondLst>
                              <p:cond delay="0"/>
                            </p:stCondLst>
                            <p:childTnLst>
                              <p:par>
                                <p:cTn id="246" presetID="2" presetClass="entr" presetSubtype="1" fill="hold" grpId="0" nodeType="clickEffect">
                                  <p:stCondLst>
                                    <p:cond delay="0"/>
                                  </p:stCondLst>
                                  <p:childTnLst>
                                    <p:set>
                                      <p:cBhvr>
                                        <p:cTn id="247" dur="1" fill="hold">
                                          <p:stCondLst>
                                            <p:cond delay="0"/>
                                          </p:stCondLst>
                                        </p:cTn>
                                        <p:tgtEl>
                                          <p:spTgt spid="31782"/>
                                        </p:tgtEl>
                                        <p:attrNameLst>
                                          <p:attrName>style.visibility</p:attrName>
                                        </p:attrNameLst>
                                      </p:cBhvr>
                                      <p:to>
                                        <p:strVal val="visible"/>
                                      </p:to>
                                    </p:set>
                                    <p:anim calcmode="lin" valueType="num">
                                      <p:cBhvr additive="base">
                                        <p:cTn id="248" dur="500" fill="hold"/>
                                        <p:tgtEl>
                                          <p:spTgt spid="31782"/>
                                        </p:tgtEl>
                                        <p:attrNameLst>
                                          <p:attrName>ppt_x</p:attrName>
                                        </p:attrNameLst>
                                      </p:cBhvr>
                                      <p:tavLst>
                                        <p:tav tm="0">
                                          <p:val>
                                            <p:strVal val="#ppt_x"/>
                                          </p:val>
                                        </p:tav>
                                        <p:tav tm="100000">
                                          <p:val>
                                            <p:strVal val="#ppt_x"/>
                                          </p:val>
                                        </p:tav>
                                      </p:tavLst>
                                    </p:anim>
                                    <p:anim calcmode="lin" valueType="num">
                                      <p:cBhvr additive="base">
                                        <p:cTn id="249" dur="500" fill="hold"/>
                                        <p:tgtEl>
                                          <p:spTgt spid="31782"/>
                                        </p:tgtEl>
                                        <p:attrNameLst>
                                          <p:attrName>ppt_y</p:attrName>
                                        </p:attrNameLst>
                                      </p:cBhvr>
                                      <p:tavLst>
                                        <p:tav tm="0">
                                          <p:val>
                                            <p:strVal val="0-#ppt_h/2"/>
                                          </p:val>
                                        </p:tav>
                                        <p:tav tm="100000">
                                          <p:val>
                                            <p:strVal val="#ppt_y"/>
                                          </p:val>
                                        </p:tav>
                                      </p:tavLst>
                                    </p:anim>
                                  </p:childTnLst>
                                </p:cTn>
                              </p:par>
                            </p:childTnLst>
                          </p:cTn>
                        </p:par>
                      </p:childTnLst>
                    </p:cTn>
                  </p:par>
                  <p:par>
                    <p:cTn id="250" fill="hold" nodeType="clickPar">
                      <p:stCondLst>
                        <p:cond delay="indefinite"/>
                      </p:stCondLst>
                      <p:childTnLst>
                        <p:par>
                          <p:cTn id="251" fill="hold" nodeType="withGroup">
                            <p:stCondLst>
                              <p:cond delay="0"/>
                            </p:stCondLst>
                            <p:childTnLst>
                              <p:par>
                                <p:cTn id="252" presetID="2" presetClass="entr" presetSubtype="1" fill="hold" grpId="0" nodeType="clickEffect">
                                  <p:stCondLst>
                                    <p:cond delay="0"/>
                                  </p:stCondLst>
                                  <p:childTnLst>
                                    <p:set>
                                      <p:cBhvr>
                                        <p:cTn id="253" dur="1" fill="hold">
                                          <p:stCondLst>
                                            <p:cond delay="0"/>
                                          </p:stCondLst>
                                        </p:cTn>
                                        <p:tgtEl>
                                          <p:spTgt spid="31783"/>
                                        </p:tgtEl>
                                        <p:attrNameLst>
                                          <p:attrName>style.visibility</p:attrName>
                                        </p:attrNameLst>
                                      </p:cBhvr>
                                      <p:to>
                                        <p:strVal val="visible"/>
                                      </p:to>
                                    </p:set>
                                    <p:anim calcmode="lin" valueType="num">
                                      <p:cBhvr additive="base">
                                        <p:cTn id="254" dur="500" fill="hold"/>
                                        <p:tgtEl>
                                          <p:spTgt spid="31783"/>
                                        </p:tgtEl>
                                        <p:attrNameLst>
                                          <p:attrName>ppt_x</p:attrName>
                                        </p:attrNameLst>
                                      </p:cBhvr>
                                      <p:tavLst>
                                        <p:tav tm="0">
                                          <p:val>
                                            <p:strVal val="#ppt_x"/>
                                          </p:val>
                                        </p:tav>
                                        <p:tav tm="100000">
                                          <p:val>
                                            <p:strVal val="#ppt_x"/>
                                          </p:val>
                                        </p:tav>
                                      </p:tavLst>
                                    </p:anim>
                                    <p:anim calcmode="lin" valueType="num">
                                      <p:cBhvr additive="base">
                                        <p:cTn id="255" dur="500" fill="hold"/>
                                        <p:tgtEl>
                                          <p:spTgt spid="31783"/>
                                        </p:tgtEl>
                                        <p:attrNameLst>
                                          <p:attrName>ppt_y</p:attrName>
                                        </p:attrNameLst>
                                      </p:cBhvr>
                                      <p:tavLst>
                                        <p:tav tm="0">
                                          <p:val>
                                            <p:strVal val="0-#ppt_h/2"/>
                                          </p:val>
                                        </p:tav>
                                        <p:tav tm="100000">
                                          <p:val>
                                            <p:strVal val="#ppt_y"/>
                                          </p:val>
                                        </p:tav>
                                      </p:tavLst>
                                    </p:anim>
                                  </p:childTnLst>
                                </p:cTn>
                              </p:par>
                            </p:childTnLst>
                          </p:cTn>
                        </p:par>
                      </p:childTnLst>
                    </p:cTn>
                  </p:par>
                  <p:par>
                    <p:cTn id="256" fill="hold" nodeType="clickPar">
                      <p:stCondLst>
                        <p:cond delay="indefinite"/>
                      </p:stCondLst>
                      <p:childTnLst>
                        <p:par>
                          <p:cTn id="257" fill="hold" nodeType="withGroup">
                            <p:stCondLst>
                              <p:cond delay="0"/>
                            </p:stCondLst>
                            <p:childTnLst>
                              <p:par>
                                <p:cTn id="258" presetID="5" presetClass="entr" presetSubtype="10" fill="hold" grpId="0" nodeType="clickEffect">
                                  <p:stCondLst>
                                    <p:cond delay="0"/>
                                  </p:stCondLst>
                                  <p:childTnLst>
                                    <p:set>
                                      <p:cBhvr>
                                        <p:cTn id="259" dur="1" fill="hold">
                                          <p:stCondLst>
                                            <p:cond delay="0"/>
                                          </p:stCondLst>
                                        </p:cTn>
                                        <p:tgtEl>
                                          <p:spTgt spid="31784"/>
                                        </p:tgtEl>
                                        <p:attrNameLst>
                                          <p:attrName>style.visibility</p:attrName>
                                        </p:attrNameLst>
                                      </p:cBhvr>
                                      <p:to>
                                        <p:strVal val="visible"/>
                                      </p:to>
                                    </p:set>
                                    <p:animEffect transition="in" filter="checkerboard(across)">
                                      <p:cBhvr>
                                        <p:cTn id="260" dur="500"/>
                                        <p:tgtEl>
                                          <p:spTgt spid="31784"/>
                                        </p:tgtEl>
                                      </p:cBhvr>
                                    </p:animEffect>
                                  </p:childTnLst>
                                </p:cTn>
                              </p:par>
                            </p:childTnLst>
                          </p:cTn>
                        </p:par>
                      </p:childTnLst>
                    </p:cTn>
                  </p:par>
                  <p:par>
                    <p:cTn id="261" fill="hold" nodeType="clickPar">
                      <p:stCondLst>
                        <p:cond delay="indefinite"/>
                      </p:stCondLst>
                      <p:childTnLst>
                        <p:par>
                          <p:cTn id="262" fill="hold" nodeType="withGroup">
                            <p:stCondLst>
                              <p:cond delay="0"/>
                            </p:stCondLst>
                            <p:childTnLst>
                              <p:par>
                                <p:cTn id="263" presetID="17" presetClass="entr" presetSubtype="8" fill="hold" grpId="0" nodeType="clickEffect">
                                  <p:stCondLst>
                                    <p:cond delay="0"/>
                                  </p:stCondLst>
                                  <p:childTnLst>
                                    <p:set>
                                      <p:cBhvr>
                                        <p:cTn id="264" dur="1" fill="hold">
                                          <p:stCondLst>
                                            <p:cond delay="0"/>
                                          </p:stCondLst>
                                        </p:cTn>
                                        <p:tgtEl>
                                          <p:spTgt spid="31799"/>
                                        </p:tgtEl>
                                        <p:attrNameLst>
                                          <p:attrName>style.visibility</p:attrName>
                                        </p:attrNameLst>
                                      </p:cBhvr>
                                      <p:to>
                                        <p:strVal val="visible"/>
                                      </p:to>
                                    </p:set>
                                    <p:anim calcmode="lin" valueType="num">
                                      <p:cBhvr>
                                        <p:cTn id="265" dur="500" fill="hold"/>
                                        <p:tgtEl>
                                          <p:spTgt spid="31799"/>
                                        </p:tgtEl>
                                        <p:attrNameLst>
                                          <p:attrName>ppt_x</p:attrName>
                                        </p:attrNameLst>
                                      </p:cBhvr>
                                      <p:tavLst>
                                        <p:tav tm="0">
                                          <p:val>
                                            <p:strVal val="#ppt_x-#ppt_w/2"/>
                                          </p:val>
                                        </p:tav>
                                        <p:tav tm="100000">
                                          <p:val>
                                            <p:strVal val="#ppt_x"/>
                                          </p:val>
                                        </p:tav>
                                      </p:tavLst>
                                    </p:anim>
                                    <p:anim calcmode="lin" valueType="num">
                                      <p:cBhvr>
                                        <p:cTn id="266" dur="500" fill="hold"/>
                                        <p:tgtEl>
                                          <p:spTgt spid="31799"/>
                                        </p:tgtEl>
                                        <p:attrNameLst>
                                          <p:attrName>ppt_y</p:attrName>
                                        </p:attrNameLst>
                                      </p:cBhvr>
                                      <p:tavLst>
                                        <p:tav tm="0">
                                          <p:val>
                                            <p:strVal val="#ppt_y"/>
                                          </p:val>
                                        </p:tav>
                                        <p:tav tm="100000">
                                          <p:val>
                                            <p:strVal val="#ppt_y"/>
                                          </p:val>
                                        </p:tav>
                                      </p:tavLst>
                                    </p:anim>
                                    <p:anim calcmode="lin" valueType="num">
                                      <p:cBhvr>
                                        <p:cTn id="267" dur="500" fill="hold"/>
                                        <p:tgtEl>
                                          <p:spTgt spid="31799"/>
                                        </p:tgtEl>
                                        <p:attrNameLst>
                                          <p:attrName>ppt_w</p:attrName>
                                        </p:attrNameLst>
                                      </p:cBhvr>
                                      <p:tavLst>
                                        <p:tav tm="0">
                                          <p:val>
                                            <p:fltVal val="0"/>
                                          </p:val>
                                        </p:tav>
                                        <p:tav tm="100000">
                                          <p:val>
                                            <p:strVal val="#ppt_w"/>
                                          </p:val>
                                        </p:tav>
                                      </p:tavLst>
                                    </p:anim>
                                    <p:anim calcmode="lin" valueType="num">
                                      <p:cBhvr>
                                        <p:cTn id="268" dur="500" fill="hold"/>
                                        <p:tgtEl>
                                          <p:spTgt spid="31799"/>
                                        </p:tgtEl>
                                        <p:attrNameLst>
                                          <p:attrName>ppt_h</p:attrName>
                                        </p:attrNameLst>
                                      </p:cBhvr>
                                      <p:tavLst>
                                        <p:tav tm="0">
                                          <p:val>
                                            <p:strVal val="#ppt_h"/>
                                          </p:val>
                                        </p:tav>
                                        <p:tav tm="100000">
                                          <p:val>
                                            <p:strVal val="#ppt_h"/>
                                          </p:val>
                                        </p:tav>
                                      </p:tavLst>
                                    </p:anim>
                                  </p:childTnLst>
                                </p:cTn>
                              </p:par>
                            </p:childTnLst>
                          </p:cTn>
                        </p:par>
                      </p:childTnLst>
                    </p:cTn>
                  </p:par>
                  <p:par>
                    <p:cTn id="269" fill="hold" nodeType="clickPar">
                      <p:stCondLst>
                        <p:cond delay="indefinite"/>
                      </p:stCondLst>
                      <p:childTnLst>
                        <p:par>
                          <p:cTn id="270" fill="hold" nodeType="withGroup">
                            <p:stCondLst>
                              <p:cond delay="0"/>
                            </p:stCondLst>
                            <p:childTnLst>
                              <p:par>
                                <p:cTn id="271" presetID="17" presetClass="entr" presetSubtype="10" fill="hold" grpId="0" nodeType="clickEffect">
                                  <p:stCondLst>
                                    <p:cond delay="0"/>
                                  </p:stCondLst>
                                  <p:childTnLst>
                                    <p:set>
                                      <p:cBhvr>
                                        <p:cTn id="272" dur="1" fill="hold">
                                          <p:stCondLst>
                                            <p:cond delay="0"/>
                                          </p:stCondLst>
                                        </p:cTn>
                                        <p:tgtEl>
                                          <p:spTgt spid="31785"/>
                                        </p:tgtEl>
                                        <p:attrNameLst>
                                          <p:attrName>style.visibility</p:attrName>
                                        </p:attrNameLst>
                                      </p:cBhvr>
                                      <p:to>
                                        <p:strVal val="visible"/>
                                      </p:to>
                                    </p:set>
                                    <p:anim calcmode="lin" valueType="num">
                                      <p:cBhvr>
                                        <p:cTn id="273" dur="500" fill="hold"/>
                                        <p:tgtEl>
                                          <p:spTgt spid="31785"/>
                                        </p:tgtEl>
                                        <p:attrNameLst>
                                          <p:attrName>ppt_w</p:attrName>
                                        </p:attrNameLst>
                                      </p:cBhvr>
                                      <p:tavLst>
                                        <p:tav tm="0">
                                          <p:val>
                                            <p:fltVal val="0"/>
                                          </p:val>
                                        </p:tav>
                                        <p:tav tm="100000">
                                          <p:val>
                                            <p:strVal val="#ppt_w"/>
                                          </p:val>
                                        </p:tav>
                                      </p:tavLst>
                                    </p:anim>
                                    <p:anim calcmode="lin" valueType="num">
                                      <p:cBhvr>
                                        <p:cTn id="274" dur="500" fill="hold"/>
                                        <p:tgtEl>
                                          <p:spTgt spid="31785"/>
                                        </p:tgtEl>
                                        <p:attrNameLst>
                                          <p:attrName>ppt_h</p:attrName>
                                        </p:attrNameLst>
                                      </p:cBhvr>
                                      <p:tavLst>
                                        <p:tav tm="0">
                                          <p:val>
                                            <p:strVal val="#ppt_h"/>
                                          </p:val>
                                        </p:tav>
                                        <p:tav tm="100000">
                                          <p:val>
                                            <p:strVal val="#ppt_h"/>
                                          </p:val>
                                        </p:tav>
                                      </p:tavLst>
                                    </p:anim>
                                  </p:childTnLst>
                                </p:cTn>
                              </p:par>
                            </p:childTnLst>
                          </p:cTn>
                        </p:par>
                      </p:childTnLst>
                    </p:cTn>
                  </p:par>
                  <p:par>
                    <p:cTn id="275" fill="hold" nodeType="clickPar">
                      <p:stCondLst>
                        <p:cond delay="indefinite"/>
                      </p:stCondLst>
                      <p:childTnLst>
                        <p:par>
                          <p:cTn id="276" fill="hold" nodeType="withGroup">
                            <p:stCondLst>
                              <p:cond delay="0"/>
                            </p:stCondLst>
                            <p:childTnLst>
                              <p:par>
                                <p:cTn id="277" presetID="1" presetClass="entr" presetSubtype="0" fill="hold" grpId="0" nodeType="clickEffect">
                                  <p:stCondLst>
                                    <p:cond delay="0"/>
                                  </p:stCondLst>
                                  <p:childTnLst>
                                    <p:set>
                                      <p:cBhvr>
                                        <p:cTn id="278" dur="1" fill="hold">
                                          <p:stCondLst>
                                            <p:cond delay="499"/>
                                          </p:stCondLst>
                                        </p:cTn>
                                        <p:tgtEl>
                                          <p:spTgt spid="31794"/>
                                        </p:tgtEl>
                                        <p:attrNameLst>
                                          <p:attrName>style.visibility</p:attrName>
                                        </p:attrNameLst>
                                      </p:cBhvr>
                                      <p:to>
                                        <p:strVal val="visible"/>
                                      </p:to>
                                    </p:set>
                                  </p:childTnLst>
                                </p:cTn>
                              </p:par>
                            </p:childTnLst>
                          </p:cTn>
                        </p:par>
                      </p:childTnLst>
                    </p:cTn>
                  </p:par>
                  <p:par>
                    <p:cTn id="279" fill="hold" nodeType="clickPar">
                      <p:stCondLst>
                        <p:cond delay="indefinite"/>
                      </p:stCondLst>
                      <p:childTnLst>
                        <p:par>
                          <p:cTn id="280" fill="hold" nodeType="withGroup">
                            <p:stCondLst>
                              <p:cond delay="0"/>
                            </p:stCondLst>
                            <p:childTnLst>
                              <p:par>
                                <p:cTn id="281" presetID="17" presetClass="entr" presetSubtype="8" fill="hold" grpId="0" nodeType="clickEffect">
                                  <p:stCondLst>
                                    <p:cond delay="0"/>
                                  </p:stCondLst>
                                  <p:childTnLst>
                                    <p:set>
                                      <p:cBhvr>
                                        <p:cTn id="282" dur="1" fill="hold">
                                          <p:stCondLst>
                                            <p:cond delay="0"/>
                                          </p:stCondLst>
                                        </p:cTn>
                                        <p:tgtEl>
                                          <p:spTgt spid="31795"/>
                                        </p:tgtEl>
                                        <p:attrNameLst>
                                          <p:attrName>style.visibility</p:attrName>
                                        </p:attrNameLst>
                                      </p:cBhvr>
                                      <p:to>
                                        <p:strVal val="visible"/>
                                      </p:to>
                                    </p:set>
                                    <p:anim calcmode="lin" valueType="num">
                                      <p:cBhvr>
                                        <p:cTn id="283" dur="500" fill="hold"/>
                                        <p:tgtEl>
                                          <p:spTgt spid="31795"/>
                                        </p:tgtEl>
                                        <p:attrNameLst>
                                          <p:attrName>ppt_x</p:attrName>
                                        </p:attrNameLst>
                                      </p:cBhvr>
                                      <p:tavLst>
                                        <p:tav tm="0">
                                          <p:val>
                                            <p:strVal val="#ppt_x-#ppt_w/2"/>
                                          </p:val>
                                        </p:tav>
                                        <p:tav tm="100000">
                                          <p:val>
                                            <p:strVal val="#ppt_x"/>
                                          </p:val>
                                        </p:tav>
                                      </p:tavLst>
                                    </p:anim>
                                    <p:anim calcmode="lin" valueType="num">
                                      <p:cBhvr>
                                        <p:cTn id="284" dur="500" fill="hold"/>
                                        <p:tgtEl>
                                          <p:spTgt spid="31795"/>
                                        </p:tgtEl>
                                        <p:attrNameLst>
                                          <p:attrName>ppt_y</p:attrName>
                                        </p:attrNameLst>
                                      </p:cBhvr>
                                      <p:tavLst>
                                        <p:tav tm="0">
                                          <p:val>
                                            <p:strVal val="#ppt_y"/>
                                          </p:val>
                                        </p:tav>
                                        <p:tav tm="100000">
                                          <p:val>
                                            <p:strVal val="#ppt_y"/>
                                          </p:val>
                                        </p:tav>
                                      </p:tavLst>
                                    </p:anim>
                                    <p:anim calcmode="lin" valueType="num">
                                      <p:cBhvr>
                                        <p:cTn id="285" dur="500" fill="hold"/>
                                        <p:tgtEl>
                                          <p:spTgt spid="31795"/>
                                        </p:tgtEl>
                                        <p:attrNameLst>
                                          <p:attrName>ppt_w</p:attrName>
                                        </p:attrNameLst>
                                      </p:cBhvr>
                                      <p:tavLst>
                                        <p:tav tm="0">
                                          <p:val>
                                            <p:fltVal val="0"/>
                                          </p:val>
                                        </p:tav>
                                        <p:tav tm="100000">
                                          <p:val>
                                            <p:strVal val="#ppt_w"/>
                                          </p:val>
                                        </p:tav>
                                      </p:tavLst>
                                    </p:anim>
                                    <p:anim calcmode="lin" valueType="num">
                                      <p:cBhvr>
                                        <p:cTn id="286" dur="500" fill="hold"/>
                                        <p:tgtEl>
                                          <p:spTgt spid="31795"/>
                                        </p:tgtEl>
                                        <p:attrNameLst>
                                          <p:attrName>ppt_h</p:attrName>
                                        </p:attrNameLst>
                                      </p:cBhvr>
                                      <p:tavLst>
                                        <p:tav tm="0">
                                          <p:val>
                                            <p:strVal val="#ppt_h"/>
                                          </p:val>
                                        </p:tav>
                                        <p:tav tm="100000">
                                          <p:val>
                                            <p:strVal val="#ppt_h"/>
                                          </p:val>
                                        </p:tav>
                                      </p:tavLst>
                                    </p:anim>
                                  </p:childTnLst>
                                </p:cTn>
                              </p:par>
                            </p:childTnLst>
                          </p:cTn>
                        </p:par>
                      </p:childTnLst>
                    </p:cTn>
                  </p:par>
                  <p:par>
                    <p:cTn id="287" fill="hold" nodeType="clickPar">
                      <p:stCondLst>
                        <p:cond delay="indefinite"/>
                      </p:stCondLst>
                      <p:childTnLst>
                        <p:par>
                          <p:cTn id="288" fill="hold" nodeType="withGroup">
                            <p:stCondLst>
                              <p:cond delay="0"/>
                            </p:stCondLst>
                            <p:childTnLst>
                              <p:par>
                                <p:cTn id="289" presetID="2" presetClass="entr" presetSubtype="1" fill="hold" grpId="0" nodeType="clickEffect">
                                  <p:stCondLst>
                                    <p:cond delay="0"/>
                                  </p:stCondLst>
                                  <p:childTnLst>
                                    <p:set>
                                      <p:cBhvr>
                                        <p:cTn id="290" dur="1" fill="hold">
                                          <p:stCondLst>
                                            <p:cond delay="0"/>
                                          </p:stCondLst>
                                        </p:cTn>
                                        <p:tgtEl>
                                          <p:spTgt spid="31786"/>
                                        </p:tgtEl>
                                        <p:attrNameLst>
                                          <p:attrName>style.visibility</p:attrName>
                                        </p:attrNameLst>
                                      </p:cBhvr>
                                      <p:to>
                                        <p:strVal val="visible"/>
                                      </p:to>
                                    </p:set>
                                    <p:anim calcmode="lin" valueType="num">
                                      <p:cBhvr additive="base">
                                        <p:cTn id="291" dur="500" fill="hold"/>
                                        <p:tgtEl>
                                          <p:spTgt spid="31786"/>
                                        </p:tgtEl>
                                        <p:attrNameLst>
                                          <p:attrName>ppt_x</p:attrName>
                                        </p:attrNameLst>
                                      </p:cBhvr>
                                      <p:tavLst>
                                        <p:tav tm="0">
                                          <p:val>
                                            <p:strVal val="#ppt_x"/>
                                          </p:val>
                                        </p:tav>
                                        <p:tav tm="100000">
                                          <p:val>
                                            <p:strVal val="#ppt_x"/>
                                          </p:val>
                                        </p:tav>
                                      </p:tavLst>
                                    </p:anim>
                                    <p:anim calcmode="lin" valueType="num">
                                      <p:cBhvr additive="base">
                                        <p:cTn id="292" dur="500" fill="hold"/>
                                        <p:tgtEl>
                                          <p:spTgt spid="31786"/>
                                        </p:tgtEl>
                                        <p:attrNameLst>
                                          <p:attrName>ppt_y</p:attrName>
                                        </p:attrNameLst>
                                      </p:cBhvr>
                                      <p:tavLst>
                                        <p:tav tm="0">
                                          <p:val>
                                            <p:strVal val="0-#ppt_h/2"/>
                                          </p:val>
                                        </p:tav>
                                        <p:tav tm="100000">
                                          <p:val>
                                            <p:strVal val="#ppt_y"/>
                                          </p:val>
                                        </p:tav>
                                      </p:tavLst>
                                    </p:anim>
                                  </p:childTnLst>
                                </p:cTn>
                              </p:par>
                            </p:childTnLst>
                          </p:cTn>
                        </p:par>
                      </p:childTnLst>
                    </p:cTn>
                  </p:par>
                  <p:par>
                    <p:cTn id="293" fill="hold" nodeType="clickPar">
                      <p:stCondLst>
                        <p:cond delay="indefinite"/>
                      </p:stCondLst>
                      <p:childTnLst>
                        <p:par>
                          <p:cTn id="294" fill="hold" nodeType="withGroup">
                            <p:stCondLst>
                              <p:cond delay="0"/>
                            </p:stCondLst>
                            <p:childTnLst>
                              <p:par>
                                <p:cTn id="295" presetID="17" presetClass="entr" presetSubtype="1" fill="hold" grpId="0" nodeType="clickEffect">
                                  <p:stCondLst>
                                    <p:cond delay="0"/>
                                  </p:stCondLst>
                                  <p:childTnLst>
                                    <p:set>
                                      <p:cBhvr>
                                        <p:cTn id="296" dur="1" fill="hold">
                                          <p:stCondLst>
                                            <p:cond delay="0"/>
                                          </p:stCondLst>
                                        </p:cTn>
                                        <p:tgtEl>
                                          <p:spTgt spid="31787"/>
                                        </p:tgtEl>
                                        <p:attrNameLst>
                                          <p:attrName>style.visibility</p:attrName>
                                        </p:attrNameLst>
                                      </p:cBhvr>
                                      <p:to>
                                        <p:strVal val="visible"/>
                                      </p:to>
                                    </p:set>
                                    <p:anim calcmode="lin" valueType="num">
                                      <p:cBhvr>
                                        <p:cTn id="297" dur="500" fill="hold"/>
                                        <p:tgtEl>
                                          <p:spTgt spid="31787"/>
                                        </p:tgtEl>
                                        <p:attrNameLst>
                                          <p:attrName>ppt_x</p:attrName>
                                        </p:attrNameLst>
                                      </p:cBhvr>
                                      <p:tavLst>
                                        <p:tav tm="0">
                                          <p:val>
                                            <p:strVal val="#ppt_x"/>
                                          </p:val>
                                        </p:tav>
                                        <p:tav tm="100000">
                                          <p:val>
                                            <p:strVal val="#ppt_x"/>
                                          </p:val>
                                        </p:tav>
                                      </p:tavLst>
                                    </p:anim>
                                    <p:anim calcmode="lin" valueType="num">
                                      <p:cBhvr>
                                        <p:cTn id="298" dur="500" fill="hold"/>
                                        <p:tgtEl>
                                          <p:spTgt spid="31787"/>
                                        </p:tgtEl>
                                        <p:attrNameLst>
                                          <p:attrName>ppt_y</p:attrName>
                                        </p:attrNameLst>
                                      </p:cBhvr>
                                      <p:tavLst>
                                        <p:tav tm="0">
                                          <p:val>
                                            <p:strVal val="#ppt_y-#ppt_h/2"/>
                                          </p:val>
                                        </p:tav>
                                        <p:tav tm="100000">
                                          <p:val>
                                            <p:strVal val="#ppt_y"/>
                                          </p:val>
                                        </p:tav>
                                      </p:tavLst>
                                    </p:anim>
                                    <p:anim calcmode="lin" valueType="num">
                                      <p:cBhvr>
                                        <p:cTn id="299" dur="500" fill="hold"/>
                                        <p:tgtEl>
                                          <p:spTgt spid="31787"/>
                                        </p:tgtEl>
                                        <p:attrNameLst>
                                          <p:attrName>ppt_w</p:attrName>
                                        </p:attrNameLst>
                                      </p:cBhvr>
                                      <p:tavLst>
                                        <p:tav tm="0">
                                          <p:val>
                                            <p:strVal val="#ppt_w"/>
                                          </p:val>
                                        </p:tav>
                                        <p:tav tm="100000">
                                          <p:val>
                                            <p:strVal val="#ppt_w"/>
                                          </p:val>
                                        </p:tav>
                                      </p:tavLst>
                                    </p:anim>
                                    <p:anim calcmode="lin" valueType="num">
                                      <p:cBhvr>
                                        <p:cTn id="300" dur="500" fill="hold"/>
                                        <p:tgtEl>
                                          <p:spTgt spid="31787"/>
                                        </p:tgtEl>
                                        <p:attrNameLst>
                                          <p:attrName>ppt_h</p:attrName>
                                        </p:attrNameLst>
                                      </p:cBhvr>
                                      <p:tavLst>
                                        <p:tav tm="0">
                                          <p:val>
                                            <p:fltVal val="0"/>
                                          </p:val>
                                        </p:tav>
                                        <p:tav tm="100000">
                                          <p:val>
                                            <p:strVal val="#ppt_h"/>
                                          </p:val>
                                        </p:tav>
                                      </p:tavLst>
                                    </p:anim>
                                  </p:childTnLst>
                                </p:cTn>
                              </p:par>
                            </p:childTnLst>
                          </p:cTn>
                        </p:par>
                      </p:childTnLst>
                    </p:cTn>
                  </p:par>
                  <p:par>
                    <p:cTn id="301" fill="hold" nodeType="clickPar">
                      <p:stCondLst>
                        <p:cond delay="indefinite"/>
                      </p:stCondLst>
                      <p:childTnLst>
                        <p:par>
                          <p:cTn id="302" fill="hold" nodeType="withGroup">
                            <p:stCondLst>
                              <p:cond delay="0"/>
                            </p:stCondLst>
                            <p:childTnLst>
                              <p:par>
                                <p:cTn id="303" presetID="16" presetClass="entr" presetSubtype="42" fill="hold" grpId="0" nodeType="clickEffect">
                                  <p:stCondLst>
                                    <p:cond delay="0"/>
                                  </p:stCondLst>
                                  <p:childTnLst>
                                    <p:set>
                                      <p:cBhvr>
                                        <p:cTn id="304" dur="1" fill="hold">
                                          <p:stCondLst>
                                            <p:cond delay="0"/>
                                          </p:stCondLst>
                                        </p:cTn>
                                        <p:tgtEl>
                                          <p:spTgt spid="31788"/>
                                        </p:tgtEl>
                                        <p:attrNameLst>
                                          <p:attrName>style.visibility</p:attrName>
                                        </p:attrNameLst>
                                      </p:cBhvr>
                                      <p:to>
                                        <p:strVal val="visible"/>
                                      </p:to>
                                    </p:set>
                                    <p:animEffect transition="in" filter="barn(outHorizontal)">
                                      <p:cBhvr>
                                        <p:cTn id="305" dur="500"/>
                                        <p:tgtEl>
                                          <p:spTgt spid="31788"/>
                                        </p:tgtEl>
                                      </p:cBhvr>
                                    </p:animEffect>
                                  </p:childTnLst>
                                </p:cTn>
                              </p:par>
                            </p:childTnLst>
                          </p:cTn>
                        </p:par>
                      </p:childTnLst>
                    </p:cTn>
                  </p:par>
                  <p:par>
                    <p:cTn id="306" fill="hold" nodeType="clickPar">
                      <p:stCondLst>
                        <p:cond delay="indefinite"/>
                      </p:stCondLst>
                      <p:childTnLst>
                        <p:par>
                          <p:cTn id="307" fill="hold" nodeType="withGroup">
                            <p:stCondLst>
                              <p:cond delay="0"/>
                            </p:stCondLst>
                            <p:childTnLst>
                              <p:par>
                                <p:cTn id="308" presetID="2" presetClass="entr" presetSubtype="1" fill="hold" grpId="0" nodeType="clickEffect">
                                  <p:stCondLst>
                                    <p:cond delay="0"/>
                                  </p:stCondLst>
                                  <p:childTnLst>
                                    <p:set>
                                      <p:cBhvr>
                                        <p:cTn id="309" dur="1" fill="hold">
                                          <p:stCondLst>
                                            <p:cond delay="0"/>
                                          </p:stCondLst>
                                        </p:cTn>
                                        <p:tgtEl>
                                          <p:spTgt spid="31789"/>
                                        </p:tgtEl>
                                        <p:attrNameLst>
                                          <p:attrName>style.visibility</p:attrName>
                                        </p:attrNameLst>
                                      </p:cBhvr>
                                      <p:to>
                                        <p:strVal val="visible"/>
                                      </p:to>
                                    </p:set>
                                    <p:anim calcmode="lin" valueType="num">
                                      <p:cBhvr additive="base">
                                        <p:cTn id="310" dur="500" fill="hold"/>
                                        <p:tgtEl>
                                          <p:spTgt spid="31789"/>
                                        </p:tgtEl>
                                        <p:attrNameLst>
                                          <p:attrName>ppt_x</p:attrName>
                                        </p:attrNameLst>
                                      </p:cBhvr>
                                      <p:tavLst>
                                        <p:tav tm="0">
                                          <p:val>
                                            <p:strVal val="#ppt_x"/>
                                          </p:val>
                                        </p:tav>
                                        <p:tav tm="100000">
                                          <p:val>
                                            <p:strVal val="#ppt_x"/>
                                          </p:val>
                                        </p:tav>
                                      </p:tavLst>
                                    </p:anim>
                                    <p:anim calcmode="lin" valueType="num">
                                      <p:cBhvr additive="base">
                                        <p:cTn id="311" dur="500" fill="hold"/>
                                        <p:tgtEl>
                                          <p:spTgt spid="31789"/>
                                        </p:tgtEl>
                                        <p:attrNameLst>
                                          <p:attrName>ppt_y</p:attrName>
                                        </p:attrNameLst>
                                      </p:cBhvr>
                                      <p:tavLst>
                                        <p:tav tm="0">
                                          <p:val>
                                            <p:strVal val="0-#ppt_h/2"/>
                                          </p:val>
                                        </p:tav>
                                        <p:tav tm="100000">
                                          <p:val>
                                            <p:strVal val="#ppt_y"/>
                                          </p:val>
                                        </p:tav>
                                      </p:tavLst>
                                    </p:anim>
                                  </p:childTnLst>
                                </p:cTn>
                              </p:par>
                            </p:childTnLst>
                          </p:cTn>
                        </p:par>
                      </p:childTnLst>
                    </p:cTn>
                  </p:par>
                  <p:par>
                    <p:cTn id="312" fill="hold" nodeType="clickPar">
                      <p:stCondLst>
                        <p:cond delay="indefinite"/>
                      </p:stCondLst>
                      <p:childTnLst>
                        <p:par>
                          <p:cTn id="313" fill="hold" nodeType="withGroup">
                            <p:stCondLst>
                              <p:cond delay="0"/>
                            </p:stCondLst>
                            <p:childTnLst>
                              <p:par>
                                <p:cTn id="314" presetID="17" presetClass="entr" presetSubtype="8" fill="hold" grpId="0" nodeType="clickEffect">
                                  <p:stCondLst>
                                    <p:cond delay="0"/>
                                  </p:stCondLst>
                                  <p:childTnLst>
                                    <p:set>
                                      <p:cBhvr>
                                        <p:cTn id="315" dur="1" fill="hold">
                                          <p:stCondLst>
                                            <p:cond delay="0"/>
                                          </p:stCondLst>
                                        </p:cTn>
                                        <p:tgtEl>
                                          <p:spTgt spid="31797"/>
                                        </p:tgtEl>
                                        <p:attrNameLst>
                                          <p:attrName>style.visibility</p:attrName>
                                        </p:attrNameLst>
                                      </p:cBhvr>
                                      <p:to>
                                        <p:strVal val="visible"/>
                                      </p:to>
                                    </p:set>
                                    <p:anim calcmode="lin" valueType="num">
                                      <p:cBhvr>
                                        <p:cTn id="316" dur="500" fill="hold"/>
                                        <p:tgtEl>
                                          <p:spTgt spid="31797"/>
                                        </p:tgtEl>
                                        <p:attrNameLst>
                                          <p:attrName>ppt_x</p:attrName>
                                        </p:attrNameLst>
                                      </p:cBhvr>
                                      <p:tavLst>
                                        <p:tav tm="0">
                                          <p:val>
                                            <p:strVal val="#ppt_x-#ppt_w/2"/>
                                          </p:val>
                                        </p:tav>
                                        <p:tav tm="100000">
                                          <p:val>
                                            <p:strVal val="#ppt_x"/>
                                          </p:val>
                                        </p:tav>
                                      </p:tavLst>
                                    </p:anim>
                                    <p:anim calcmode="lin" valueType="num">
                                      <p:cBhvr>
                                        <p:cTn id="317" dur="500" fill="hold"/>
                                        <p:tgtEl>
                                          <p:spTgt spid="31797"/>
                                        </p:tgtEl>
                                        <p:attrNameLst>
                                          <p:attrName>ppt_y</p:attrName>
                                        </p:attrNameLst>
                                      </p:cBhvr>
                                      <p:tavLst>
                                        <p:tav tm="0">
                                          <p:val>
                                            <p:strVal val="#ppt_y"/>
                                          </p:val>
                                        </p:tav>
                                        <p:tav tm="100000">
                                          <p:val>
                                            <p:strVal val="#ppt_y"/>
                                          </p:val>
                                        </p:tav>
                                      </p:tavLst>
                                    </p:anim>
                                    <p:anim calcmode="lin" valueType="num">
                                      <p:cBhvr>
                                        <p:cTn id="318" dur="500" fill="hold"/>
                                        <p:tgtEl>
                                          <p:spTgt spid="31797"/>
                                        </p:tgtEl>
                                        <p:attrNameLst>
                                          <p:attrName>ppt_w</p:attrName>
                                        </p:attrNameLst>
                                      </p:cBhvr>
                                      <p:tavLst>
                                        <p:tav tm="0">
                                          <p:val>
                                            <p:fltVal val="0"/>
                                          </p:val>
                                        </p:tav>
                                        <p:tav tm="100000">
                                          <p:val>
                                            <p:strVal val="#ppt_w"/>
                                          </p:val>
                                        </p:tav>
                                      </p:tavLst>
                                    </p:anim>
                                    <p:anim calcmode="lin" valueType="num">
                                      <p:cBhvr>
                                        <p:cTn id="319" dur="500" fill="hold"/>
                                        <p:tgtEl>
                                          <p:spTgt spid="31797"/>
                                        </p:tgtEl>
                                        <p:attrNameLst>
                                          <p:attrName>ppt_h</p:attrName>
                                        </p:attrNameLst>
                                      </p:cBhvr>
                                      <p:tavLst>
                                        <p:tav tm="0">
                                          <p:val>
                                            <p:strVal val="#ppt_h"/>
                                          </p:val>
                                        </p:tav>
                                        <p:tav tm="100000">
                                          <p:val>
                                            <p:strVal val="#ppt_h"/>
                                          </p:val>
                                        </p:tav>
                                      </p:tavLst>
                                    </p:anim>
                                  </p:childTnLst>
                                </p:cTn>
                              </p:par>
                            </p:childTnLst>
                          </p:cTn>
                        </p:par>
                      </p:childTnLst>
                    </p:cTn>
                  </p:par>
                  <p:par>
                    <p:cTn id="320" fill="hold" nodeType="clickPar">
                      <p:stCondLst>
                        <p:cond delay="indefinite"/>
                      </p:stCondLst>
                      <p:childTnLst>
                        <p:par>
                          <p:cTn id="321" fill="hold" nodeType="withGroup">
                            <p:stCondLst>
                              <p:cond delay="0"/>
                            </p:stCondLst>
                            <p:childTnLst>
                              <p:par>
                                <p:cTn id="322" presetID="4" presetClass="entr" presetSubtype="16" fill="hold" grpId="0" nodeType="clickEffect">
                                  <p:stCondLst>
                                    <p:cond delay="0"/>
                                  </p:stCondLst>
                                  <p:childTnLst>
                                    <p:set>
                                      <p:cBhvr>
                                        <p:cTn id="323" dur="1" fill="hold">
                                          <p:stCondLst>
                                            <p:cond delay="0"/>
                                          </p:stCondLst>
                                        </p:cTn>
                                        <p:tgtEl>
                                          <p:spTgt spid="31798"/>
                                        </p:tgtEl>
                                        <p:attrNameLst>
                                          <p:attrName>style.visibility</p:attrName>
                                        </p:attrNameLst>
                                      </p:cBhvr>
                                      <p:to>
                                        <p:strVal val="visible"/>
                                      </p:to>
                                    </p:set>
                                    <p:animEffect transition="in" filter="box(in)">
                                      <p:cBhvr>
                                        <p:cTn id="324" dur="500"/>
                                        <p:tgtEl>
                                          <p:spTgt spid="317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animBg="1"/>
      <p:bldP spid="31747" grpId="0" animBg="1"/>
      <p:bldP spid="31748" grpId="0" animBg="1"/>
      <p:bldP spid="31749" grpId="0" animBg="1"/>
      <p:bldP spid="31750" grpId="0" autoUpdateAnimBg="0"/>
      <p:bldP spid="31751" grpId="0" autoUpdateAnimBg="0"/>
      <p:bldP spid="31752" grpId="0" animBg="1"/>
      <p:bldP spid="31753" grpId="0" animBg="1"/>
      <p:bldP spid="31754" grpId="0" autoUpdateAnimBg="0"/>
      <p:bldP spid="31755" grpId="0" animBg="1"/>
      <p:bldP spid="31756" grpId="0" animBg="1"/>
      <p:bldP spid="31758" grpId="0" autoUpdateAnimBg="0"/>
      <p:bldP spid="31759" grpId="0" animBg="1"/>
      <p:bldP spid="31760" grpId="0" animBg="1"/>
      <p:bldP spid="31762" grpId="0" autoUpdateAnimBg="0"/>
      <p:bldP spid="31763" grpId="0" autoUpdateAnimBg="0"/>
      <p:bldP spid="31764" grpId="0" autoUpdateAnimBg="0"/>
      <p:bldP spid="31765" grpId="0" animBg="1"/>
      <p:bldP spid="31767" grpId="0" animBg="1"/>
      <p:bldP spid="31768" grpId="0" animBg="1" autoUpdateAnimBg="0"/>
      <p:bldP spid="31769" grpId="0" animBg="1"/>
      <p:bldP spid="31770" grpId="0" animBg="1" autoUpdateAnimBg="0"/>
      <p:bldP spid="31771" grpId="0" animBg="1"/>
      <p:bldP spid="31772" grpId="0" animBg="1" autoUpdateAnimBg="0"/>
      <p:bldP spid="31773" grpId="0" animBg="1"/>
      <p:bldP spid="31774" grpId="0" autoUpdateAnimBg="0"/>
      <p:bldP spid="31775" grpId="0" animBg="1"/>
      <p:bldP spid="31776" grpId="0" autoUpdateAnimBg="0"/>
      <p:bldP spid="31777" grpId="0" animBg="1"/>
      <p:bldP spid="31779" grpId="0" animBg="1"/>
      <p:bldP spid="31782" grpId="0" autoUpdateAnimBg="0"/>
      <p:bldP spid="31783" grpId="0" animBg="1"/>
      <p:bldP spid="31784" grpId="0" autoUpdateAnimBg="0"/>
      <p:bldP spid="31785" grpId="0" animBg="1"/>
      <p:bldP spid="31786" grpId="0" animBg="1" autoUpdateAnimBg="0"/>
      <p:bldP spid="31787" grpId="0" animBg="1"/>
      <p:bldP spid="31788" grpId="0" autoUpdateAnimBg="0"/>
      <p:bldP spid="31789" grpId="0" animBg="1" autoUpdateAnimBg="0"/>
      <p:bldP spid="31790" grpId="0" animBg="1"/>
      <p:bldP spid="31791" grpId="0" autoUpdateAnimBg="0"/>
      <p:bldP spid="31792" grpId="0" autoUpdateAnimBg="0"/>
      <p:bldP spid="31793" grpId="0" animBg="1"/>
      <p:bldP spid="31794" grpId="0" autoUpdateAnimBg="0"/>
      <p:bldP spid="31795" grpId="0" animBg="1"/>
      <p:bldP spid="31796" grpId="0" autoUpdateAnimBg="0"/>
      <p:bldP spid="31797" grpId="0" animBg="1"/>
      <p:bldP spid="31798" grpId="0" autoUpdateAnimBg="0"/>
      <p:bldP spid="31799" grpId="0" autoUpdateAnimBg="0"/>
      <p:bldP spid="31800"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782764" y="0"/>
            <a:ext cx="8580437" cy="1146220"/>
          </a:xfrm>
        </p:spPr>
        <p:txBody>
          <a:bodyPr/>
          <a:lstStyle/>
          <a:p>
            <a:pPr eaLnBrk="1" hangingPunct="1">
              <a:defRPr/>
            </a:pPr>
            <a:r>
              <a:rPr lang="zh-TW" altLang="en-US" sz="3600" b="1" dirty="0">
                <a:latin typeface="微软雅黑" pitchFamily="34" charset="-122"/>
                <a:ea typeface="微软雅黑" pitchFamily="34" charset="-122"/>
              </a:rPr>
              <a:t>三千多年前 圣经对以色列人的</a:t>
            </a:r>
            <a:r>
              <a:rPr lang="zh-TW" altLang="en-US" sz="3600" b="1" dirty="0">
                <a:solidFill>
                  <a:schemeClr val="accent5"/>
                </a:solidFill>
                <a:latin typeface="微软雅黑" pitchFamily="34" charset="-122"/>
                <a:ea typeface="微软雅黑" pitchFamily="34" charset="-122"/>
              </a:rPr>
              <a:t>警告和应许</a:t>
            </a:r>
          </a:p>
        </p:txBody>
      </p:sp>
      <p:sp>
        <p:nvSpPr>
          <p:cNvPr id="435203" name="Rectangle 3"/>
          <p:cNvSpPr>
            <a:spLocks noGrp="1" noChangeArrowheads="1"/>
          </p:cNvSpPr>
          <p:nvPr>
            <p:ph type="body" idx="1"/>
          </p:nvPr>
        </p:nvSpPr>
        <p:spPr>
          <a:xfrm>
            <a:off x="515155" y="1872808"/>
            <a:ext cx="7972022" cy="4741863"/>
          </a:xfrm>
        </p:spPr>
        <p:txBody>
          <a:bodyPr>
            <a:noAutofit/>
          </a:bodyPr>
          <a:lstStyle/>
          <a:p>
            <a:pPr eaLnBrk="1" hangingPunct="1">
              <a:lnSpc>
                <a:spcPct val="120000"/>
              </a:lnSpc>
            </a:pPr>
            <a:r>
              <a:rPr lang="zh-TW" altLang="en-US" sz="2800" b="1" dirty="0">
                <a:latin typeface="微软雅黑" panose="020B0503020204020204" pitchFamily="34" charset="-122"/>
                <a:ea typeface="微软雅黑" panose="020B0503020204020204" pitchFamily="34" charset="-122"/>
              </a:rPr>
              <a:t>你若</a:t>
            </a:r>
            <a:r>
              <a:rPr lang="zh-TW" altLang="en-US" sz="2800" b="1" dirty="0">
                <a:solidFill>
                  <a:schemeClr val="accent5"/>
                </a:solidFill>
                <a:latin typeface="微软雅黑" panose="020B0503020204020204" pitchFamily="34" charset="-122"/>
                <a:ea typeface="微软雅黑" panose="020B0503020204020204" pitchFamily="34" charset="-122"/>
              </a:rPr>
              <a:t>忘记</a:t>
            </a:r>
            <a:r>
              <a:rPr lang="zh-TW" altLang="en-US" sz="2800" b="1" dirty="0">
                <a:latin typeface="微软雅黑" panose="020B0503020204020204" pitchFamily="34" charset="-122"/>
                <a:ea typeface="微软雅黑" panose="020B0503020204020204" pitchFamily="34" charset="-122"/>
              </a:rPr>
              <a:t>耶和华你的神：</a:t>
            </a:r>
          </a:p>
          <a:p>
            <a:pPr eaLnBrk="1" hangingPunct="1">
              <a:lnSpc>
                <a:spcPct val="120000"/>
              </a:lnSpc>
            </a:pPr>
            <a:r>
              <a:rPr lang="zh-TW" altLang="en-US" sz="2800" b="1" dirty="0">
                <a:latin typeface="微软雅黑" panose="020B0503020204020204" pitchFamily="34" charset="-122"/>
                <a:ea typeface="微软雅黑" panose="020B0503020204020204" pitchFamily="34" charset="-122"/>
              </a:rPr>
              <a:t>天要变为铜，地要变为</a:t>
            </a:r>
            <a:r>
              <a:rPr lang="zh-TW" altLang="en-US" sz="2800" b="1" dirty="0" smtClean="0">
                <a:latin typeface="微软雅黑" panose="020B0503020204020204" pitchFamily="34" charset="-122"/>
                <a:ea typeface="微软雅黑" panose="020B0503020204020204" pitchFamily="34" charset="-122"/>
              </a:rPr>
              <a:t>铁</a:t>
            </a:r>
            <a:r>
              <a:rPr lang="zh-CN" altLang="en-US" sz="2800" b="1" dirty="0" smtClean="0">
                <a:latin typeface="微软雅黑" panose="020B0503020204020204" pitchFamily="34" charset="-122"/>
                <a:ea typeface="微软雅黑" panose="020B0503020204020204" pitchFamily="34" charset="-122"/>
              </a:rPr>
              <a:t>（申</a:t>
            </a:r>
            <a:r>
              <a:rPr lang="en-US" altLang="zh-CN" sz="2800" b="1" dirty="0" smtClean="0">
                <a:latin typeface="微软雅黑" panose="020B0503020204020204" pitchFamily="34" charset="-122"/>
                <a:ea typeface="微软雅黑" panose="020B0503020204020204" pitchFamily="34" charset="-122"/>
              </a:rPr>
              <a:t>28:23</a:t>
            </a:r>
            <a:r>
              <a:rPr lang="zh-CN" altLang="en-US" sz="2800" b="1" dirty="0" smtClean="0">
                <a:latin typeface="微软雅黑" panose="020B0503020204020204" pitchFamily="34" charset="-122"/>
                <a:ea typeface="微软雅黑" panose="020B0503020204020204" pitchFamily="34" charset="-122"/>
              </a:rPr>
              <a:t>）</a:t>
            </a:r>
            <a:endParaRPr lang="zh-TW" altLang="en-US" sz="2800" b="1" dirty="0">
              <a:latin typeface="微软雅黑" panose="020B0503020204020204" pitchFamily="34" charset="-122"/>
              <a:ea typeface="微软雅黑" panose="020B0503020204020204" pitchFamily="34" charset="-122"/>
            </a:endParaRPr>
          </a:p>
          <a:p>
            <a:pPr eaLnBrk="1" hangingPunct="1">
              <a:lnSpc>
                <a:spcPct val="120000"/>
              </a:lnSpc>
            </a:pPr>
            <a:r>
              <a:rPr lang="zh-TW" altLang="en-US" sz="2800" b="1" dirty="0">
                <a:latin typeface="微软雅黑" panose="020B0503020204020204" pitchFamily="34" charset="-122"/>
                <a:ea typeface="微软雅黑" panose="020B0503020204020204" pitchFamily="34" charset="-122"/>
              </a:rPr>
              <a:t>你必在天下</a:t>
            </a:r>
            <a:r>
              <a:rPr lang="zh-TW" altLang="en-US" sz="2800" b="1" dirty="0">
                <a:solidFill>
                  <a:schemeClr val="accent5"/>
                </a:solidFill>
                <a:latin typeface="微软雅黑" panose="020B0503020204020204" pitchFamily="34" charset="-122"/>
                <a:ea typeface="微软雅黑" panose="020B0503020204020204" pitchFamily="34" charset="-122"/>
              </a:rPr>
              <a:t>万国中抛来抛去</a:t>
            </a:r>
            <a:r>
              <a:rPr lang="zh-TW" altLang="en-US" sz="2800" b="1" dirty="0">
                <a:latin typeface="微软雅黑" panose="020B0503020204020204" pitchFamily="34" charset="-122"/>
                <a:ea typeface="微软雅黑" panose="020B0503020204020204" pitchFamily="34" charset="-122"/>
              </a:rPr>
              <a:t>，</a:t>
            </a:r>
          </a:p>
          <a:p>
            <a:pPr eaLnBrk="1" hangingPunct="1">
              <a:lnSpc>
                <a:spcPct val="120000"/>
              </a:lnSpc>
            </a:pPr>
            <a:r>
              <a:rPr lang="zh-TW" altLang="en-US" sz="2800" b="1" dirty="0">
                <a:latin typeface="微软雅黑" panose="020B0503020204020204" pitchFamily="34" charset="-122"/>
                <a:ea typeface="微软雅黑" panose="020B0503020204020204" pitchFamily="34" charset="-122"/>
              </a:rPr>
              <a:t>你要被</a:t>
            </a:r>
            <a:r>
              <a:rPr lang="zh-TW" altLang="en-US" sz="2800" b="1" dirty="0">
                <a:solidFill>
                  <a:schemeClr val="accent5"/>
                </a:solidFill>
                <a:latin typeface="微软雅黑" panose="020B0503020204020204" pitchFamily="34" charset="-122"/>
                <a:ea typeface="微软雅黑" panose="020B0503020204020204" pitchFamily="34" charset="-122"/>
              </a:rPr>
              <a:t>分散</a:t>
            </a:r>
            <a:r>
              <a:rPr lang="zh-TW" altLang="en-US" sz="2800" b="1" dirty="0">
                <a:latin typeface="微软雅黑" panose="020B0503020204020204" pitchFamily="34" charset="-122"/>
                <a:ea typeface="微软雅黑" panose="020B0503020204020204" pitchFamily="34" charset="-122"/>
              </a:rPr>
              <a:t>在各国中</a:t>
            </a:r>
            <a:r>
              <a:rPr lang="zh-TW" altLang="en-US" sz="2800" b="1" dirty="0" smtClean="0">
                <a:latin typeface="微软雅黑" panose="020B0503020204020204" pitchFamily="34" charset="-122"/>
                <a:ea typeface="微软雅黑" panose="020B0503020204020204" pitchFamily="34" charset="-122"/>
              </a:rPr>
              <a:t>，要</a:t>
            </a:r>
            <a:r>
              <a:rPr lang="zh-TW" altLang="en-US" sz="2800" b="1" dirty="0">
                <a:latin typeface="微软雅黑" panose="020B0503020204020204" pitchFamily="34" charset="-122"/>
                <a:ea typeface="微软雅黑" panose="020B0503020204020204" pitchFamily="34" charset="-122"/>
              </a:rPr>
              <a:t>成为他们的笑谈，讥诮。</a:t>
            </a:r>
          </a:p>
          <a:p>
            <a:pPr eaLnBrk="1" hangingPunct="1">
              <a:lnSpc>
                <a:spcPct val="120000"/>
              </a:lnSpc>
            </a:pPr>
            <a:r>
              <a:rPr lang="zh-TW" altLang="en-US" sz="2800" b="1" dirty="0">
                <a:latin typeface="微软雅黑" panose="020B0503020204020204" pitchFamily="34" charset="-122"/>
                <a:ea typeface="微软雅黑" panose="020B0503020204020204" pitchFamily="34" charset="-122"/>
              </a:rPr>
              <a:t>应许归回：若你尽心尽性归向耶和华你的神，耶和华要</a:t>
            </a:r>
            <a:r>
              <a:rPr lang="zh-TW" altLang="en-US" sz="2800" b="1" dirty="0">
                <a:solidFill>
                  <a:schemeClr val="accent5"/>
                </a:solidFill>
                <a:latin typeface="微软雅黑" panose="020B0503020204020204" pitchFamily="34" charset="-122"/>
                <a:ea typeface="微软雅黑" panose="020B0503020204020204" pitchFamily="34" charset="-122"/>
              </a:rPr>
              <a:t>将你招聚回来，得你列祖之地。</a:t>
            </a:r>
          </a:p>
        </p:txBody>
      </p:sp>
      <p:pic>
        <p:nvPicPr>
          <p:cNvPr id="435204" name="Picture 4" descr="Israel_A_Nation_of_Miracles_w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88997" y="2043464"/>
            <a:ext cx="28575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37100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435203">
                                            <p:txEl>
                                              <p:pRg st="0" end="0"/>
                                            </p:txEl>
                                          </p:spTgt>
                                        </p:tgtEl>
                                        <p:attrNameLst>
                                          <p:attrName>style.visibility</p:attrName>
                                        </p:attrNameLst>
                                      </p:cBhvr>
                                      <p:to>
                                        <p:strVal val="visible"/>
                                      </p:to>
                                    </p:set>
                                    <p:anim calcmode="lin" valueType="num">
                                      <p:cBhvr additive="base">
                                        <p:cTn id="7" dur="500" fill="hold"/>
                                        <p:tgtEl>
                                          <p:spTgt spid="43520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3520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435203">
                                            <p:txEl>
                                              <p:pRg st="1" end="1"/>
                                            </p:txEl>
                                          </p:spTgt>
                                        </p:tgtEl>
                                        <p:attrNameLst>
                                          <p:attrName>style.visibility</p:attrName>
                                        </p:attrNameLst>
                                      </p:cBhvr>
                                      <p:to>
                                        <p:strVal val="visible"/>
                                      </p:to>
                                    </p:set>
                                    <p:anim calcmode="lin" valueType="num">
                                      <p:cBhvr additive="base">
                                        <p:cTn id="13" dur="500" fill="hold"/>
                                        <p:tgtEl>
                                          <p:spTgt spid="43520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35203">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435203">
                                            <p:txEl>
                                              <p:pRg st="2" end="2"/>
                                            </p:txEl>
                                          </p:spTgt>
                                        </p:tgtEl>
                                        <p:attrNameLst>
                                          <p:attrName>style.visibility</p:attrName>
                                        </p:attrNameLst>
                                      </p:cBhvr>
                                      <p:to>
                                        <p:strVal val="visible"/>
                                      </p:to>
                                    </p:set>
                                    <p:anim calcmode="lin" valueType="num">
                                      <p:cBhvr additive="base">
                                        <p:cTn id="19" dur="500" fill="hold"/>
                                        <p:tgtEl>
                                          <p:spTgt spid="43520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35203">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435203">
                                            <p:txEl>
                                              <p:pRg st="3" end="3"/>
                                            </p:txEl>
                                          </p:spTgt>
                                        </p:tgtEl>
                                        <p:attrNameLst>
                                          <p:attrName>style.visibility</p:attrName>
                                        </p:attrNameLst>
                                      </p:cBhvr>
                                      <p:to>
                                        <p:strVal val="visible"/>
                                      </p:to>
                                    </p:set>
                                    <p:anim calcmode="lin" valueType="num">
                                      <p:cBhvr additive="base">
                                        <p:cTn id="25" dur="500" fill="hold"/>
                                        <p:tgtEl>
                                          <p:spTgt spid="43520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35203">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435203">
                                            <p:txEl>
                                              <p:pRg st="4" end="4"/>
                                            </p:txEl>
                                          </p:spTgt>
                                        </p:tgtEl>
                                        <p:attrNameLst>
                                          <p:attrName>style.visibility</p:attrName>
                                        </p:attrNameLst>
                                      </p:cBhvr>
                                      <p:to>
                                        <p:strVal val="visible"/>
                                      </p:to>
                                    </p:set>
                                    <p:anim calcmode="lin" valueType="num">
                                      <p:cBhvr additive="base">
                                        <p:cTn id="31" dur="500" fill="hold"/>
                                        <p:tgtEl>
                                          <p:spTgt spid="43520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35203">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32" fill="hold" nodeType="clickEffect">
                                  <p:stCondLst>
                                    <p:cond delay="0"/>
                                  </p:stCondLst>
                                  <p:childTnLst>
                                    <p:set>
                                      <p:cBhvr>
                                        <p:cTn id="36" dur="1" fill="hold">
                                          <p:stCondLst>
                                            <p:cond delay="0"/>
                                          </p:stCondLst>
                                        </p:cTn>
                                        <p:tgtEl>
                                          <p:spTgt spid="435204"/>
                                        </p:tgtEl>
                                        <p:attrNameLst>
                                          <p:attrName>style.visibility</p:attrName>
                                        </p:attrNameLst>
                                      </p:cBhvr>
                                      <p:to>
                                        <p:strVal val="visible"/>
                                      </p:to>
                                    </p:set>
                                    <p:anim calcmode="lin" valueType="num">
                                      <p:cBhvr>
                                        <p:cTn id="37" dur="500" fill="hold"/>
                                        <p:tgtEl>
                                          <p:spTgt spid="435204"/>
                                        </p:tgtEl>
                                        <p:attrNameLst>
                                          <p:attrName>ppt_w</p:attrName>
                                        </p:attrNameLst>
                                      </p:cBhvr>
                                      <p:tavLst>
                                        <p:tav tm="0">
                                          <p:val>
                                            <p:strVal val="4*#ppt_w"/>
                                          </p:val>
                                        </p:tav>
                                        <p:tav tm="100000">
                                          <p:val>
                                            <p:strVal val="#ppt_w"/>
                                          </p:val>
                                        </p:tav>
                                      </p:tavLst>
                                    </p:anim>
                                    <p:anim calcmode="lin" valueType="num">
                                      <p:cBhvr>
                                        <p:cTn id="38" dur="500" fill="hold"/>
                                        <p:tgtEl>
                                          <p:spTgt spid="43520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5203"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3503054" y="457200"/>
            <a:ext cx="6479146" cy="701899"/>
          </a:xfrm>
        </p:spPr>
        <p:txBody>
          <a:bodyPr/>
          <a:lstStyle/>
          <a:p>
            <a:pPr eaLnBrk="1" hangingPunct="1">
              <a:defRPr/>
            </a:pPr>
            <a:r>
              <a:rPr lang="zh-TW" altLang="en-US" sz="3600" b="1" dirty="0">
                <a:latin typeface="微软雅黑" pitchFamily="34" charset="-122"/>
                <a:ea typeface="微软雅黑" pitchFamily="34" charset="-122"/>
              </a:rPr>
              <a:t>以色列人归回巴勒斯坦</a:t>
            </a:r>
          </a:p>
        </p:txBody>
      </p:sp>
      <p:sp>
        <p:nvSpPr>
          <p:cNvPr id="566275" name="Rectangle 3"/>
          <p:cNvSpPr>
            <a:spLocks noGrp="1" noChangeArrowheads="1"/>
          </p:cNvSpPr>
          <p:nvPr>
            <p:ph type="body" idx="1"/>
          </p:nvPr>
        </p:nvSpPr>
        <p:spPr>
          <a:xfrm>
            <a:off x="772733" y="1326525"/>
            <a:ext cx="10573554" cy="5302876"/>
          </a:xfrm>
        </p:spPr>
        <p:txBody>
          <a:bodyPr>
            <a:normAutofit fontScale="92500" lnSpcReduction="10000"/>
          </a:bodyPr>
          <a:lstStyle/>
          <a:p>
            <a:pPr eaLnBrk="1" hangingPunct="1">
              <a:lnSpc>
                <a:spcPct val="120000"/>
              </a:lnSpc>
            </a:pPr>
            <a:r>
              <a:rPr lang="zh-TW" altLang="en-US" sz="3600" dirty="0">
                <a:latin typeface="微软雅黑" panose="020B0503020204020204" pitchFamily="34" charset="-122"/>
                <a:ea typeface="微软雅黑" panose="020B0503020204020204" pitchFamily="34" charset="-122"/>
              </a:rPr>
              <a:t>公元前 </a:t>
            </a:r>
            <a:r>
              <a:rPr lang="en-US" altLang="zh-TW" sz="3600" dirty="0">
                <a:latin typeface="微软雅黑" panose="020B0503020204020204" pitchFamily="34" charset="-122"/>
                <a:ea typeface="微软雅黑" panose="020B0503020204020204" pitchFamily="34" charset="-122"/>
              </a:rPr>
              <a:t>700</a:t>
            </a:r>
            <a:r>
              <a:rPr lang="zh-TW" altLang="en-US" sz="3600" dirty="0">
                <a:latin typeface="微软雅黑" panose="020B0503020204020204" pitchFamily="34" charset="-122"/>
                <a:ea typeface="微软雅黑" panose="020B0503020204020204" pitchFamily="34" charset="-122"/>
              </a:rPr>
              <a:t>多年</a:t>
            </a:r>
            <a:r>
              <a:rPr lang="zh-TW" altLang="en-US" sz="3600" dirty="0" smtClean="0">
                <a:latin typeface="微软雅黑" panose="020B0503020204020204" pitchFamily="34" charset="-122"/>
                <a:ea typeface="微软雅黑" panose="020B0503020204020204" pitchFamily="34" charset="-122"/>
              </a:rPr>
              <a:t>，</a:t>
            </a:r>
            <a:r>
              <a:rPr lang="zh-CN" altLang="en-US" sz="3600" dirty="0" smtClean="0">
                <a:latin typeface="微软雅黑" panose="020B0503020204020204" pitchFamily="34" charset="-122"/>
                <a:ea typeface="微软雅黑" panose="020B0503020204020204" pitchFamily="34" charset="-122"/>
              </a:rPr>
              <a:t>借</a:t>
            </a:r>
            <a:r>
              <a:rPr lang="zh-TW" altLang="en-US" sz="3600" dirty="0" smtClean="0">
                <a:latin typeface="微软雅黑" panose="020B0503020204020204" pitchFamily="34" charset="-122"/>
                <a:ea typeface="微软雅黑" panose="020B0503020204020204" pitchFamily="34" charset="-122"/>
              </a:rPr>
              <a:t>先知</a:t>
            </a:r>
            <a:r>
              <a:rPr lang="zh-TW" altLang="en-US" sz="3600" dirty="0">
                <a:latin typeface="微软雅黑" panose="020B0503020204020204" pitchFamily="34" charset="-122"/>
                <a:ea typeface="微软雅黑" panose="020B0503020204020204" pitchFamily="34" charset="-122"/>
              </a:rPr>
              <a:t>以赛亚预言：</a:t>
            </a:r>
            <a:r>
              <a:rPr lang="en-US" altLang="zh-TW" sz="3600" dirty="0">
                <a:solidFill>
                  <a:schemeClr val="accent5"/>
                </a:solidFill>
                <a:latin typeface="微软雅黑" panose="020B0503020204020204" pitchFamily="34" charset="-122"/>
                <a:ea typeface="微软雅黑" panose="020B0503020204020204" pitchFamily="34" charset="-122"/>
              </a:rPr>
              <a:t>『</a:t>
            </a:r>
            <a:r>
              <a:rPr lang="zh-TW" altLang="en-US" sz="3600" dirty="0">
                <a:solidFill>
                  <a:schemeClr val="accent5"/>
                </a:solidFill>
                <a:latin typeface="微软雅黑" panose="020B0503020204020204" pitchFamily="34" charset="-122"/>
                <a:ea typeface="微软雅黑" panose="020B0503020204020204" pitchFamily="34" charset="-122"/>
              </a:rPr>
              <a:t>当那日，神必伸手救回自己百姓中所剩余的，</a:t>
            </a:r>
            <a:r>
              <a:rPr lang="en-US" altLang="zh-TW" sz="3600" dirty="0">
                <a:solidFill>
                  <a:schemeClr val="accent5"/>
                </a:solidFill>
                <a:latin typeface="微软雅黑" panose="020B0503020204020204" pitchFamily="34" charset="-122"/>
                <a:ea typeface="微软雅黑" panose="020B0503020204020204" pitchFamily="34" charset="-122"/>
              </a:rPr>
              <a:t>…</a:t>
            </a:r>
            <a:r>
              <a:rPr lang="zh-TW" altLang="en-US" sz="3600" b="1" dirty="0">
                <a:solidFill>
                  <a:schemeClr val="accent5"/>
                </a:solidFill>
                <a:latin typeface="微软雅黑" panose="020B0503020204020204" pitchFamily="34" charset="-122"/>
                <a:ea typeface="微软雅黑" panose="020B0503020204020204" pitchFamily="34" charset="-122"/>
              </a:rPr>
              <a:t>又从地的四方聚集分散的</a:t>
            </a:r>
            <a:r>
              <a:rPr lang="zh-TW" altLang="en-US" sz="3600" b="1" dirty="0" smtClean="0">
                <a:solidFill>
                  <a:schemeClr val="accent5"/>
                </a:solidFill>
                <a:latin typeface="微软雅黑" panose="020B0503020204020204" pitchFamily="34" charset="-122"/>
                <a:ea typeface="微软雅黑" panose="020B0503020204020204" pitchFamily="34" charset="-122"/>
              </a:rPr>
              <a:t>犹太人</a:t>
            </a:r>
            <a:r>
              <a:rPr lang="en-US" altLang="zh-CN" sz="3600" b="1" dirty="0" smtClean="0">
                <a:solidFill>
                  <a:schemeClr val="accent5"/>
                </a:solidFill>
                <a:latin typeface="微软雅黑" panose="020B0503020204020204" pitchFamily="34" charset="-122"/>
                <a:ea typeface="微软雅黑" panose="020B0503020204020204" pitchFamily="34" charset="-122"/>
              </a:rPr>
              <a:t>—</a:t>
            </a:r>
            <a:r>
              <a:rPr lang="zh-CN" altLang="en-US" sz="3600" dirty="0" smtClean="0">
                <a:solidFill>
                  <a:schemeClr val="accent5"/>
                </a:solidFill>
                <a:latin typeface="微软雅黑" panose="020B0503020204020204" pitchFamily="34" charset="-122"/>
                <a:ea typeface="微软雅黑" panose="020B0503020204020204" pitchFamily="34" charset="-122"/>
              </a:rPr>
              <a:t>赛</a:t>
            </a:r>
            <a:r>
              <a:rPr lang="en-US" altLang="zh-CN" sz="3600" dirty="0" smtClean="0">
                <a:solidFill>
                  <a:schemeClr val="accent5"/>
                </a:solidFill>
                <a:latin typeface="微软雅黑" panose="020B0503020204020204" pitchFamily="34" charset="-122"/>
                <a:ea typeface="微软雅黑" panose="020B0503020204020204" pitchFamily="34" charset="-122"/>
              </a:rPr>
              <a:t>11:12</a:t>
            </a:r>
            <a:endParaRPr lang="en-US" altLang="zh-TW" sz="3600" dirty="0">
              <a:solidFill>
                <a:schemeClr val="accent5"/>
              </a:solidFill>
              <a:latin typeface="微软雅黑" panose="020B0503020204020204" pitchFamily="34" charset="-122"/>
              <a:ea typeface="微软雅黑" panose="020B0503020204020204" pitchFamily="34" charset="-122"/>
            </a:endParaRPr>
          </a:p>
          <a:p>
            <a:pPr eaLnBrk="1" hangingPunct="1">
              <a:lnSpc>
                <a:spcPct val="120000"/>
              </a:lnSpc>
            </a:pPr>
            <a:r>
              <a:rPr lang="zh-TW" altLang="en-US" sz="3600" dirty="0">
                <a:solidFill>
                  <a:schemeClr val="accent5"/>
                </a:solidFill>
                <a:latin typeface="微软雅黑" panose="020B0503020204020204" pitchFamily="34" charset="-122"/>
                <a:ea typeface="微软雅黑" panose="020B0503020204020204" pitchFamily="34" charset="-122"/>
              </a:rPr>
              <a:t>我必领你的</a:t>
            </a:r>
            <a:r>
              <a:rPr lang="zh-TW" altLang="en-US" sz="3600" b="1" dirty="0">
                <a:solidFill>
                  <a:schemeClr val="accent5"/>
                </a:solidFill>
                <a:latin typeface="微软雅黑" panose="020B0503020204020204" pitchFamily="34" charset="-122"/>
                <a:ea typeface="微软雅黑" panose="020B0503020204020204" pitchFamily="34" charset="-122"/>
              </a:rPr>
              <a:t>后裔从东方来</a:t>
            </a:r>
            <a:r>
              <a:rPr lang="zh-TW" altLang="en-US" sz="3600" dirty="0">
                <a:solidFill>
                  <a:schemeClr val="accent5"/>
                </a:solidFill>
                <a:latin typeface="微软雅黑" panose="020B0503020204020204" pitchFamily="34" charset="-122"/>
                <a:ea typeface="微软雅黑" panose="020B0503020204020204" pitchFamily="34" charset="-122"/>
              </a:rPr>
              <a:t>，</a:t>
            </a:r>
            <a:r>
              <a:rPr lang="zh-TW" altLang="en-US" sz="3600" b="1" dirty="0">
                <a:solidFill>
                  <a:schemeClr val="accent5"/>
                </a:solidFill>
                <a:latin typeface="微软雅黑" panose="020B0503020204020204" pitchFamily="34" charset="-122"/>
                <a:ea typeface="微软雅黑" panose="020B0503020204020204" pitchFamily="34" charset="-122"/>
              </a:rPr>
              <a:t>又从西方招聚你</a:t>
            </a:r>
            <a:r>
              <a:rPr lang="zh-TW" altLang="en-US" sz="3600" dirty="0" smtClean="0">
                <a:solidFill>
                  <a:schemeClr val="accent5"/>
                </a:solidFill>
                <a:latin typeface="微软雅黑" panose="020B0503020204020204" pitchFamily="34" charset="-122"/>
                <a:ea typeface="微软雅黑" panose="020B0503020204020204" pitchFamily="34" charset="-122"/>
              </a:rPr>
              <a:t>。</a:t>
            </a:r>
            <a:r>
              <a:rPr lang="en-US" altLang="zh-CN" sz="3600" dirty="0" smtClean="0">
                <a:solidFill>
                  <a:schemeClr val="accent5"/>
                </a:solidFill>
                <a:latin typeface="微软雅黑" panose="020B0503020204020204" pitchFamily="34" charset="-122"/>
                <a:ea typeface="微软雅黑" panose="020B0503020204020204" pitchFamily="34" charset="-122"/>
              </a:rPr>
              <a:t>--</a:t>
            </a:r>
            <a:r>
              <a:rPr lang="zh-CN" altLang="en-US" sz="3600" dirty="0" smtClean="0">
                <a:solidFill>
                  <a:schemeClr val="accent5"/>
                </a:solidFill>
                <a:latin typeface="微软雅黑" panose="020B0503020204020204" pitchFamily="34" charset="-122"/>
                <a:ea typeface="微软雅黑" panose="020B0503020204020204" pitchFamily="34" charset="-122"/>
              </a:rPr>
              <a:t>赛</a:t>
            </a:r>
            <a:r>
              <a:rPr lang="en-US" altLang="zh-CN" sz="3600" dirty="0" smtClean="0">
                <a:solidFill>
                  <a:schemeClr val="accent5"/>
                </a:solidFill>
                <a:latin typeface="微软雅黑" panose="020B0503020204020204" pitchFamily="34" charset="-122"/>
                <a:ea typeface="微软雅黑" panose="020B0503020204020204" pitchFamily="34" charset="-122"/>
              </a:rPr>
              <a:t>43:5</a:t>
            </a:r>
            <a:endParaRPr lang="en-US" altLang="zh-TW" sz="3600" dirty="0" smtClean="0">
              <a:solidFill>
                <a:schemeClr val="accent5"/>
              </a:solidFill>
              <a:latin typeface="微软雅黑" panose="020B0503020204020204" pitchFamily="34" charset="-122"/>
              <a:ea typeface="微软雅黑" panose="020B0503020204020204" pitchFamily="34" charset="-122"/>
            </a:endParaRPr>
          </a:p>
          <a:p>
            <a:pPr>
              <a:lnSpc>
                <a:spcPct val="120000"/>
              </a:lnSpc>
            </a:pPr>
            <a:r>
              <a:rPr lang="zh-CN" altLang="en-US" sz="3600" dirty="0" smtClean="0">
                <a:latin typeface="微软雅黑" panose="020B0503020204020204" pitchFamily="34" charset="-122"/>
                <a:ea typeface="微软雅黑" panose="020B0503020204020204" pitchFamily="34" charset="-122"/>
              </a:rPr>
              <a:t>借以西结预言：</a:t>
            </a:r>
            <a:r>
              <a:rPr lang="zh-CN" altLang="en-US" sz="3600" dirty="0" smtClean="0">
                <a:solidFill>
                  <a:schemeClr val="accent5"/>
                </a:solidFill>
                <a:latin typeface="微软雅黑" panose="020B0503020204020204" pitchFamily="34" charset="-122"/>
                <a:ea typeface="微软雅黑" panose="020B0503020204020204" pitchFamily="34" charset="-122"/>
              </a:rPr>
              <a:t>“</a:t>
            </a:r>
            <a:r>
              <a:rPr lang="zh-CN" altLang="en-US" sz="3600" dirty="0">
                <a:solidFill>
                  <a:schemeClr val="accent5"/>
                </a:solidFill>
                <a:latin typeface="微软雅黑" panose="020B0503020204020204" pitchFamily="34" charset="-122"/>
                <a:ea typeface="微软雅黑" panose="020B0503020204020204" pitchFamily="34" charset="-122"/>
              </a:rPr>
              <a:t>我要将以色列从他们所到</a:t>
            </a:r>
            <a:r>
              <a:rPr lang="zh-CN" altLang="en-US" sz="3600" dirty="0" smtClean="0">
                <a:solidFill>
                  <a:schemeClr val="accent5"/>
                </a:solidFill>
                <a:latin typeface="微软雅黑" panose="020B0503020204020204" pitchFamily="34" charset="-122"/>
                <a:ea typeface="微软雅黑" panose="020B0503020204020204" pitchFamily="34" charset="-122"/>
              </a:rPr>
              <a:t>的列国中收取，</a:t>
            </a:r>
            <a:r>
              <a:rPr lang="zh-CN" altLang="en-US" sz="3600" dirty="0">
                <a:solidFill>
                  <a:schemeClr val="accent5"/>
                </a:solidFill>
                <a:latin typeface="微软雅黑" panose="020B0503020204020204" pitchFamily="34" charset="-122"/>
                <a:ea typeface="微软雅黑" panose="020B0503020204020204" pitchFamily="34" charset="-122"/>
              </a:rPr>
              <a:t>又从四围聚集他们，引导他们归回到本地，</a:t>
            </a:r>
            <a:r>
              <a:rPr lang="zh-CN" altLang="en-US" sz="3600" b="1" dirty="0">
                <a:solidFill>
                  <a:schemeClr val="accent5"/>
                </a:solidFill>
                <a:latin typeface="微软雅黑" panose="020B0503020204020204" pitchFamily="34" charset="-122"/>
                <a:ea typeface="微软雅黑" panose="020B0503020204020204" pitchFamily="34" charset="-122"/>
              </a:rPr>
              <a:t>我要使他们在那地，在以色列山上，成为一</a:t>
            </a:r>
            <a:r>
              <a:rPr lang="zh-CN" altLang="en-US" sz="3600" b="1" dirty="0" smtClean="0">
                <a:solidFill>
                  <a:schemeClr val="accent5"/>
                </a:solidFill>
                <a:latin typeface="微软雅黑" panose="020B0503020204020204" pitchFamily="34" charset="-122"/>
                <a:ea typeface="微软雅黑" panose="020B0503020204020204" pitchFamily="34" charset="-122"/>
              </a:rPr>
              <a:t>国</a:t>
            </a:r>
            <a:r>
              <a:rPr lang="en-US" altLang="zh-CN" sz="3600" b="1" dirty="0" smtClean="0">
                <a:solidFill>
                  <a:schemeClr val="accent5"/>
                </a:solidFill>
                <a:latin typeface="微软雅黑" panose="020B0503020204020204" pitchFamily="34" charset="-122"/>
                <a:ea typeface="微软雅黑" panose="020B0503020204020204" pitchFamily="34" charset="-122"/>
              </a:rPr>
              <a:t>…</a:t>
            </a:r>
            <a:r>
              <a:rPr lang="zh-CN" altLang="en-US" sz="3600" b="1" dirty="0" smtClean="0">
                <a:solidFill>
                  <a:schemeClr val="accent5"/>
                </a:solidFill>
                <a:latin typeface="微软雅黑" panose="020B0503020204020204" pitchFamily="34" charset="-122"/>
                <a:ea typeface="微软雅黑" panose="020B0503020204020204" pitchFamily="34" charset="-122"/>
              </a:rPr>
              <a:t>他们</a:t>
            </a:r>
            <a:r>
              <a:rPr lang="zh-CN" altLang="en-US" sz="3600" b="1" dirty="0">
                <a:solidFill>
                  <a:schemeClr val="accent5"/>
                </a:solidFill>
                <a:latin typeface="微软雅黑" panose="020B0503020204020204" pitchFamily="34" charset="-122"/>
                <a:ea typeface="微软雅黑" panose="020B0503020204020204" pitchFamily="34" charset="-122"/>
              </a:rPr>
              <a:t>不再成为二国。</a:t>
            </a:r>
            <a:r>
              <a:rPr lang="zh-CN" altLang="en-US" sz="3600" b="1" dirty="0" smtClean="0">
                <a:solidFill>
                  <a:schemeClr val="accent5"/>
                </a:solidFill>
                <a:latin typeface="微软雅黑" panose="020B0503020204020204" pitchFamily="34" charset="-122"/>
                <a:ea typeface="微软雅黑" panose="020B0503020204020204" pitchFamily="34" charset="-122"/>
              </a:rPr>
              <a:t>”</a:t>
            </a:r>
            <a:r>
              <a:rPr lang="en-US" altLang="zh-CN" sz="3600" dirty="0" smtClean="0">
                <a:solidFill>
                  <a:schemeClr val="accent5"/>
                </a:solidFill>
                <a:latin typeface="微软雅黑" panose="020B0503020204020204" pitchFamily="34" charset="-122"/>
                <a:ea typeface="微软雅黑" panose="020B0503020204020204" pitchFamily="34" charset="-122"/>
              </a:rPr>
              <a:t>—</a:t>
            </a:r>
            <a:r>
              <a:rPr lang="zh-CN" altLang="en-US" sz="3600" dirty="0" smtClean="0">
                <a:solidFill>
                  <a:schemeClr val="accent5"/>
                </a:solidFill>
                <a:latin typeface="微软雅黑" panose="020B0503020204020204" pitchFamily="34" charset="-122"/>
                <a:ea typeface="微软雅黑" panose="020B0503020204020204" pitchFamily="34" charset="-122"/>
              </a:rPr>
              <a:t>结</a:t>
            </a:r>
            <a:r>
              <a:rPr lang="en-US" altLang="zh-CN" sz="3600" dirty="0" smtClean="0">
                <a:solidFill>
                  <a:schemeClr val="accent5"/>
                </a:solidFill>
                <a:latin typeface="微软雅黑" panose="020B0503020204020204" pitchFamily="34" charset="-122"/>
                <a:ea typeface="微软雅黑" panose="020B0503020204020204" pitchFamily="34" charset="-122"/>
              </a:rPr>
              <a:t>37</a:t>
            </a:r>
            <a:r>
              <a:rPr lang="zh-CN" altLang="en-US" sz="3600" dirty="0" smtClean="0">
                <a:solidFill>
                  <a:schemeClr val="accent5"/>
                </a:solidFill>
                <a:latin typeface="微软雅黑" panose="020B0503020204020204" pitchFamily="34" charset="-122"/>
                <a:ea typeface="微软雅黑" panose="020B0503020204020204" pitchFamily="34" charset="-122"/>
              </a:rPr>
              <a:t>：</a:t>
            </a:r>
            <a:r>
              <a:rPr lang="en-US" altLang="zh-CN" sz="3600" dirty="0" smtClean="0">
                <a:solidFill>
                  <a:schemeClr val="accent5"/>
                </a:solidFill>
                <a:latin typeface="微软雅黑" panose="020B0503020204020204" pitchFamily="34" charset="-122"/>
                <a:ea typeface="微软雅黑" panose="020B0503020204020204" pitchFamily="34" charset="-122"/>
              </a:rPr>
              <a:t>22</a:t>
            </a:r>
            <a:endParaRPr lang="zh-CN" altLang="en-US" sz="3600" dirty="0">
              <a:solidFill>
                <a:schemeClr val="accent5"/>
              </a:solidFill>
              <a:latin typeface="微软雅黑" panose="020B0503020204020204" pitchFamily="34" charset="-122"/>
              <a:ea typeface="微软雅黑" panose="020B0503020204020204" pitchFamily="34" charset="-122"/>
            </a:endParaRPr>
          </a:p>
          <a:p>
            <a:pPr eaLnBrk="1" hangingPunct="1">
              <a:lnSpc>
                <a:spcPct val="120000"/>
              </a:lnSpc>
            </a:pPr>
            <a:endParaRPr lang="zh-TW" altLang="en-US" sz="36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8101290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66275">
                                            <p:txEl>
                                              <p:pRg st="0" end="0"/>
                                            </p:txEl>
                                          </p:spTgt>
                                        </p:tgtEl>
                                        <p:attrNameLst>
                                          <p:attrName>style.visibility</p:attrName>
                                        </p:attrNameLst>
                                      </p:cBhvr>
                                      <p:to>
                                        <p:strVal val="visible"/>
                                      </p:to>
                                    </p:set>
                                    <p:animEffect transition="in" filter="box(in)">
                                      <p:cBhvr>
                                        <p:cTn id="7" dur="500"/>
                                        <p:tgtEl>
                                          <p:spTgt spid="5662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66275">
                                            <p:txEl>
                                              <p:pRg st="1" end="1"/>
                                            </p:txEl>
                                          </p:spTgt>
                                        </p:tgtEl>
                                        <p:attrNameLst>
                                          <p:attrName>style.visibility</p:attrName>
                                        </p:attrNameLst>
                                      </p:cBhvr>
                                      <p:to>
                                        <p:strVal val="visible"/>
                                      </p:to>
                                    </p:set>
                                    <p:animEffect transition="in" filter="box(in)">
                                      <p:cBhvr>
                                        <p:cTn id="12" dur="500"/>
                                        <p:tgtEl>
                                          <p:spTgt spid="5662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66275">
                                            <p:txEl>
                                              <p:pRg st="2" end="2"/>
                                            </p:txEl>
                                          </p:spTgt>
                                        </p:tgtEl>
                                        <p:attrNameLst>
                                          <p:attrName>style.visibility</p:attrName>
                                        </p:attrNameLst>
                                      </p:cBhvr>
                                      <p:to>
                                        <p:strVal val="visible"/>
                                      </p:to>
                                    </p:set>
                                    <p:animEffect transition="in" filter="box(in)">
                                      <p:cBhvr>
                                        <p:cTn id="17" dur="500"/>
                                        <p:tgtEl>
                                          <p:spTgt spid="56627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275" grpId="0" build="p"/>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4198512" y="-76200"/>
            <a:ext cx="5783687" cy="964842"/>
          </a:xfrm>
        </p:spPr>
        <p:txBody>
          <a:bodyPr/>
          <a:lstStyle/>
          <a:p>
            <a:pPr eaLnBrk="1" hangingPunct="1">
              <a:defRPr/>
            </a:pPr>
            <a:r>
              <a:rPr lang="zh-TW" altLang="en-US" sz="3600" b="1" dirty="0">
                <a:solidFill>
                  <a:schemeClr val="tx2"/>
                </a:solidFill>
                <a:latin typeface="微软雅黑" pitchFamily="34" charset="-122"/>
                <a:ea typeface="微软雅黑" pitchFamily="34" charset="-122"/>
              </a:rPr>
              <a:t>从万国中招聚回来</a:t>
            </a:r>
          </a:p>
        </p:txBody>
      </p:sp>
      <p:sp>
        <p:nvSpPr>
          <p:cNvPr id="567299" name="Rectangle 3"/>
          <p:cNvSpPr>
            <a:spLocks noGrp="1" noChangeArrowheads="1"/>
          </p:cNvSpPr>
          <p:nvPr>
            <p:ph type="body" idx="1"/>
          </p:nvPr>
        </p:nvSpPr>
        <p:spPr>
          <a:xfrm>
            <a:off x="695460" y="1043190"/>
            <a:ext cx="10792496" cy="5052810"/>
          </a:xfrm>
        </p:spPr>
        <p:txBody>
          <a:bodyPr>
            <a:noAutofit/>
          </a:bodyPr>
          <a:lstStyle/>
          <a:p>
            <a:pPr eaLnBrk="1" hangingPunct="1">
              <a:lnSpc>
                <a:spcPct val="120000"/>
              </a:lnSpc>
            </a:pPr>
            <a:r>
              <a:rPr lang="zh-TW" altLang="en-US" sz="2800" b="1" dirty="0">
                <a:latin typeface="微软雅黑" panose="020B0503020204020204" pitchFamily="34" charset="-122"/>
                <a:ea typeface="微软雅黑" panose="020B0503020204020204" pitchFamily="34" charset="-122"/>
              </a:rPr>
              <a:t>十九世纪末</a:t>
            </a:r>
            <a:r>
              <a:rPr lang="zh-TW" altLang="en-US" sz="2800" dirty="0">
                <a:latin typeface="微软雅黑" panose="020B0503020204020204" pitchFamily="34" charset="-122"/>
                <a:ea typeface="微软雅黑" panose="020B0503020204020204" pitchFamily="34" charset="-122"/>
              </a:rPr>
              <a:t>，锡安复国主义兴起，陆续有少数犹太人迁回那饱受战争的不毛之地。</a:t>
            </a:r>
          </a:p>
          <a:p>
            <a:pPr eaLnBrk="1" hangingPunct="1">
              <a:lnSpc>
                <a:spcPct val="120000"/>
              </a:lnSpc>
            </a:pPr>
            <a:r>
              <a:rPr lang="zh-TW" altLang="en-US" sz="2800" dirty="0">
                <a:latin typeface="微软雅黑" panose="020B0503020204020204" pitchFamily="34" charset="-122"/>
                <a:ea typeface="微软雅黑" panose="020B0503020204020204" pitchFamily="34" charset="-122"/>
              </a:rPr>
              <a:t>但是归回者太少，不够组成一个国家。</a:t>
            </a:r>
          </a:p>
          <a:p>
            <a:pPr eaLnBrk="1" hangingPunct="1">
              <a:lnSpc>
                <a:spcPct val="120000"/>
              </a:lnSpc>
            </a:pPr>
            <a:r>
              <a:rPr lang="zh-TW" altLang="en-US" sz="2800" b="1" dirty="0">
                <a:latin typeface="微软雅黑" panose="020B0503020204020204" pitchFamily="34" charset="-122"/>
                <a:ea typeface="微软雅黑" panose="020B0503020204020204" pitchFamily="34" charset="-122"/>
              </a:rPr>
              <a:t>二次大战中</a:t>
            </a:r>
            <a:r>
              <a:rPr lang="zh-TW" altLang="en-US" sz="2800" dirty="0">
                <a:latin typeface="微软雅黑" panose="020B0503020204020204" pitchFamily="34" charset="-122"/>
                <a:ea typeface="微软雅黑" panose="020B0503020204020204" pitchFamily="34" charset="-122"/>
              </a:rPr>
              <a:t>，希特勒屠杀了六百万犹太人。</a:t>
            </a:r>
          </a:p>
          <a:p>
            <a:pPr eaLnBrk="1" hangingPunct="1">
              <a:lnSpc>
                <a:spcPct val="120000"/>
              </a:lnSpc>
            </a:pPr>
            <a:r>
              <a:rPr lang="zh-TW" altLang="en-US" sz="2800" b="1" dirty="0">
                <a:latin typeface="微软雅黑" panose="020B0503020204020204" pitchFamily="34" charset="-122"/>
                <a:ea typeface="微软雅黑" panose="020B0503020204020204" pitchFamily="34" charset="-122"/>
              </a:rPr>
              <a:t>二战后</a:t>
            </a:r>
            <a:r>
              <a:rPr lang="zh-TW" altLang="en-US" sz="2800" dirty="0">
                <a:latin typeface="微软雅黑" panose="020B0503020204020204" pitchFamily="34" charset="-122"/>
                <a:ea typeface="微软雅黑" panose="020B0503020204020204" pitchFamily="34" charset="-122"/>
              </a:rPr>
              <a:t>，各地犹太人为了避免日后再有类似的屠杀事件，纷纷从寄居地返回，要建立自己的国家</a:t>
            </a:r>
          </a:p>
          <a:p>
            <a:pPr eaLnBrk="1" hangingPunct="1">
              <a:lnSpc>
                <a:spcPct val="120000"/>
              </a:lnSpc>
            </a:pPr>
            <a:r>
              <a:rPr lang="zh-TW" altLang="en-US" sz="2800" dirty="0">
                <a:latin typeface="微软雅黑" panose="020B0503020204020204" pitchFamily="34" charset="-122"/>
                <a:ea typeface="微软雅黑" panose="020B0503020204020204" pitchFamily="34" charset="-122"/>
              </a:rPr>
              <a:t>从保加利亚、波兰、德国、奥地利、意大利、罗马尼亚、南斯拉夫、捷克、利比亚、摩洛哥、阿尔及利亚、突尼西亚、也门等地，全球性的归回</a:t>
            </a:r>
          </a:p>
        </p:txBody>
      </p:sp>
    </p:spTree>
    <p:extLst>
      <p:ext uri="{BB962C8B-B14F-4D97-AF65-F5344CB8AC3E}">
        <p14:creationId xmlns:p14="http://schemas.microsoft.com/office/powerpoint/2010/main" val="266094189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67299">
                                            <p:txEl>
                                              <p:pRg st="0" end="0"/>
                                            </p:txEl>
                                          </p:spTgt>
                                        </p:tgtEl>
                                        <p:attrNameLst>
                                          <p:attrName>style.visibility</p:attrName>
                                        </p:attrNameLst>
                                      </p:cBhvr>
                                      <p:to>
                                        <p:strVal val="visible"/>
                                      </p:to>
                                    </p:set>
                                    <p:anim calcmode="lin" valueType="num">
                                      <p:cBhvr>
                                        <p:cTn id="7" dur="500" fill="hold"/>
                                        <p:tgtEl>
                                          <p:spTgt spid="56729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6729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567299">
                                            <p:txEl>
                                              <p:pRg st="1" end="1"/>
                                            </p:txEl>
                                          </p:spTgt>
                                        </p:tgtEl>
                                        <p:attrNameLst>
                                          <p:attrName>style.visibility</p:attrName>
                                        </p:attrNameLst>
                                      </p:cBhvr>
                                      <p:to>
                                        <p:strVal val="visible"/>
                                      </p:to>
                                    </p:set>
                                    <p:anim calcmode="lin" valueType="num">
                                      <p:cBhvr>
                                        <p:cTn id="13" dur="500" fill="hold"/>
                                        <p:tgtEl>
                                          <p:spTgt spid="567299">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56729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567299">
                                            <p:txEl>
                                              <p:pRg st="2" end="2"/>
                                            </p:txEl>
                                          </p:spTgt>
                                        </p:tgtEl>
                                        <p:attrNameLst>
                                          <p:attrName>style.visibility</p:attrName>
                                        </p:attrNameLst>
                                      </p:cBhvr>
                                      <p:to>
                                        <p:strVal val="visible"/>
                                      </p:to>
                                    </p:set>
                                    <p:anim calcmode="lin" valueType="num">
                                      <p:cBhvr>
                                        <p:cTn id="19" dur="500" fill="hold"/>
                                        <p:tgtEl>
                                          <p:spTgt spid="567299">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567299">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567299">
                                            <p:txEl>
                                              <p:pRg st="3" end="3"/>
                                            </p:txEl>
                                          </p:spTgt>
                                        </p:tgtEl>
                                        <p:attrNameLst>
                                          <p:attrName>style.visibility</p:attrName>
                                        </p:attrNameLst>
                                      </p:cBhvr>
                                      <p:to>
                                        <p:strVal val="visible"/>
                                      </p:to>
                                    </p:set>
                                    <p:anim calcmode="lin" valueType="num">
                                      <p:cBhvr>
                                        <p:cTn id="25" dur="500" fill="hold"/>
                                        <p:tgtEl>
                                          <p:spTgt spid="567299">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567299">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567299">
                                            <p:txEl>
                                              <p:pRg st="4" end="4"/>
                                            </p:txEl>
                                          </p:spTgt>
                                        </p:tgtEl>
                                        <p:attrNameLst>
                                          <p:attrName>style.visibility</p:attrName>
                                        </p:attrNameLst>
                                      </p:cBhvr>
                                      <p:to>
                                        <p:strVal val="visible"/>
                                      </p:to>
                                    </p:set>
                                    <p:anim calcmode="lin" valueType="num">
                                      <p:cBhvr>
                                        <p:cTn id="31" dur="500" fill="hold"/>
                                        <p:tgtEl>
                                          <p:spTgt spid="567299">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567299">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7299" grpId="0"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3683358" y="304800"/>
            <a:ext cx="6298842" cy="686873"/>
          </a:xfrm>
        </p:spPr>
        <p:txBody>
          <a:bodyPr/>
          <a:lstStyle/>
          <a:p>
            <a:pPr eaLnBrk="1" hangingPunct="1">
              <a:defRPr/>
            </a:pPr>
            <a:r>
              <a:rPr lang="zh-TW" altLang="en-US" sz="3600" b="1" dirty="0">
                <a:solidFill>
                  <a:schemeClr val="tx2"/>
                </a:solidFill>
                <a:latin typeface="微软雅黑" pitchFamily="34" charset="-122"/>
                <a:ea typeface="微软雅黑" pitchFamily="34" charset="-122"/>
              </a:rPr>
              <a:t>神对北方和南方吩咐</a:t>
            </a:r>
          </a:p>
        </p:txBody>
      </p:sp>
      <p:sp>
        <p:nvSpPr>
          <p:cNvPr id="570371" name="Rectangle 3"/>
          <p:cNvSpPr>
            <a:spLocks noGrp="1" noChangeArrowheads="1"/>
          </p:cNvSpPr>
          <p:nvPr>
            <p:ph type="body" idx="1"/>
          </p:nvPr>
        </p:nvSpPr>
        <p:spPr>
          <a:xfrm>
            <a:off x="772731" y="1313645"/>
            <a:ext cx="10856891" cy="4934754"/>
          </a:xfrm>
        </p:spPr>
        <p:txBody>
          <a:bodyPr/>
          <a:lstStyle/>
          <a:p>
            <a:pPr eaLnBrk="1" hangingPunct="1">
              <a:lnSpc>
                <a:spcPct val="130000"/>
              </a:lnSpc>
            </a:pPr>
            <a:r>
              <a:rPr lang="en-US" altLang="zh-TW" sz="3200" b="1" dirty="0" smtClean="0">
                <a:solidFill>
                  <a:schemeClr val="accent5"/>
                </a:solidFill>
                <a:latin typeface="微软雅黑" panose="020B0503020204020204" pitchFamily="34" charset="-122"/>
                <a:ea typeface="微软雅黑" panose="020B0503020204020204" pitchFamily="34" charset="-122"/>
              </a:rPr>
              <a:t>『</a:t>
            </a:r>
            <a:r>
              <a:rPr lang="zh-TW" altLang="en-US" sz="3200" b="1" dirty="0" smtClean="0">
                <a:solidFill>
                  <a:schemeClr val="accent5"/>
                </a:solidFill>
                <a:latin typeface="微软雅黑" panose="020B0503020204020204" pitchFamily="34" charset="-122"/>
                <a:ea typeface="微软雅黑" panose="020B0503020204020204" pitchFamily="34" charset="-122"/>
              </a:rPr>
              <a:t>不要害怕，因我与你同在，我必领你的后裔出来，我要对北方说，交出来！对南方说，不要拘留！」</a:t>
            </a:r>
            <a:r>
              <a:rPr lang="en-US" altLang="zh-TW" sz="3200" b="1" dirty="0" smtClean="0">
                <a:solidFill>
                  <a:schemeClr val="accent5"/>
                </a:solidFill>
                <a:latin typeface="微软雅黑" panose="020B0503020204020204" pitchFamily="34" charset="-122"/>
                <a:ea typeface="微软雅黑" panose="020B0503020204020204" pitchFamily="34" charset="-122"/>
              </a:rPr>
              <a:t>(</a:t>
            </a:r>
            <a:r>
              <a:rPr lang="zh-TW" altLang="en-US" sz="3200" b="1" dirty="0" smtClean="0">
                <a:solidFill>
                  <a:schemeClr val="accent5"/>
                </a:solidFill>
                <a:latin typeface="微软雅黑" panose="020B0503020204020204" pitchFamily="34" charset="-122"/>
                <a:ea typeface="微软雅黑" panose="020B0503020204020204" pitchFamily="34" charset="-122"/>
              </a:rPr>
              <a:t>赛</a:t>
            </a:r>
            <a:r>
              <a:rPr lang="en-US" altLang="zh-TW" sz="3200" b="1" dirty="0" smtClean="0">
                <a:solidFill>
                  <a:schemeClr val="accent5"/>
                </a:solidFill>
                <a:latin typeface="微软雅黑" panose="020B0503020204020204" pitchFamily="34" charset="-122"/>
                <a:ea typeface="微软雅黑" panose="020B0503020204020204" pitchFamily="34" charset="-122"/>
              </a:rPr>
              <a:t>43:5~6 </a:t>
            </a:r>
            <a:r>
              <a:rPr lang="zh-TW" altLang="en-US" sz="3200" b="1" dirty="0" smtClean="0">
                <a:solidFill>
                  <a:schemeClr val="accent5"/>
                </a:solidFill>
                <a:latin typeface="微软雅黑" panose="020B0503020204020204" pitchFamily="34" charset="-122"/>
                <a:ea typeface="微软雅黑" panose="020B0503020204020204" pitchFamily="34" charset="-122"/>
              </a:rPr>
              <a:t>）</a:t>
            </a:r>
          </a:p>
          <a:p>
            <a:pPr eaLnBrk="1" hangingPunct="1">
              <a:lnSpc>
                <a:spcPct val="130000"/>
              </a:lnSpc>
            </a:pPr>
            <a:r>
              <a:rPr lang="zh-TW" altLang="en-US" sz="3600" dirty="0" smtClean="0">
                <a:latin typeface="微软雅黑" panose="020B0503020204020204" pitchFamily="34" charset="-122"/>
                <a:ea typeface="微软雅黑" panose="020B0503020204020204" pitchFamily="34" charset="-122"/>
              </a:rPr>
              <a:t>以色列建国之后，陆续有许多犹太人归回，但还有两个国家不允许他们归回。</a:t>
            </a:r>
          </a:p>
          <a:p>
            <a:pPr eaLnBrk="1" hangingPunct="1">
              <a:lnSpc>
                <a:spcPct val="130000"/>
              </a:lnSpc>
            </a:pPr>
            <a:r>
              <a:rPr lang="zh-TW" altLang="en-US" sz="3600" dirty="0" smtClean="0">
                <a:latin typeface="微软雅黑" panose="020B0503020204020204" pitchFamily="34" charset="-122"/>
                <a:ea typeface="微软雅黑" panose="020B0503020204020204" pitchFamily="34" charset="-122"/>
              </a:rPr>
              <a:t>一个是</a:t>
            </a:r>
            <a:r>
              <a:rPr lang="zh-TW" altLang="en-US" sz="3600" dirty="0" smtClean="0">
                <a:solidFill>
                  <a:schemeClr val="accent5"/>
                </a:solidFill>
                <a:latin typeface="微软雅黑" panose="020B0503020204020204" pitchFamily="34" charset="-122"/>
                <a:ea typeface="微软雅黑" panose="020B0503020204020204" pitchFamily="34" charset="-122"/>
              </a:rPr>
              <a:t>北方的苏联</a:t>
            </a:r>
          </a:p>
          <a:p>
            <a:pPr eaLnBrk="1" hangingPunct="1">
              <a:lnSpc>
                <a:spcPct val="130000"/>
              </a:lnSpc>
            </a:pPr>
            <a:r>
              <a:rPr lang="zh-TW" altLang="en-US" sz="3600" dirty="0" smtClean="0">
                <a:latin typeface="微软雅黑" panose="020B0503020204020204" pitchFamily="34" charset="-122"/>
                <a:ea typeface="微软雅黑" panose="020B0503020204020204" pitchFamily="34" charset="-122"/>
              </a:rPr>
              <a:t>另一个是南方的</a:t>
            </a:r>
            <a:r>
              <a:rPr lang="zh-CN" altLang="en-US" sz="3600" dirty="0" smtClean="0">
                <a:solidFill>
                  <a:schemeClr val="accent5"/>
                </a:solidFill>
                <a:latin typeface="微软雅黑" panose="020B0503020204020204" pitchFamily="34" charset="-122"/>
                <a:ea typeface="微软雅黑" panose="020B0503020204020204" pitchFamily="34" charset="-122"/>
              </a:rPr>
              <a:t>埃塞俄比亚</a:t>
            </a:r>
            <a:endParaRPr lang="zh-TW" altLang="en-US" sz="3600" dirty="0" smtClean="0">
              <a:solidFill>
                <a:schemeClr val="accent5"/>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5016001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 fill="hold" grpId="0" nodeType="clickEffect">
                                  <p:stCondLst>
                                    <p:cond delay="0"/>
                                  </p:stCondLst>
                                  <p:childTnLst>
                                    <p:set>
                                      <p:cBhvr>
                                        <p:cTn id="6" dur="1" fill="hold">
                                          <p:stCondLst>
                                            <p:cond delay="0"/>
                                          </p:stCondLst>
                                        </p:cTn>
                                        <p:tgtEl>
                                          <p:spTgt spid="570371">
                                            <p:txEl>
                                              <p:pRg st="0" end="0"/>
                                            </p:txEl>
                                          </p:spTgt>
                                        </p:tgtEl>
                                        <p:attrNameLst>
                                          <p:attrName>style.visibility</p:attrName>
                                        </p:attrNameLst>
                                      </p:cBhvr>
                                      <p:to>
                                        <p:strVal val="visible"/>
                                      </p:to>
                                    </p:set>
                                    <p:anim calcmode="lin" valueType="num">
                                      <p:cBhvr>
                                        <p:cTn id="7" dur="500" fill="hold"/>
                                        <p:tgtEl>
                                          <p:spTgt spid="570371">
                                            <p:txEl>
                                              <p:pRg st="0" end="0"/>
                                            </p:txEl>
                                          </p:spTgt>
                                        </p:tgtEl>
                                        <p:attrNameLst>
                                          <p:attrName>ppt_x</p:attrName>
                                        </p:attrNameLst>
                                      </p:cBhvr>
                                      <p:tavLst>
                                        <p:tav tm="0">
                                          <p:val>
                                            <p:strVal val="#ppt_x"/>
                                          </p:val>
                                        </p:tav>
                                        <p:tav tm="100000">
                                          <p:val>
                                            <p:strVal val="#ppt_x"/>
                                          </p:val>
                                        </p:tav>
                                      </p:tavLst>
                                    </p:anim>
                                    <p:anim calcmode="lin" valueType="num">
                                      <p:cBhvr>
                                        <p:cTn id="8" dur="500" fill="hold"/>
                                        <p:tgtEl>
                                          <p:spTgt spid="570371">
                                            <p:txEl>
                                              <p:pRg st="0" end="0"/>
                                            </p:txEl>
                                          </p:spTgt>
                                        </p:tgtEl>
                                        <p:attrNameLst>
                                          <p:attrName>ppt_y</p:attrName>
                                        </p:attrNameLst>
                                      </p:cBhvr>
                                      <p:tavLst>
                                        <p:tav tm="0">
                                          <p:val>
                                            <p:strVal val="#ppt_y-#ppt_h/2"/>
                                          </p:val>
                                        </p:tav>
                                        <p:tav tm="100000">
                                          <p:val>
                                            <p:strVal val="#ppt_y"/>
                                          </p:val>
                                        </p:tav>
                                      </p:tavLst>
                                    </p:anim>
                                    <p:anim calcmode="lin" valueType="num">
                                      <p:cBhvr>
                                        <p:cTn id="9" dur="500" fill="hold"/>
                                        <p:tgtEl>
                                          <p:spTgt spid="570371">
                                            <p:txEl>
                                              <p:pRg st="0" end="0"/>
                                            </p:txEl>
                                          </p:spTgt>
                                        </p:tgtEl>
                                        <p:attrNameLst>
                                          <p:attrName>ppt_w</p:attrName>
                                        </p:attrNameLst>
                                      </p:cBhvr>
                                      <p:tavLst>
                                        <p:tav tm="0">
                                          <p:val>
                                            <p:strVal val="#ppt_w"/>
                                          </p:val>
                                        </p:tav>
                                        <p:tav tm="100000">
                                          <p:val>
                                            <p:strVal val="#ppt_w"/>
                                          </p:val>
                                        </p:tav>
                                      </p:tavLst>
                                    </p:anim>
                                    <p:anim calcmode="lin" valueType="num">
                                      <p:cBhvr>
                                        <p:cTn id="10" dur="500" fill="hold"/>
                                        <p:tgtEl>
                                          <p:spTgt spid="57037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1" fill="hold" grpId="0" nodeType="clickEffect">
                                  <p:stCondLst>
                                    <p:cond delay="0"/>
                                  </p:stCondLst>
                                  <p:childTnLst>
                                    <p:set>
                                      <p:cBhvr>
                                        <p:cTn id="14" dur="1" fill="hold">
                                          <p:stCondLst>
                                            <p:cond delay="0"/>
                                          </p:stCondLst>
                                        </p:cTn>
                                        <p:tgtEl>
                                          <p:spTgt spid="570371">
                                            <p:txEl>
                                              <p:pRg st="1" end="1"/>
                                            </p:txEl>
                                          </p:spTgt>
                                        </p:tgtEl>
                                        <p:attrNameLst>
                                          <p:attrName>style.visibility</p:attrName>
                                        </p:attrNameLst>
                                      </p:cBhvr>
                                      <p:to>
                                        <p:strVal val="visible"/>
                                      </p:to>
                                    </p:set>
                                    <p:anim calcmode="lin" valueType="num">
                                      <p:cBhvr>
                                        <p:cTn id="15" dur="500" fill="hold"/>
                                        <p:tgtEl>
                                          <p:spTgt spid="570371">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570371">
                                            <p:txEl>
                                              <p:pRg st="1" end="1"/>
                                            </p:txEl>
                                          </p:spTgt>
                                        </p:tgtEl>
                                        <p:attrNameLst>
                                          <p:attrName>ppt_y</p:attrName>
                                        </p:attrNameLst>
                                      </p:cBhvr>
                                      <p:tavLst>
                                        <p:tav tm="0">
                                          <p:val>
                                            <p:strVal val="#ppt_y-#ppt_h/2"/>
                                          </p:val>
                                        </p:tav>
                                        <p:tav tm="100000">
                                          <p:val>
                                            <p:strVal val="#ppt_y"/>
                                          </p:val>
                                        </p:tav>
                                      </p:tavLst>
                                    </p:anim>
                                    <p:anim calcmode="lin" valueType="num">
                                      <p:cBhvr>
                                        <p:cTn id="17" dur="500" fill="hold"/>
                                        <p:tgtEl>
                                          <p:spTgt spid="570371">
                                            <p:txEl>
                                              <p:pRg st="1" end="1"/>
                                            </p:txEl>
                                          </p:spTgt>
                                        </p:tgtEl>
                                        <p:attrNameLst>
                                          <p:attrName>ppt_w</p:attrName>
                                        </p:attrNameLst>
                                      </p:cBhvr>
                                      <p:tavLst>
                                        <p:tav tm="0">
                                          <p:val>
                                            <p:strVal val="#ppt_w"/>
                                          </p:val>
                                        </p:tav>
                                        <p:tav tm="100000">
                                          <p:val>
                                            <p:strVal val="#ppt_w"/>
                                          </p:val>
                                        </p:tav>
                                      </p:tavLst>
                                    </p:anim>
                                    <p:anim calcmode="lin" valueType="num">
                                      <p:cBhvr>
                                        <p:cTn id="18" dur="500" fill="hold"/>
                                        <p:tgtEl>
                                          <p:spTgt spid="570371">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1" fill="hold" grpId="0" nodeType="clickEffect">
                                  <p:stCondLst>
                                    <p:cond delay="0"/>
                                  </p:stCondLst>
                                  <p:childTnLst>
                                    <p:set>
                                      <p:cBhvr>
                                        <p:cTn id="22" dur="1" fill="hold">
                                          <p:stCondLst>
                                            <p:cond delay="0"/>
                                          </p:stCondLst>
                                        </p:cTn>
                                        <p:tgtEl>
                                          <p:spTgt spid="570371">
                                            <p:txEl>
                                              <p:pRg st="2" end="2"/>
                                            </p:txEl>
                                          </p:spTgt>
                                        </p:tgtEl>
                                        <p:attrNameLst>
                                          <p:attrName>style.visibility</p:attrName>
                                        </p:attrNameLst>
                                      </p:cBhvr>
                                      <p:to>
                                        <p:strVal val="visible"/>
                                      </p:to>
                                    </p:set>
                                    <p:anim calcmode="lin" valueType="num">
                                      <p:cBhvr>
                                        <p:cTn id="23" dur="500" fill="hold"/>
                                        <p:tgtEl>
                                          <p:spTgt spid="570371">
                                            <p:txEl>
                                              <p:pRg st="2" end="2"/>
                                            </p:txEl>
                                          </p:spTgt>
                                        </p:tgtEl>
                                        <p:attrNameLst>
                                          <p:attrName>ppt_x</p:attrName>
                                        </p:attrNameLst>
                                      </p:cBhvr>
                                      <p:tavLst>
                                        <p:tav tm="0">
                                          <p:val>
                                            <p:strVal val="#ppt_x"/>
                                          </p:val>
                                        </p:tav>
                                        <p:tav tm="100000">
                                          <p:val>
                                            <p:strVal val="#ppt_x"/>
                                          </p:val>
                                        </p:tav>
                                      </p:tavLst>
                                    </p:anim>
                                    <p:anim calcmode="lin" valueType="num">
                                      <p:cBhvr>
                                        <p:cTn id="24" dur="500" fill="hold"/>
                                        <p:tgtEl>
                                          <p:spTgt spid="570371">
                                            <p:txEl>
                                              <p:pRg st="2" end="2"/>
                                            </p:txEl>
                                          </p:spTgt>
                                        </p:tgtEl>
                                        <p:attrNameLst>
                                          <p:attrName>ppt_y</p:attrName>
                                        </p:attrNameLst>
                                      </p:cBhvr>
                                      <p:tavLst>
                                        <p:tav tm="0">
                                          <p:val>
                                            <p:strVal val="#ppt_y-#ppt_h/2"/>
                                          </p:val>
                                        </p:tav>
                                        <p:tav tm="100000">
                                          <p:val>
                                            <p:strVal val="#ppt_y"/>
                                          </p:val>
                                        </p:tav>
                                      </p:tavLst>
                                    </p:anim>
                                    <p:anim calcmode="lin" valueType="num">
                                      <p:cBhvr>
                                        <p:cTn id="25" dur="500" fill="hold"/>
                                        <p:tgtEl>
                                          <p:spTgt spid="570371">
                                            <p:txEl>
                                              <p:pRg st="2" end="2"/>
                                            </p:txEl>
                                          </p:spTgt>
                                        </p:tgtEl>
                                        <p:attrNameLst>
                                          <p:attrName>ppt_w</p:attrName>
                                        </p:attrNameLst>
                                      </p:cBhvr>
                                      <p:tavLst>
                                        <p:tav tm="0">
                                          <p:val>
                                            <p:strVal val="#ppt_w"/>
                                          </p:val>
                                        </p:tav>
                                        <p:tav tm="100000">
                                          <p:val>
                                            <p:strVal val="#ppt_w"/>
                                          </p:val>
                                        </p:tav>
                                      </p:tavLst>
                                    </p:anim>
                                    <p:anim calcmode="lin" valueType="num">
                                      <p:cBhvr>
                                        <p:cTn id="26" dur="500" fill="hold"/>
                                        <p:tgtEl>
                                          <p:spTgt spid="570371">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 fill="hold" grpId="0" nodeType="clickEffect">
                                  <p:stCondLst>
                                    <p:cond delay="0"/>
                                  </p:stCondLst>
                                  <p:childTnLst>
                                    <p:set>
                                      <p:cBhvr>
                                        <p:cTn id="30" dur="1" fill="hold">
                                          <p:stCondLst>
                                            <p:cond delay="0"/>
                                          </p:stCondLst>
                                        </p:cTn>
                                        <p:tgtEl>
                                          <p:spTgt spid="570371">
                                            <p:txEl>
                                              <p:pRg st="3" end="3"/>
                                            </p:txEl>
                                          </p:spTgt>
                                        </p:tgtEl>
                                        <p:attrNameLst>
                                          <p:attrName>style.visibility</p:attrName>
                                        </p:attrNameLst>
                                      </p:cBhvr>
                                      <p:to>
                                        <p:strVal val="visible"/>
                                      </p:to>
                                    </p:set>
                                    <p:anim calcmode="lin" valueType="num">
                                      <p:cBhvr>
                                        <p:cTn id="31" dur="500" fill="hold"/>
                                        <p:tgtEl>
                                          <p:spTgt spid="570371">
                                            <p:txEl>
                                              <p:pRg st="3" end="3"/>
                                            </p:txEl>
                                          </p:spTgt>
                                        </p:tgtEl>
                                        <p:attrNameLst>
                                          <p:attrName>ppt_x</p:attrName>
                                        </p:attrNameLst>
                                      </p:cBhvr>
                                      <p:tavLst>
                                        <p:tav tm="0">
                                          <p:val>
                                            <p:strVal val="#ppt_x"/>
                                          </p:val>
                                        </p:tav>
                                        <p:tav tm="100000">
                                          <p:val>
                                            <p:strVal val="#ppt_x"/>
                                          </p:val>
                                        </p:tav>
                                      </p:tavLst>
                                    </p:anim>
                                    <p:anim calcmode="lin" valueType="num">
                                      <p:cBhvr>
                                        <p:cTn id="32" dur="500" fill="hold"/>
                                        <p:tgtEl>
                                          <p:spTgt spid="570371">
                                            <p:txEl>
                                              <p:pRg st="3" end="3"/>
                                            </p:txEl>
                                          </p:spTgt>
                                        </p:tgtEl>
                                        <p:attrNameLst>
                                          <p:attrName>ppt_y</p:attrName>
                                        </p:attrNameLst>
                                      </p:cBhvr>
                                      <p:tavLst>
                                        <p:tav tm="0">
                                          <p:val>
                                            <p:strVal val="#ppt_y-#ppt_h/2"/>
                                          </p:val>
                                        </p:tav>
                                        <p:tav tm="100000">
                                          <p:val>
                                            <p:strVal val="#ppt_y"/>
                                          </p:val>
                                        </p:tav>
                                      </p:tavLst>
                                    </p:anim>
                                    <p:anim calcmode="lin" valueType="num">
                                      <p:cBhvr>
                                        <p:cTn id="33" dur="500" fill="hold"/>
                                        <p:tgtEl>
                                          <p:spTgt spid="570371">
                                            <p:txEl>
                                              <p:pRg st="3" end="3"/>
                                            </p:txEl>
                                          </p:spTgt>
                                        </p:tgtEl>
                                        <p:attrNameLst>
                                          <p:attrName>ppt_w</p:attrName>
                                        </p:attrNameLst>
                                      </p:cBhvr>
                                      <p:tavLst>
                                        <p:tav tm="0">
                                          <p:val>
                                            <p:strVal val="#ppt_w"/>
                                          </p:val>
                                        </p:tav>
                                        <p:tav tm="100000">
                                          <p:val>
                                            <p:strVal val="#ppt_w"/>
                                          </p:val>
                                        </p:tav>
                                      </p:tavLst>
                                    </p:anim>
                                    <p:anim calcmode="lin" valueType="num">
                                      <p:cBhvr>
                                        <p:cTn id="34" dur="500" fill="hold"/>
                                        <p:tgtEl>
                                          <p:spTgt spid="570371">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0371"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berlin-wall-aindreas-dot-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5769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 Box 5"/>
          <p:cNvSpPr txBox="1">
            <a:spLocks noChangeArrowheads="1"/>
          </p:cNvSpPr>
          <p:nvPr/>
        </p:nvSpPr>
        <p:spPr bwMode="auto">
          <a:xfrm>
            <a:off x="1981200" y="5943599"/>
            <a:ext cx="8229600" cy="735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30000"/>
              </a:lnSpc>
              <a:spcBef>
                <a:spcPct val="20000"/>
              </a:spcBef>
              <a:buFontTx/>
              <a:buChar char="•"/>
            </a:pPr>
            <a:r>
              <a:rPr kumimoji="1" lang="en-US" altLang="zh-TW" sz="3600" b="1" dirty="0">
                <a:latin typeface="Times New Roman" panose="02020603050405020304" pitchFamily="18" charset="0"/>
                <a:ea typeface="金梅簡體中黑字形"/>
                <a:cs typeface="金梅簡體中黑字形"/>
              </a:rPr>
              <a:t>1989</a:t>
            </a:r>
            <a:r>
              <a:rPr kumimoji="1" lang="zh-TW" altLang="en-US" sz="3600" b="1" dirty="0">
                <a:latin typeface="Times New Roman" panose="02020603050405020304" pitchFamily="18" charset="0"/>
                <a:ea typeface="金梅簡體中黑字形"/>
                <a:cs typeface="金梅簡體中黑字形"/>
              </a:rPr>
              <a:t>年，苏联突然解体，柏林围墙倒塌</a:t>
            </a:r>
          </a:p>
        </p:txBody>
      </p:sp>
    </p:spTree>
    <p:extLst>
      <p:ext uri="{BB962C8B-B14F-4D97-AF65-F5344CB8AC3E}">
        <p14:creationId xmlns:p14="http://schemas.microsoft.com/office/powerpoint/2010/main" val="176014122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Ben Gurion airpo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515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 Box 6"/>
          <p:cNvSpPr txBox="1">
            <a:spLocks noChangeArrowheads="1"/>
          </p:cNvSpPr>
          <p:nvPr/>
        </p:nvSpPr>
        <p:spPr bwMode="auto">
          <a:xfrm>
            <a:off x="669701" y="5681729"/>
            <a:ext cx="1103719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kumimoji="1" lang="zh-CN" altLang="en-US" sz="4000" b="1" dirty="0" smtClean="0">
                <a:solidFill>
                  <a:schemeClr val="accent5"/>
                </a:solidFill>
                <a:latin typeface="Times New Roman" panose="02020603050405020304" pitchFamily="18" charset="0"/>
                <a:ea typeface="全真粗黑體" pitchFamily="49" charset="-120"/>
                <a:cs typeface="金梅簡體中黑字形"/>
              </a:rPr>
              <a:t>北方：</a:t>
            </a:r>
            <a:r>
              <a:rPr kumimoji="1" lang="en-US" altLang="zh-CN" sz="3600" b="1" dirty="0" smtClean="0">
                <a:latin typeface="Times New Roman" panose="02020603050405020304" pitchFamily="18" charset="0"/>
                <a:ea typeface="全真粗黑體" pitchFamily="49" charset="-120"/>
                <a:cs typeface="金梅簡體中黑字形"/>
              </a:rPr>
              <a:t>1989</a:t>
            </a:r>
            <a:r>
              <a:rPr kumimoji="1" lang="zh-CN" altLang="en-US" sz="3600" b="1" dirty="0" smtClean="0">
                <a:latin typeface="Times New Roman" panose="02020603050405020304" pitchFamily="18" charset="0"/>
                <a:ea typeface="全真粗黑體" pitchFamily="49" charset="-120"/>
                <a:cs typeface="金梅簡體中黑字形"/>
              </a:rPr>
              <a:t>年</a:t>
            </a:r>
            <a:r>
              <a:rPr kumimoji="1" lang="en-US" altLang="zh-CN" sz="3600" b="1" dirty="0" smtClean="0">
                <a:latin typeface="Times New Roman" panose="02020603050405020304" pitchFamily="18" charset="0"/>
                <a:ea typeface="全真粗黑體" pitchFamily="49" charset="-120"/>
                <a:cs typeface="金梅簡體中黑字形"/>
              </a:rPr>
              <a:t>-2003</a:t>
            </a:r>
            <a:r>
              <a:rPr kumimoji="1" lang="zh-CN" altLang="en-US" sz="3600" b="1" dirty="0" smtClean="0">
                <a:latin typeface="Times New Roman" panose="02020603050405020304" pitchFamily="18" charset="0"/>
                <a:ea typeface="全真粗黑體" pitchFamily="49" charset="-120"/>
                <a:cs typeface="金梅簡體中黑字形"/>
              </a:rPr>
              <a:t>年</a:t>
            </a:r>
            <a:r>
              <a:rPr kumimoji="1" lang="zh-TW" altLang="en-US" sz="3600" b="1" dirty="0" smtClean="0">
                <a:latin typeface="Times New Roman" panose="02020603050405020304" pitchFamily="18" charset="0"/>
                <a:ea typeface="全真粗黑體" pitchFamily="49" charset="-120"/>
                <a:cs typeface="金梅簡體中黑字形"/>
              </a:rPr>
              <a:t>超过一百万的犹太人从苏联返回</a:t>
            </a:r>
            <a:endParaRPr kumimoji="1" lang="zh-TW" altLang="en-US" sz="3600" b="1" dirty="0">
              <a:latin typeface="Times New Roman" panose="02020603050405020304" pitchFamily="18" charset="0"/>
              <a:ea typeface="全真粗黑體" pitchFamily="49" charset="-120"/>
              <a:cs typeface="金梅簡體中黑字形"/>
            </a:endParaRPr>
          </a:p>
        </p:txBody>
      </p:sp>
    </p:spTree>
    <p:extLst>
      <p:ext uri="{BB962C8B-B14F-4D97-AF65-F5344CB8AC3E}">
        <p14:creationId xmlns:p14="http://schemas.microsoft.com/office/powerpoint/2010/main" val="74761906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5" descr="Ethiopian_Jew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03650"/>
            <a:ext cx="4494727" cy="3101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6" descr="'Ethiopian' Jew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494727" cy="380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ext Box 7"/>
          <p:cNvSpPr txBox="1">
            <a:spLocks noChangeArrowheads="1"/>
          </p:cNvSpPr>
          <p:nvPr/>
        </p:nvSpPr>
        <p:spPr bwMode="auto">
          <a:xfrm>
            <a:off x="4803820" y="676338"/>
            <a:ext cx="6593983" cy="7048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30000"/>
              </a:lnSpc>
              <a:spcBef>
                <a:spcPct val="20000"/>
              </a:spcBef>
              <a:buFontTx/>
              <a:buChar char="•"/>
            </a:pPr>
            <a:r>
              <a:rPr kumimoji="1" lang="zh-CN" altLang="en-US" sz="4000" b="1" dirty="0" smtClean="0">
                <a:solidFill>
                  <a:schemeClr val="accent5"/>
                </a:solidFill>
                <a:latin typeface="Times New Roman" panose="02020603050405020304" pitchFamily="18" charset="0"/>
                <a:ea typeface="金梅簡體中黑字形"/>
                <a:cs typeface="金梅簡體中黑字形"/>
              </a:rPr>
              <a:t>南方：</a:t>
            </a:r>
            <a:r>
              <a:rPr kumimoji="1" lang="en-US" altLang="zh-TW" sz="3600" b="1" dirty="0" smtClean="0">
                <a:solidFill>
                  <a:schemeClr val="tx2"/>
                </a:solidFill>
                <a:latin typeface="Times New Roman" panose="02020603050405020304" pitchFamily="18" charset="0"/>
                <a:ea typeface="金梅簡體中黑字形"/>
                <a:cs typeface="金梅簡體中黑字形"/>
              </a:rPr>
              <a:t>1991</a:t>
            </a:r>
            <a:r>
              <a:rPr kumimoji="1" lang="zh-TW" altLang="en-US" sz="3600" b="1" dirty="0" smtClean="0">
                <a:solidFill>
                  <a:schemeClr val="tx2"/>
                </a:solidFill>
                <a:latin typeface="Times New Roman" panose="02020603050405020304" pitchFamily="18" charset="0"/>
                <a:ea typeface="全真粗黑體" pitchFamily="49" charset="-120"/>
                <a:cs typeface="金梅簡體中黑字形"/>
              </a:rPr>
              <a:t>年</a:t>
            </a:r>
            <a:r>
              <a:rPr kumimoji="1" lang="zh-CN" altLang="en-US" sz="3200" b="1" dirty="0" smtClean="0">
                <a:solidFill>
                  <a:schemeClr val="tx2"/>
                </a:solidFill>
                <a:latin typeface="Times New Roman" panose="02020603050405020304" pitchFamily="18" charset="0"/>
                <a:ea typeface="全真粗黑體" pitchFamily="49" charset="-120"/>
                <a:cs typeface="金梅簡體中黑字形"/>
              </a:rPr>
              <a:t>埃塞俄比亚</a:t>
            </a:r>
            <a:r>
              <a:rPr kumimoji="1" lang="zh-TW" altLang="en-US" sz="3200" b="1" dirty="0" smtClean="0">
                <a:solidFill>
                  <a:schemeClr val="tx2"/>
                </a:solidFill>
                <a:latin typeface="Times New Roman" panose="02020603050405020304" pitchFamily="18" charset="0"/>
                <a:ea typeface="全真粗黑體" pitchFamily="49" charset="-120"/>
                <a:cs typeface="金梅簡體中黑字形"/>
              </a:rPr>
              <a:t>发生政</a:t>
            </a:r>
            <a:endParaRPr kumimoji="1" lang="en-US" altLang="zh-TW" sz="3200" b="1" dirty="0" smtClean="0">
              <a:solidFill>
                <a:schemeClr val="tx2"/>
              </a:solidFill>
              <a:latin typeface="Times New Roman" panose="02020603050405020304" pitchFamily="18" charset="0"/>
              <a:ea typeface="全真粗黑體" pitchFamily="49" charset="-120"/>
              <a:cs typeface="金梅簡體中黑字形"/>
            </a:endParaRPr>
          </a:p>
          <a:p>
            <a:pPr eaLnBrk="1" hangingPunct="1">
              <a:lnSpc>
                <a:spcPct val="130000"/>
              </a:lnSpc>
              <a:spcBef>
                <a:spcPct val="20000"/>
              </a:spcBef>
            </a:pPr>
            <a:r>
              <a:rPr kumimoji="1" lang="en-US" altLang="zh-TW" sz="3200" b="1" dirty="0">
                <a:solidFill>
                  <a:schemeClr val="tx2"/>
                </a:solidFill>
                <a:latin typeface="Times New Roman" panose="02020603050405020304" pitchFamily="18" charset="0"/>
                <a:ea typeface="全真粗黑體" pitchFamily="49" charset="-120"/>
                <a:cs typeface="金梅簡體中黑字形"/>
              </a:rPr>
              <a:t> </a:t>
            </a:r>
            <a:r>
              <a:rPr kumimoji="1" lang="en-US" altLang="zh-TW" sz="3200" b="1" dirty="0" smtClean="0">
                <a:solidFill>
                  <a:schemeClr val="tx2"/>
                </a:solidFill>
                <a:latin typeface="Times New Roman" panose="02020603050405020304" pitchFamily="18" charset="0"/>
                <a:ea typeface="全真粗黑體" pitchFamily="49" charset="-120"/>
                <a:cs typeface="金梅簡體中黑字形"/>
              </a:rPr>
              <a:t>                 </a:t>
            </a:r>
            <a:r>
              <a:rPr kumimoji="1" lang="zh-TW" altLang="en-US" sz="3200" b="1" dirty="0" smtClean="0">
                <a:solidFill>
                  <a:schemeClr val="tx2"/>
                </a:solidFill>
                <a:latin typeface="Times New Roman" panose="02020603050405020304" pitchFamily="18" charset="0"/>
                <a:ea typeface="全真粗黑體" pitchFamily="49" charset="-120"/>
                <a:cs typeface="金梅簡體中黑字形"/>
              </a:rPr>
              <a:t>变</a:t>
            </a:r>
            <a:r>
              <a:rPr kumimoji="1" lang="zh-TW" altLang="en-US" sz="3200" b="1" dirty="0">
                <a:solidFill>
                  <a:schemeClr val="tx2"/>
                </a:solidFill>
                <a:latin typeface="Times New Roman" panose="02020603050405020304" pitchFamily="18" charset="0"/>
                <a:ea typeface="全真粗黑體" pitchFamily="49" charset="-120"/>
                <a:cs typeface="金梅簡體中黑字形"/>
              </a:rPr>
              <a:t>，犹太人</a:t>
            </a:r>
            <a:r>
              <a:rPr kumimoji="1" lang="zh-TW" altLang="en-US" sz="3200" b="1" dirty="0" smtClean="0">
                <a:solidFill>
                  <a:schemeClr val="tx2"/>
                </a:solidFill>
                <a:latin typeface="Times New Roman" panose="02020603050405020304" pitchFamily="18" charset="0"/>
                <a:ea typeface="全真粗黑體" pitchFamily="49" charset="-120"/>
                <a:cs typeface="金梅簡體中黑字形"/>
              </a:rPr>
              <a:t>归回</a:t>
            </a:r>
            <a:r>
              <a:rPr kumimoji="1" lang="zh-CN" altLang="en-US" sz="3200" b="1" dirty="0" smtClean="0">
                <a:solidFill>
                  <a:schemeClr val="tx2"/>
                </a:solidFill>
                <a:latin typeface="Times New Roman" panose="02020603050405020304" pitchFamily="18" charset="0"/>
                <a:ea typeface="全真粗黑體" pitchFamily="49" charset="-120"/>
                <a:cs typeface="金梅簡體中黑字形"/>
              </a:rPr>
              <a:t>。</a:t>
            </a:r>
            <a:endParaRPr kumimoji="1" lang="en-US" altLang="zh-CN" sz="3200" b="1" dirty="0" smtClean="0">
              <a:solidFill>
                <a:schemeClr val="tx2"/>
              </a:solidFill>
              <a:latin typeface="Times New Roman" panose="02020603050405020304" pitchFamily="18" charset="0"/>
              <a:ea typeface="全真粗黑體" pitchFamily="49" charset="-120"/>
              <a:cs typeface="金梅簡體中黑字形"/>
            </a:endParaRPr>
          </a:p>
          <a:p>
            <a:pPr eaLnBrk="1" hangingPunct="1">
              <a:lnSpc>
                <a:spcPct val="130000"/>
              </a:lnSpc>
              <a:spcBef>
                <a:spcPct val="20000"/>
              </a:spcBef>
            </a:pPr>
            <a:endParaRPr kumimoji="1" lang="en-US" altLang="zh-CN" sz="3200" b="1" dirty="0" smtClean="0">
              <a:solidFill>
                <a:schemeClr val="tx2"/>
              </a:solidFill>
              <a:latin typeface="Times New Roman" panose="02020603050405020304" pitchFamily="18" charset="0"/>
              <a:ea typeface="全真粗黑體" pitchFamily="49" charset="-120"/>
              <a:cs typeface="金梅簡體中黑字形"/>
            </a:endParaRPr>
          </a:p>
          <a:p>
            <a:pPr eaLnBrk="1" hangingPunct="1">
              <a:lnSpc>
                <a:spcPct val="130000"/>
              </a:lnSpc>
              <a:spcBef>
                <a:spcPct val="20000"/>
              </a:spcBef>
              <a:buFontTx/>
              <a:buChar char="•"/>
            </a:pPr>
            <a:r>
              <a:rPr lang="en-US" altLang="zh-CN" sz="3200" dirty="0" smtClean="0">
                <a:solidFill>
                  <a:schemeClr val="tx2"/>
                </a:solidFill>
                <a:latin typeface="微软雅黑" panose="020B0503020204020204" pitchFamily="34" charset="-122"/>
                <a:ea typeface="微软雅黑" panose="020B0503020204020204" pitchFamily="34" charset="-122"/>
              </a:rPr>
              <a:t>1991</a:t>
            </a:r>
            <a:r>
              <a:rPr lang="zh-CN" altLang="en-US" sz="3200" dirty="0">
                <a:solidFill>
                  <a:schemeClr val="tx2"/>
                </a:solidFill>
                <a:latin typeface="微软雅黑" panose="020B0503020204020204" pitchFamily="34" charset="-122"/>
                <a:ea typeface="微软雅黑" panose="020B0503020204020204" pitchFamily="34" charset="-122"/>
              </a:rPr>
              <a:t>年</a:t>
            </a:r>
            <a:r>
              <a:rPr lang="en-US" altLang="zh-CN" sz="3200" dirty="0">
                <a:solidFill>
                  <a:schemeClr val="tx2"/>
                </a:solidFill>
                <a:latin typeface="微软雅黑" panose="020B0503020204020204" pitchFamily="34" charset="-122"/>
                <a:ea typeface="微软雅黑" panose="020B0503020204020204" pitchFamily="34" charset="-122"/>
              </a:rPr>
              <a:t>5</a:t>
            </a:r>
            <a:r>
              <a:rPr lang="zh-CN" altLang="en-US" sz="3200" dirty="0">
                <a:solidFill>
                  <a:schemeClr val="tx2"/>
                </a:solidFill>
                <a:latin typeface="微软雅黑" panose="020B0503020204020204" pitchFamily="34" charset="-122"/>
                <a:ea typeface="微软雅黑" panose="020B0503020204020204" pitchFamily="34" charset="-122"/>
              </a:rPr>
              <a:t>月</a:t>
            </a:r>
            <a:r>
              <a:rPr lang="en-US" altLang="zh-CN" sz="3200" dirty="0">
                <a:solidFill>
                  <a:schemeClr val="tx2"/>
                </a:solidFill>
                <a:latin typeface="微软雅黑" panose="020B0503020204020204" pitchFamily="34" charset="-122"/>
                <a:ea typeface="微软雅黑" panose="020B0503020204020204" pitchFamily="34" charset="-122"/>
              </a:rPr>
              <a:t>23</a:t>
            </a:r>
            <a:r>
              <a:rPr lang="zh-CN" altLang="en-US" sz="3200" dirty="0">
                <a:solidFill>
                  <a:schemeClr val="tx2"/>
                </a:solidFill>
                <a:latin typeface="微软雅黑" panose="020B0503020204020204" pitchFamily="34" charset="-122"/>
                <a:ea typeface="微软雅黑" panose="020B0503020204020204" pitchFamily="34" charset="-122"/>
              </a:rPr>
              <a:t>日，以色列空军和以色列航空公司在</a:t>
            </a:r>
            <a:r>
              <a:rPr lang="en-US" altLang="zh-CN" sz="3200" dirty="0">
                <a:solidFill>
                  <a:schemeClr val="tx2"/>
                </a:solidFill>
                <a:latin typeface="微软雅黑" panose="020B0503020204020204" pitchFamily="34" charset="-122"/>
                <a:ea typeface="微软雅黑" panose="020B0503020204020204" pitchFamily="34" charset="-122"/>
              </a:rPr>
              <a:t>36</a:t>
            </a:r>
            <a:r>
              <a:rPr lang="zh-CN" altLang="en-US" sz="3200" dirty="0">
                <a:solidFill>
                  <a:schemeClr val="tx2"/>
                </a:solidFill>
                <a:latin typeface="微软雅黑" panose="020B0503020204020204" pitchFamily="34" charset="-122"/>
                <a:ea typeface="微软雅黑" panose="020B0503020204020204" pitchFamily="34" charset="-122"/>
              </a:rPr>
              <a:t>个小时中，用</a:t>
            </a:r>
            <a:r>
              <a:rPr lang="en-US" altLang="zh-CN" sz="3200" dirty="0">
                <a:solidFill>
                  <a:schemeClr val="tx2"/>
                </a:solidFill>
                <a:latin typeface="微软雅黑" panose="020B0503020204020204" pitchFamily="34" charset="-122"/>
                <a:ea typeface="微软雅黑" panose="020B0503020204020204" pitchFamily="34" charset="-122"/>
              </a:rPr>
              <a:t>33</a:t>
            </a:r>
            <a:r>
              <a:rPr lang="zh-CN" altLang="en-US" sz="3200" dirty="0">
                <a:solidFill>
                  <a:schemeClr val="tx2"/>
                </a:solidFill>
                <a:latin typeface="微软雅黑" panose="020B0503020204020204" pitchFamily="34" charset="-122"/>
                <a:ea typeface="微软雅黑" panose="020B0503020204020204" pitchFamily="34" charset="-122"/>
              </a:rPr>
              <a:t>架飞机闪电式地接回了</a:t>
            </a:r>
            <a:r>
              <a:rPr lang="en-US" altLang="zh-CN" sz="3200" dirty="0">
                <a:solidFill>
                  <a:schemeClr val="tx2"/>
                </a:solidFill>
                <a:latin typeface="微软雅黑" panose="020B0503020204020204" pitchFamily="34" charset="-122"/>
                <a:ea typeface="微软雅黑" panose="020B0503020204020204" pitchFamily="34" charset="-122"/>
              </a:rPr>
              <a:t>14324</a:t>
            </a:r>
            <a:r>
              <a:rPr lang="zh-CN" altLang="en-US" sz="3200" dirty="0">
                <a:solidFill>
                  <a:schemeClr val="tx2"/>
                </a:solidFill>
                <a:latin typeface="微软雅黑" panose="020B0503020204020204" pitchFamily="34" charset="-122"/>
                <a:ea typeface="微软雅黑" panose="020B0503020204020204" pitchFamily="34" charset="-122"/>
              </a:rPr>
              <a:t>个埃塞俄比亚犹太人</a:t>
            </a:r>
            <a:r>
              <a:rPr lang="zh-CN" altLang="en-US" sz="3200" dirty="0" smtClean="0">
                <a:solidFill>
                  <a:schemeClr val="tx2"/>
                </a:solidFill>
                <a:latin typeface="微软雅黑" panose="020B0503020204020204" pitchFamily="34" charset="-122"/>
                <a:ea typeface="微软雅黑" panose="020B0503020204020204" pitchFamily="34" charset="-122"/>
              </a:rPr>
              <a:t>。</a:t>
            </a:r>
            <a:r>
              <a:rPr lang="zh-CN" altLang="en-US" sz="3200" b="1" dirty="0">
                <a:solidFill>
                  <a:schemeClr val="tx2"/>
                </a:solidFill>
                <a:latin typeface="微软雅黑" panose="020B0503020204020204" pitchFamily="34" charset="-122"/>
                <a:ea typeface="微软雅黑" panose="020B0503020204020204" pitchFamily="34" charset="-122"/>
              </a:rPr>
              <a:t>过去</a:t>
            </a:r>
            <a:r>
              <a:rPr lang="en-US" altLang="zh-CN" sz="3200" b="1" dirty="0">
                <a:solidFill>
                  <a:schemeClr val="tx2"/>
                </a:solidFill>
                <a:latin typeface="微软雅黑" panose="020B0503020204020204" pitchFamily="34" charset="-122"/>
                <a:ea typeface="微软雅黑" panose="020B0503020204020204" pitchFamily="34" charset="-122"/>
              </a:rPr>
              <a:t>30</a:t>
            </a:r>
            <a:r>
              <a:rPr lang="zh-CN" altLang="en-US" sz="3200" b="1" dirty="0">
                <a:solidFill>
                  <a:schemeClr val="tx2"/>
                </a:solidFill>
                <a:latin typeface="微软雅黑" panose="020B0503020204020204" pitchFamily="34" charset="-122"/>
                <a:ea typeface="微软雅黑" panose="020B0503020204020204" pitchFamily="34" charset="-122"/>
              </a:rPr>
              <a:t>年间，大约</a:t>
            </a:r>
            <a:r>
              <a:rPr lang="en-US" altLang="zh-CN" sz="3200" b="1" dirty="0">
                <a:solidFill>
                  <a:schemeClr val="tx2"/>
                </a:solidFill>
                <a:latin typeface="微软雅黑" panose="020B0503020204020204" pitchFamily="34" charset="-122"/>
                <a:ea typeface="微软雅黑" panose="020B0503020204020204" pitchFamily="34" charset="-122"/>
              </a:rPr>
              <a:t>10</a:t>
            </a:r>
            <a:r>
              <a:rPr lang="zh-CN" altLang="en-US" sz="3200" b="1" dirty="0">
                <a:solidFill>
                  <a:schemeClr val="tx2"/>
                </a:solidFill>
                <a:latin typeface="微软雅黑" panose="020B0503020204020204" pitchFamily="34" charset="-122"/>
                <a:ea typeface="微软雅黑" panose="020B0503020204020204" pitchFamily="34" charset="-122"/>
              </a:rPr>
              <a:t>万名犹太人从埃塞俄比亚来到以色列</a:t>
            </a:r>
            <a:endParaRPr lang="en-US" altLang="zh-CN" sz="3200" b="1" dirty="0">
              <a:solidFill>
                <a:schemeClr val="tx2"/>
              </a:solidFill>
              <a:latin typeface="微软雅黑" panose="020B0503020204020204" pitchFamily="34" charset="-122"/>
              <a:ea typeface="微软雅黑" panose="020B0503020204020204" pitchFamily="34" charset="-122"/>
            </a:endParaRPr>
          </a:p>
          <a:p>
            <a:pPr eaLnBrk="1" hangingPunct="1">
              <a:lnSpc>
                <a:spcPct val="130000"/>
              </a:lnSpc>
              <a:spcBef>
                <a:spcPct val="20000"/>
              </a:spcBef>
              <a:buFontTx/>
              <a:buChar char="•"/>
            </a:pPr>
            <a:endParaRPr kumimoji="1" lang="zh-TW" altLang="en-US" sz="3200" b="1" dirty="0">
              <a:solidFill>
                <a:schemeClr val="tx2"/>
              </a:solidFill>
              <a:latin typeface="微软雅黑" panose="020B0503020204020204" pitchFamily="34" charset="-122"/>
              <a:ea typeface="微软雅黑" panose="020B0503020204020204" pitchFamily="34" charset="-122"/>
              <a:cs typeface="金梅簡體中黑字形"/>
            </a:endParaRPr>
          </a:p>
        </p:txBody>
      </p:sp>
    </p:spTree>
    <p:extLst>
      <p:ext uri="{BB962C8B-B14F-4D97-AF65-F5344CB8AC3E}">
        <p14:creationId xmlns:p14="http://schemas.microsoft.com/office/powerpoint/2010/main" val="391916172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001557" y="5369347"/>
            <a:ext cx="5100032" cy="1077218"/>
          </a:xfrm>
          <a:prstGeom prst="rect">
            <a:avLst/>
          </a:prstGeom>
        </p:spPr>
        <p:txBody>
          <a:bodyPr wrap="square">
            <a:spAutoFit/>
          </a:bodyPr>
          <a:lstStyle/>
          <a:p>
            <a:r>
              <a:rPr lang="en-US" altLang="zh-CN" sz="3200" dirty="0" smtClean="0">
                <a:solidFill>
                  <a:schemeClr val="accent5"/>
                </a:solidFill>
                <a:latin typeface="Microsoft YaHei" panose="020B0503020204020204" pitchFamily="34" charset="-122"/>
                <a:ea typeface="Microsoft YaHei" panose="020B0503020204020204" pitchFamily="34" charset="-122"/>
              </a:rPr>
              <a:t>2012</a:t>
            </a:r>
            <a:r>
              <a:rPr lang="zh-CN" altLang="en-US" sz="3200" dirty="0" smtClean="0">
                <a:solidFill>
                  <a:schemeClr val="accent5"/>
                </a:solidFill>
                <a:latin typeface="Microsoft YaHei" panose="020B0503020204020204" pitchFamily="34" charset="-122"/>
                <a:ea typeface="Microsoft YaHei" panose="020B0503020204020204" pitchFamily="34" charset="-122"/>
              </a:rPr>
              <a:t>年从</a:t>
            </a:r>
            <a:r>
              <a:rPr lang="zh-CN" altLang="en-US" sz="3200" dirty="0">
                <a:solidFill>
                  <a:schemeClr val="accent5"/>
                </a:solidFill>
                <a:latin typeface="Microsoft YaHei" panose="020B0503020204020204" pitchFamily="34" charset="-122"/>
                <a:ea typeface="Microsoft YaHei" panose="020B0503020204020204" pitchFamily="34" charset="-122"/>
              </a:rPr>
              <a:t>北印度移民回归以色列的玛拿西支派</a:t>
            </a:r>
            <a:endParaRPr lang="zh-CN" altLang="en-US" sz="3200" dirty="0">
              <a:solidFill>
                <a:schemeClr val="accent5"/>
              </a:solidFill>
            </a:endParaRPr>
          </a:p>
        </p:txBody>
      </p:sp>
      <p:pic>
        <p:nvPicPr>
          <p:cNvPr id="5" name="图片 4"/>
          <p:cNvPicPr>
            <a:picLocks noChangeAspect="1"/>
          </p:cNvPicPr>
          <p:nvPr/>
        </p:nvPicPr>
        <p:blipFill>
          <a:blip r:embed="rId2"/>
          <a:stretch>
            <a:fillRect/>
          </a:stretch>
        </p:blipFill>
        <p:spPr>
          <a:xfrm>
            <a:off x="6722772" y="31191"/>
            <a:ext cx="5469228" cy="4025654"/>
          </a:xfrm>
          <a:prstGeom prst="rect">
            <a:avLst/>
          </a:prstGeom>
        </p:spPr>
      </p:pic>
      <p:pic>
        <p:nvPicPr>
          <p:cNvPr id="6" name="图片 5"/>
          <p:cNvPicPr>
            <a:picLocks noChangeAspect="1"/>
          </p:cNvPicPr>
          <p:nvPr/>
        </p:nvPicPr>
        <p:blipFill>
          <a:blip r:embed="rId3"/>
          <a:stretch>
            <a:fillRect/>
          </a:stretch>
        </p:blipFill>
        <p:spPr>
          <a:xfrm>
            <a:off x="103031" y="3952875"/>
            <a:ext cx="5353050" cy="2905125"/>
          </a:xfrm>
          <a:prstGeom prst="rect">
            <a:avLst/>
          </a:prstGeom>
        </p:spPr>
      </p:pic>
      <p:pic>
        <p:nvPicPr>
          <p:cNvPr id="7" name="图片 6"/>
          <p:cNvPicPr>
            <a:picLocks noChangeAspect="1"/>
          </p:cNvPicPr>
          <p:nvPr/>
        </p:nvPicPr>
        <p:blipFill>
          <a:blip r:embed="rId4"/>
          <a:stretch>
            <a:fillRect/>
          </a:stretch>
        </p:blipFill>
        <p:spPr>
          <a:xfrm>
            <a:off x="0" y="0"/>
            <a:ext cx="5334000" cy="3952875"/>
          </a:xfrm>
          <a:prstGeom prst="rect">
            <a:avLst/>
          </a:prstGeom>
        </p:spPr>
      </p:pic>
    </p:spTree>
    <p:extLst>
      <p:ext uri="{BB962C8B-B14F-4D97-AF65-F5344CB8AC3E}">
        <p14:creationId xmlns:p14="http://schemas.microsoft.com/office/powerpoint/2010/main" val="693596231"/>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2057400" y="228600"/>
            <a:ext cx="7772400" cy="724437"/>
          </a:xfrm>
        </p:spPr>
        <p:txBody>
          <a:bodyPr/>
          <a:lstStyle/>
          <a:p>
            <a:pPr eaLnBrk="1" hangingPunct="1">
              <a:defRPr/>
            </a:pPr>
            <a:r>
              <a:rPr lang="zh-TW" altLang="en-US" sz="4000" dirty="0" smtClean="0">
                <a:solidFill>
                  <a:schemeClr val="tx2"/>
                </a:solidFill>
                <a:latin typeface="微软雅黑" pitchFamily="34" charset="-122"/>
                <a:ea typeface="微软雅黑" pitchFamily="34" charset="-122"/>
              </a:rPr>
              <a:t>             圣经</a:t>
            </a:r>
            <a:r>
              <a:rPr lang="zh-TW" altLang="en-US" sz="4000" dirty="0">
                <a:solidFill>
                  <a:schemeClr val="tx2"/>
                </a:solidFill>
                <a:latin typeface="微软雅黑" pitchFamily="34" charset="-122"/>
                <a:ea typeface="微软雅黑" pitchFamily="34" charset="-122"/>
              </a:rPr>
              <a:t>中的预言</a:t>
            </a:r>
          </a:p>
        </p:txBody>
      </p:sp>
      <p:sp>
        <p:nvSpPr>
          <p:cNvPr id="562179" name="Rectangle 3"/>
          <p:cNvSpPr>
            <a:spLocks noGrp="1" noChangeArrowheads="1"/>
          </p:cNvSpPr>
          <p:nvPr>
            <p:ph type="body" idx="1"/>
          </p:nvPr>
        </p:nvSpPr>
        <p:spPr>
          <a:xfrm>
            <a:off x="695459" y="1159099"/>
            <a:ext cx="11075831" cy="4860701"/>
          </a:xfrm>
        </p:spPr>
        <p:txBody>
          <a:bodyPr>
            <a:noAutofit/>
          </a:bodyPr>
          <a:lstStyle/>
          <a:p>
            <a:pPr eaLnBrk="1" hangingPunct="1">
              <a:lnSpc>
                <a:spcPct val="130000"/>
              </a:lnSpc>
            </a:pPr>
            <a:r>
              <a:rPr lang="zh-TW" altLang="en-US" sz="3200" dirty="0">
                <a:solidFill>
                  <a:schemeClr val="accent5"/>
                </a:solidFill>
                <a:latin typeface="微软雅黑" panose="020B0503020204020204" pitchFamily="34" charset="-122"/>
                <a:ea typeface="微软雅黑" panose="020B0503020204020204" pitchFamily="34" charset="-122"/>
              </a:rPr>
              <a:t>其他宗教书籍没有一本有预言，只给了一些空洞的承诺</a:t>
            </a:r>
            <a:r>
              <a:rPr lang="zh-TW" altLang="en-US" sz="3200" dirty="0">
                <a:latin typeface="微软雅黑" panose="020B0503020204020204" pitchFamily="34" charset="-122"/>
                <a:ea typeface="微软雅黑" panose="020B0503020204020204" pitchFamily="34" charset="-122"/>
              </a:rPr>
              <a:t>，免得不应验而失去其所传之信仰和地位</a:t>
            </a:r>
          </a:p>
          <a:p>
            <a:pPr eaLnBrk="1" hangingPunct="1">
              <a:lnSpc>
                <a:spcPct val="130000"/>
              </a:lnSpc>
            </a:pPr>
            <a:r>
              <a:rPr lang="zh-TW" altLang="en-US" sz="3200" dirty="0">
                <a:latin typeface="微软雅黑" panose="020B0503020204020204" pitchFamily="34" charset="-122"/>
                <a:ea typeface="微软雅黑" panose="020B0503020204020204" pitchFamily="34" charset="-122"/>
              </a:rPr>
              <a:t>另外有许多自称预言的，可靠性究竟有多少？</a:t>
            </a:r>
          </a:p>
          <a:p>
            <a:pPr eaLnBrk="1" hangingPunct="1">
              <a:lnSpc>
                <a:spcPct val="130000"/>
              </a:lnSpc>
            </a:pPr>
            <a:r>
              <a:rPr lang="zh-TW" altLang="en-US" sz="3200" dirty="0">
                <a:latin typeface="微软雅黑" panose="020B0503020204020204" pitchFamily="34" charset="-122"/>
                <a:ea typeface="微软雅黑" panose="020B0503020204020204" pitchFamily="34" charset="-122"/>
              </a:rPr>
              <a:t>但圣经所包含的预言非常多，也非常广（包含全世界，所有人类，特别是古代著名的帝国，可以从许多其他历史来查证），无可匹敌。</a:t>
            </a:r>
          </a:p>
          <a:p>
            <a:pPr eaLnBrk="1" hangingPunct="1">
              <a:lnSpc>
                <a:spcPct val="130000"/>
              </a:lnSpc>
            </a:pPr>
            <a:r>
              <a:rPr lang="zh-TW" altLang="en-US" sz="3200" b="1" dirty="0">
                <a:solidFill>
                  <a:schemeClr val="accent5"/>
                </a:solidFill>
                <a:latin typeface="微软雅黑" panose="020B0503020204020204" pitchFamily="34" charset="-122"/>
                <a:ea typeface="微软雅黑" panose="020B0503020204020204" pitchFamily="34" charset="-122"/>
              </a:rPr>
              <a:t>历史证明圣经预言的应验度高达百分之百。</a:t>
            </a:r>
          </a:p>
        </p:txBody>
      </p:sp>
    </p:spTree>
    <p:extLst>
      <p:ext uri="{BB962C8B-B14F-4D97-AF65-F5344CB8AC3E}">
        <p14:creationId xmlns:p14="http://schemas.microsoft.com/office/powerpoint/2010/main" val="23735159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 fill="hold" grpId="0" nodeType="clickEffect">
                                  <p:stCondLst>
                                    <p:cond delay="0"/>
                                  </p:stCondLst>
                                  <p:childTnLst>
                                    <p:set>
                                      <p:cBhvr>
                                        <p:cTn id="6" dur="1" fill="hold">
                                          <p:stCondLst>
                                            <p:cond delay="0"/>
                                          </p:stCondLst>
                                        </p:cTn>
                                        <p:tgtEl>
                                          <p:spTgt spid="562179">
                                            <p:txEl>
                                              <p:pRg st="0" end="0"/>
                                            </p:txEl>
                                          </p:spTgt>
                                        </p:tgtEl>
                                        <p:attrNameLst>
                                          <p:attrName>style.visibility</p:attrName>
                                        </p:attrNameLst>
                                      </p:cBhvr>
                                      <p:to>
                                        <p:strVal val="visible"/>
                                      </p:to>
                                    </p:set>
                                    <p:anim calcmode="lin" valueType="num">
                                      <p:cBhvr>
                                        <p:cTn id="7" dur="500" fill="hold"/>
                                        <p:tgtEl>
                                          <p:spTgt spid="562179">
                                            <p:txEl>
                                              <p:pRg st="0" end="0"/>
                                            </p:txEl>
                                          </p:spTgt>
                                        </p:tgtEl>
                                        <p:attrNameLst>
                                          <p:attrName>ppt_x</p:attrName>
                                        </p:attrNameLst>
                                      </p:cBhvr>
                                      <p:tavLst>
                                        <p:tav tm="0">
                                          <p:val>
                                            <p:strVal val="#ppt_x"/>
                                          </p:val>
                                        </p:tav>
                                        <p:tav tm="100000">
                                          <p:val>
                                            <p:strVal val="#ppt_x"/>
                                          </p:val>
                                        </p:tav>
                                      </p:tavLst>
                                    </p:anim>
                                    <p:anim calcmode="lin" valueType="num">
                                      <p:cBhvr>
                                        <p:cTn id="8" dur="500" fill="hold"/>
                                        <p:tgtEl>
                                          <p:spTgt spid="562179">
                                            <p:txEl>
                                              <p:pRg st="0" end="0"/>
                                            </p:txEl>
                                          </p:spTgt>
                                        </p:tgtEl>
                                        <p:attrNameLst>
                                          <p:attrName>ppt_y</p:attrName>
                                        </p:attrNameLst>
                                      </p:cBhvr>
                                      <p:tavLst>
                                        <p:tav tm="0">
                                          <p:val>
                                            <p:strVal val="#ppt_y-#ppt_h/2"/>
                                          </p:val>
                                        </p:tav>
                                        <p:tav tm="100000">
                                          <p:val>
                                            <p:strVal val="#ppt_y"/>
                                          </p:val>
                                        </p:tav>
                                      </p:tavLst>
                                    </p:anim>
                                    <p:anim calcmode="lin" valueType="num">
                                      <p:cBhvr>
                                        <p:cTn id="9" dur="500" fill="hold"/>
                                        <p:tgtEl>
                                          <p:spTgt spid="562179">
                                            <p:txEl>
                                              <p:pRg st="0" end="0"/>
                                            </p:txEl>
                                          </p:spTgt>
                                        </p:tgtEl>
                                        <p:attrNameLst>
                                          <p:attrName>ppt_w</p:attrName>
                                        </p:attrNameLst>
                                      </p:cBhvr>
                                      <p:tavLst>
                                        <p:tav tm="0">
                                          <p:val>
                                            <p:strVal val="#ppt_w"/>
                                          </p:val>
                                        </p:tav>
                                        <p:tav tm="100000">
                                          <p:val>
                                            <p:strVal val="#ppt_w"/>
                                          </p:val>
                                        </p:tav>
                                      </p:tavLst>
                                    </p:anim>
                                    <p:anim calcmode="lin" valueType="num">
                                      <p:cBhvr>
                                        <p:cTn id="10" dur="500" fill="hold"/>
                                        <p:tgtEl>
                                          <p:spTgt spid="56217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1" fill="hold" grpId="0" nodeType="clickEffect">
                                  <p:stCondLst>
                                    <p:cond delay="0"/>
                                  </p:stCondLst>
                                  <p:childTnLst>
                                    <p:set>
                                      <p:cBhvr>
                                        <p:cTn id="14" dur="1" fill="hold">
                                          <p:stCondLst>
                                            <p:cond delay="0"/>
                                          </p:stCondLst>
                                        </p:cTn>
                                        <p:tgtEl>
                                          <p:spTgt spid="562179">
                                            <p:txEl>
                                              <p:pRg st="1" end="1"/>
                                            </p:txEl>
                                          </p:spTgt>
                                        </p:tgtEl>
                                        <p:attrNameLst>
                                          <p:attrName>style.visibility</p:attrName>
                                        </p:attrNameLst>
                                      </p:cBhvr>
                                      <p:to>
                                        <p:strVal val="visible"/>
                                      </p:to>
                                    </p:set>
                                    <p:anim calcmode="lin" valueType="num">
                                      <p:cBhvr>
                                        <p:cTn id="15" dur="500" fill="hold"/>
                                        <p:tgtEl>
                                          <p:spTgt spid="562179">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562179">
                                            <p:txEl>
                                              <p:pRg st="1" end="1"/>
                                            </p:txEl>
                                          </p:spTgt>
                                        </p:tgtEl>
                                        <p:attrNameLst>
                                          <p:attrName>ppt_y</p:attrName>
                                        </p:attrNameLst>
                                      </p:cBhvr>
                                      <p:tavLst>
                                        <p:tav tm="0">
                                          <p:val>
                                            <p:strVal val="#ppt_y-#ppt_h/2"/>
                                          </p:val>
                                        </p:tav>
                                        <p:tav tm="100000">
                                          <p:val>
                                            <p:strVal val="#ppt_y"/>
                                          </p:val>
                                        </p:tav>
                                      </p:tavLst>
                                    </p:anim>
                                    <p:anim calcmode="lin" valueType="num">
                                      <p:cBhvr>
                                        <p:cTn id="17" dur="500" fill="hold"/>
                                        <p:tgtEl>
                                          <p:spTgt spid="562179">
                                            <p:txEl>
                                              <p:pRg st="1" end="1"/>
                                            </p:txEl>
                                          </p:spTgt>
                                        </p:tgtEl>
                                        <p:attrNameLst>
                                          <p:attrName>ppt_w</p:attrName>
                                        </p:attrNameLst>
                                      </p:cBhvr>
                                      <p:tavLst>
                                        <p:tav tm="0">
                                          <p:val>
                                            <p:strVal val="#ppt_w"/>
                                          </p:val>
                                        </p:tav>
                                        <p:tav tm="100000">
                                          <p:val>
                                            <p:strVal val="#ppt_w"/>
                                          </p:val>
                                        </p:tav>
                                      </p:tavLst>
                                    </p:anim>
                                    <p:anim calcmode="lin" valueType="num">
                                      <p:cBhvr>
                                        <p:cTn id="18" dur="500" fill="hold"/>
                                        <p:tgtEl>
                                          <p:spTgt spid="56217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1" fill="hold" grpId="0" nodeType="clickEffect">
                                  <p:stCondLst>
                                    <p:cond delay="0"/>
                                  </p:stCondLst>
                                  <p:childTnLst>
                                    <p:set>
                                      <p:cBhvr>
                                        <p:cTn id="22" dur="1" fill="hold">
                                          <p:stCondLst>
                                            <p:cond delay="0"/>
                                          </p:stCondLst>
                                        </p:cTn>
                                        <p:tgtEl>
                                          <p:spTgt spid="562179">
                                            <p:txEl>
                                              <p:pRg st="2" end="2"/>
                                            </p:txEl>
                                          </p:spTgt>
                                        </p:tgtEl>
                                        <p:attrNameLst>
                                          <p:attrName>style.visibility</p:attrName>
                                        </p:attrNameLst>
                                      </p:cBhvr>
                                      <p:to>
                                        <p:strVal val="visible"/>
                                      </p:to>
                                    </p:set>
                                    <p:anim calcmode="lin" valueType="num">
                                      <p:cBhvr>
                                        <p:cTn id="23" dur="500" fill="hold"/>
                                        <p:tgtEl>
                                          <p:spTgt spid="562179">
                                            <p:txEl>
                                              <p:pRg st="2" end="2"/>
                                            </p:txEl>
                                          </p:spTgt>
                                        </p:tgtEl>
                                        <p:attrNameLst>
                                          <p:attrName>ppt_x</p:attrName>
                                        </p:attrNameLst>
                                      </p:cBhvr>
                                      <p:tavLst>
                                        <p:tav tm="0">
                                          <p:val>
                                            <p:strVal val="#ppt_x"/>
                                          </p:val>
                                        </p:tav>
                                        <p:tav tm="100000">
                                          <p:val>
                                            <p:strVal val="#ppt_x"/>
                                          </p:val>
                                        </p:tav>
                                      </p:tavLst>
                                    </p:anim>
                                    <p:anim calcmode="lin" valueType="num">
                                      <p:cBhvr>
                                        <p:cTn id="24" dur="500" fill="hold"/>
                                        <p:tgtEl>
                                          <p:spTgt spid="562179">
                                            <p:txEl>
                                              <p:pRg st="2" end="2"/>
                                            </p:txEl>
                                          </p:spTgt>
                                        </p:tgtEl>
                                        <p:attrNameLst>
                                          <p:attrName>ppt_y</p:attrName>
                                        </p:attrNameLst>
                                      </p:cBhvr>
                                      <p:tavLst>
                                        <p:tav tm="0">
                                          <p:val>
                                            <p:strVal val="#ppt_y-#ppt_h/2"/>
                                          </p:val>
                                        </p:tav>
                                        <p:tav tm="100000">
                                          <p:val>
                                            <p:strVal val="#ppt_y"/>
                                          </p:val>
                                        </p:tav>
                                      </p:tavLst>
                                    </p:anim>
                                    <p:anim calcmode="lin" valueType="num">
                                      <p:cBhvr>
                                        <p:cTn id="25" dur="500" fill="hold"/>
                                        <p:tgtEl>
                                          <p:spTgt spid="562179">
                                            <p:txEl>
                                              <p:pRg st="2" end="2"/>
                                            </p:txEl>
                                          </p:spTgt>
                                        </p:tgtEl>
                                        <p:attrNameLst>
                                          <p:attrName>ppt_w</p:attrName>
                                        </p:attrNameLst>
                                      </p:cBhvr>
                                      <p:tavLst>
                                        <p:tav tm="0">
                                          <p:val>
                                            <p:strVal val="#ppt_w"/>
                                          </p:val>
                                        </p:tav>
                                        <p:tav tm="100000">
                                          <p:val>
                                            <p:strVal val="#ppt_w"/>
                                          </p:val>
                                        </p:tav>
                                      </p:tavLst>
                                    </p:anim>
                                    <p:anim calcmode="lin" valueType="num">
                                      <p:cBhvr>
                                        <p:cTn id="26" dur="500" fill="hold"/>
                                        <p:tgtEl>
                                          <p:spTgt spid="562179">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 fill="hold" grpId="0" nodeType="clickEffect">
                                  <p:stCondLst>
                                    <p:cond delay="0"/>
                                  </p:stCondLst>
                                  <p:childTnLst>
                                    <p:set>
                                      <p:cBhvr>
                                        <p:cTn id="30" dur="1" fill="hold">
                                          <p:stCondLst>
                                            <p:cond delay="0"/>
                                          </p:stCondLst>
                                        </p:cTn>
                                        <p:tgtEl>
                                          <p:spTgt spid="562179">
                                            <p:txEl>
                                              <p:pRg st="3" end="3"/>
                                            </p:txEl>
                                          </p:spTgt>
                                        </p:tgtEl>
                                        <p:attrNameLst>
                                          <p:attrName>style.visibility</p:attrName>
                                        </p:attrNameLst>
                                      </p:cBhvr>
                                      <p:to>
                                        <p:strVal val="visible"/>
                                      </p:to>
                                    </p:set>
                                    <p:anim calcmode="lin" valueType="num">
                                      <p:cBhvr>
                                        <p:cTn id="31" dur="500" fill="hold"/>
                                        <p:tgtEl>
                                          <p:spTgt spid="562179">
                                            <p:txEl>
                                              <p:pRg st="3" end="3"/>
                                            </p:txEl>
                                          </p:spTgt>
                                        </p:tgtEl>
                                        <p:attrNameLst>
                                          <p:attrName>ppt_x</p:attrName>
                                        </p:attrNameLst>
                                      </p:cBhvr>
                                      <p:tavLst>
                                        <p:tav tm="0">
                                          <p:val>
                                            <p:strVal val="#ppt_x"/>
                                          </p:val>
                                        </p:tav>
                                        <p:tav tm="100000">
                                          <p:val>
                                            <p:strVal val="#ppt_x"/>
                                          </p:val>
                                        </p:tav>
                                      </p:tavLst>
                                    </p:anim>
                                    <p:anim calcmode="lin" valueType="num">
                                      <p:cBhvr>
                                        <p:cTn id="32" dur="500" fill="hold"/>
                                        <p:tgtEl>
                                          <p:spTgt spid="562179">
                                            <p:txEl>
                                              <p:pRg st="3" end="3"/>
                                            </p:txEl>
                                          </p:spTgt>
                                        </p:tgtEl>
                                        <p:attrNameLst>
                                          <p:attrName>ppt_y</p:attrName>
                                        </p:attrNameLst>
                                      </p:cBhvr>
                                      <p:tavLst>
                                        <p:tav tm="0">
                                          <p:val>
                                            <p:strVal val="#ppt_y-#ppt_h/2"/>
                                          </p:val>
                                        </p:tav>
                                        <p:tav tm="100000">
                                          <p:val>
                                            <p:strVal val="#ppt_y"/>
                                          </p:val>
                                        </p:tav>
                                      </p:tavLst>
                                    </p:anim>
                                    <p:anim calcmode="lin" valueType="num">
                                      <p:cBhvr>
                                        <p:cTn id="33" dur="500" fill="hold"/>
                                        <p:tgtEl>
                                          <p:spTgt spid="562179">
                                            <p:txEl>
                                              <p:pRg st="3" end="3"/>
                                            </p:txEl>
                                          </p:spTgt>
                                        </p:tgtEl>
                                        <p:attrNameLst>
                                          <p:attrName>ppt_w</p:attrName>
                                        </p:attrNameLst>
                                      </p:cBhvr>
                                      <p:tavLst>
                                        <p:tav tm="0">
                                          <p:val>
                                            <p:strVal val="#ppt_w"/>
                                          </p:val>
                                        </p:tav>
                                        <p:tav tm="100000">
                                          <p:val>
                                            <p:strVal val="#ppt_w"/>
                                          </p:val>
                                        </p:tav>
                                      </p:tavLst>
                                    </p:anim>
                                    <p:anim calcmode="lin" valueType="num">
                                      <p:cBhvr>
                                        <p:cTn id="34" dur="500" fill="hold"/>
                                        <p:tgtEl>
                                          <p:spTgt spid="562179">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2179" grpId="0" build="p"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 y="1223492"/>
            <a:ext cx="6168980" cy="5634507"/>
          </a:xfrm>
          <a:prstGeom prst="rect">
            <a:avLst/>
          </a:prstGeom>
        </p:spPr>
      </p:pic>
      <p:pic>
        <p:nvPicPr>
          <p:cNvPr id="3" name="图片 2"/>
          <p:cNvPicPr>
            <a:picLocks noChangeAspect="1"/>
          </p:cNvPicPr>
          <p:nvPr/>
        </p:nvPicPr>
        <p:blipFill>
          <a:blip r:embed="rId3"/>
          <a:stretch>
            <a:fillRect/>
          </a:stretch>
        </p:blipFill>
        <p:spPr>
          <a:xfrm>
            <a:off x="6168981" y="0"/>
            <a:ext cx="6023019" cy="4623515"/>
          </a:xfrm>
          <a:prstGeom prst="rect">
            <a:avLst/>
          </a:prstGeom>
        </p:spPr>
      </p:pic>
    </p:spTree>
    <p:extLst>
      <p:ext uri="{BB962C8B-B14F-4D97-AF65-F5344CB8AC3E}">
        <p14:creationId xmlns:p14="http://schemas.microsoft.com/office/powerpoint/2010/main" val="79308630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117465" y="450761"/>
            <a:ext cx="5602310" cy="6001643"/>
          </a:xfrm>
          <a:prstGeom prst="rect">
            <a:avLst/>
          </a:prstGeom>
        </p:spPr>
        <p:txBody>
          <a:bodyPr wrap="square">
            <a:spAutoFit/>
          </a:bodyPr>
          <a:lstStyle/>
          <a:p>
            <a:r>
              <a:rPr lang="zh-CN" altLang="en-US" sz="3200" b="1" dirty="0">
                <a:solidFill>
                  <a:schemeClr val="tx2"/>
                </a:solidFill>
                <a:latin typeface="微软雅黑" panose="020B0503020204020204" pitchFamily="34" charset="-122"/>
                <a:ea typeface="微软雅黑" panose="020B0503020204020204" pitchFamily="34" charset="-122"/>
              </a:rPr>
              <a:t>据凤凰网获悉：在以色列建国</a:t>
            </a:r>
            <a:r>
              <a:rPr lang="en-US" altLang="zh-CN" sz="3200" b="1" dirty="0">
                <a:solidFill>
                  <a:schemeClr val="tx2"/>
                </a:solidFill>
                <a:latin typeface="微软雅黑" panose="020B0503020204020204" pitchFamily="34" charset="-122"/>
                <a:ea typeface="微软雅黑" panose="020B0503020204020204" pitchFamily="34" charset="-122"/>
              </a:rPr>
              <a:t>70</a:t>
            </a:r>
            <a:r>
              <a:rPr lang="zh-CN" altLang="en-US" sz="3200" b="1" dirty="0">
                <a:solidFill>
                  <a:schemeClr val="tx2"/>
                </a:solidFill>
                <a:latin typeface="微软雅黑" panose="020B0503020204020204" pitchFamily="34" charset="-122"/>
                <a:ea typeface="微软雅黑" panose="020B0503020204020204" pitchFamily="34" charset="-122"/>
              </a:rPr>
              <a:t>周年前夕，以色列中央统计局公布了最新人口统计数据，显示国家人口从</a:t>
            </a:r>
            <a:r>
              <a:rPr lang="en-US" altLang="zh-CN" sz="3200" b="1" dirty="0">
                <a:solidFill>
                  <a:schemeClr val="accent5"/>
                </a:solidFill>
                <a:latin typeface="微软雅黑" panose="020B0503020204020204" pitchFamily="34" charset="-122"/>
                <a:ea typeface="微软雅黑" panose="020B0503020204020204" pitchFamily="34" charset="-122"/>
              </a:rPr>
              <a:t>1948</a:t>
            </a:r>
            <a:r>
              <a:rPr lang="zh-CN" altLang="en-US" sz="3200" b="1" dirty="0">
                <a:solidFill>
                  <a:schemeClr val="accent5"/>
                </a:solidFill>
                <a:latin typeface="微软雅黑" panose="020B0503020204020204" pitchFamily="34" charset="-122"/>
                <a:ea typeface="微软雅黑" panose="020B0503020204020204" pitchFamily="34" charset="-122"/>
              </a:rPr>
              <a:t>年建国时的</a:t>
            </a:r>
            <a:r>
              <a:rPr lang="en-US" altLang="zh-CN" sz="3200" b="1" dirty="0">
                <a:solidFill>
                  <a:schemeClr val="accent5"/>
                </a:solidFill>
                <a:latin typeface="微软雅黑" panose="020B0503020204020204" pitchFamily="34" charset="-122"/>
                <a:ea typeface="微软雅黑" panose="020B0503020204020204" pitchFamily="34" charset="-122"/>
              </a:rPr>
              <a:t>80.6</a:t>
            </a:r>
            <a:r>
              <a:rPr lang="zh-CN" altLang="en-US" sz="3200" b="1" dirty="0">
                <a:solidFill>
                  <a:schemeClr val="accent5"/>
                </a:solidFill>
                <a:latin typeface="微软雅黑" panose="020B0503020204020204" pitchFamily="34" charset="-122"/>
                <a:ea typeface="微软雅黑" panose="020B0503020204020204" pitchFamily="34" charset="-122"/>
              </a:rPr>
              <a:t>万增长到目前的</a:t>
            </a:r>
            <a:r>
              <a:rPr lang="en-US" altLang="zh-CN" sz="3200" b="1" dirty="0">
                <a:solidFill>
                  <a:schemeClr val="accent5"/>
                </a:solidFill>
                <a:latin typeface="微软雅黑" panose="020B0503020204020204" pitchFamily="34" charset="-122"/>
                <a:ea typeface="微软雅黑" panose="020B0503020204020204" pitchFamily="34" charset="-122"/>
              </a:rPr>
              <a:t>884.2</a:t>
            </a:r>
            <a:r>
              <a:rPr lang="zh-CN" altLang="en-US" sz="3200" b="1" dirty="0">
                <a:solidFill>
                  <a:schemeClr val="accent5"/>
                </a:solidFill>
                <a:latin typeface="微软雅黑" panose="020B0503020204020204" pitchFamily="34" charset="-122"/>
                <a:ea typeface="微软雅黑" panose="020B0503020204020204" pitchFamily="34" charset="-122"/>
              </a:rPr>
              <a:t>万，人口总数增长</a:t>
            </a:r>
            <a:r>
              <a:rPr lang="en-US" altLang="zh-CN" sz="3200" b="1" dirty="0">
                <a:solidFill>
                  <a:schemeClr val="accent5"/>
                </a:solidFill>
                <a:latin typeface="微软雅黑" panose="020B0503020204020204" pitchFamily="34" charset="-122"/>
                <a:ea typeface="微软雅黑" panose="020B0503020204020204" pitchFamily="34" charset="-122"/>
              </a:rPr>
              <a:t>10</a:t>
            </a:r>
            <a:r>
              <a:rPr lang="zh-CN" altLang="en-US" sz="3200" b="1" dirty="0">
                <a:solidFill>
                  <a:schemeClr val="accent5"/>
                </a:solidFill>
                <a:latin typeface="微软雅黑" panose="020B0503020204020204" pitchFamily="34" charset="-122"/>
                <a:ea typeface="微软雅黑" panose="020B0503020204020204" pitchFamily="34" charset="-122"/>
              </a:rPr>
              <a:t>倍多。</a:t>
            </a:r>
            <a:r>
              <a:rPr lang="zh-CN" altLang="en-US" sz="3200" b="1" dirty="0">
                <a:solidFill>
                  <a:schemeClr val="tx2"/>
                </a:solidFill>
                <a:latin typeface="微软雅黑" panose="020B0503020204020204" pitchFamily="34" charset="-122"/>
                <a:ea typeface="微软雅黑" panose="020B0503020204020204" pitchFamily="34" charset="-122"/>
              </a:rPr>
              <a:t> 对于一个长达</a:t>
            </a:r>
            <a:r>
              <a:rPr lang="en-US" altLang="zh-CN" sz="3200" b="1" dirty="0">
                <a:solidFill>
                  <a:schemeClr val="tx2"/>
                </a:solidFill>
                <a:latin typeface="微软雅黑" panose="020B0503020204020204" pitchFamily="34" charset="-122"/>
                <a:ea typeface="微软雅黑" panose="020B0503020204020204" pitchFamily="34" charset="-122"/>
              </a:rPr>
              <a:t>2000</a:t>
            </a:r>
            <a:r>
              <a:rPr lang="zh-CN" altLang="en-US" sz="3200" b="1" dirty="0">
                <a:solidFill>
                  <a:schemeClr val="tx2"/>
                </a:solidFill>
                <a:latin typeface="微软雅黑" panose="020B0503020204020204" pitchFamily="34" charset="-122"/>
                <a:ea typeface="微软雅黑" panose="020B0503020204020204" pitchFamily="34" charset="-122"/>
              </a:rPr>
              <a:t>多年被驱逐到世界各地犹太人民来说，没有自己的军队，没有自己的武器，没有自己的一切，能够复国，经历复兴，真的是神的恩典和神迹。</a:t>
            </a:r>
            <a:endParaRPr lang="zh-CN" altLang="en-US" sz="3200" dirty="0">
              <a:solidFill>
                <a:schemeClr val="tx2"/>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2"/>
          <a:stretch>
            <a:fillRect/>
          </a:stretch>
        </p:blipFill>
        <p:spPr>
          <a:xfrm>
            <a:off x="-1" y="2305318"/>
            <a:ext cx="5950039" cy="4552682"/>
          </a:xfrm>
          <a:prstGeom prst="rect">
            <a:avLst/>
          </a:prstGeom>
        </p:spPr>
      </p:pic>
    </p:spTree>
    <p:extLst>
      <p:ext uri="{BB962C8B-B14F-4D97-AF65-F5344CB8AC3E}">
        <p14:creationId xmlns:p14="http://schemas.microsoft.com/office/powerpoint/2010/main" val="1390564682"/>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Map_jewish_refugees_from_arab_countries__1">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8811" y="2962141"/>
            <a:ext cx="8663726" cy="3895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5" descr="170px-19450715_Buchenwald_survivors_arrive_in_Haif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528811" cy="4984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3528812" y="534454"/>
            <a:ext cx="8551572" cy="2160591"/>
          </a:xfrm>
          <a:prstGeom prst="rect">
            <a:avLst/>
          </a:prstGeom>
        </p:spPr>
        <p:txBody>
          <a:bodyPr wrap="square">
            <a:spAutoFit/>
          </a:bodyPr>
          <a:lstStyle/>
          <a:p>
            <a:pPr>
              <a:lnSpc>
                <a:spcPct val="140000"/>
              </a:lnSpc>
            </a:pPr>
            <a:r>
              <a:rPr lang="zh-TW" altLang="en-US" sz="3200" dirty="0" smtClean="0">
                <a:latin typeface="微软雅黑" panose="020B0503020204020204" pitchFamily="34" charset="-122"/>
                <a:ea typeface="微软雅黑" panose="020B0503020204020204" pitchFamily="34" charset="-122"/>
              </a:rPr>
              <a:t>    </a:t>
            </a:r>
            <a:r>
              <a:rPr lang="zh-TW" altLang="en-US" sz="3200" b="1" dirty="0" smtClean="0">
                <a:latin typeface="微软雅黑" panose="020B0503020204020204" pitchFamily="34" charset="-122"/>
                <a:ea typeface="微软雅黑" panose="020B0503020204020204" pitchFamily="34" charset="-122"/>
              </a:rPr>
              <a:t>然而</a:t>
            </a:r>
            <a:r>
              <a:rPr lang="zh-TW" altLang="en-US" sz="3200" b="1" dirty="0">
                <a:latin typeface="微软雅黑" panose="020B0503020204020204" pitchFamily="34" charset="-122"/>
                <a:ea typeface="微软雅黑" panose="020B0503020204020204" pitchFamily="34" charset="-122"/>
              </a:rPr>
              <a:t>，归回的犹太人，和原居住在那处的巴勒斯坦人，还有周边的阿拉伯国家，一直争战</a:t>
            </a:r>
            <a:r>
              <a:rPr lang="zh-TW" altLang="en-US" sz="3200" b="1" dirty="0" smtClean="0">
                <a:latin typeface="微软雅黑" panose="020B0503020204020204" pitchFamily="34" charset="-122"/>
                <a:ea typeface="微软雅黑" panose="020B0503020204020204" pitchFamily="34" charset="-122"/>
              </a:rPr>
              <a:t>不休</a:t>
            </a:r>
            <a:r>
              <a:rPr lang="zh-CN" altLang="en-US" sz="3200" b="1" dirty="0" smtClean="0">
                <a:latin typeface="微软雅黑" panose="020B0503020204020204" pitchFamily="34" charset="-122"/>
                <a:ea typeface="微软雅黑" panose="020B0503020204020204" pitchFamily="34" charset="-122"/>
              </a:rPr>
              <a:t>。</a:t>
            </a:r>
            <a:r>
              <a:rPr lang="zh-TW" altLang="en-US" sz="3200" b="1" dirty="0" smtClean="0">
                <a:latin typeface="微软雅黑" panose="020B0503020204020204" pitchFamily="34" charset="-122"/>
                <a:ea typeface="微软雅黑" panose="020B0503020204020204" pitchFamily="34" charset="-122"/>
              </a:rPr>
              <a:t>联合国</a:t>
            </a:r>
            <a:r>
              <a:rPr lang="zh-TW" altLang="en-US" sz="3200" b="1" dirty="0">
                <a:latin typeface="微软雅黑" panose="020B0503020204020204" pitchFamily="34" charset="-122"/>
                <a:ea typeface="微软雅黑" panose="020B0503020204020204" pitchFamily="34" charset="-122"/>
              </a:rPr>
              <a:t>为以色列建国的事争论不休</a:t>
            </a:r>
            <a:r>
              <a:rPr lang="en-US" altLang="zh-TW" sz="3200" b="1" dirty="0">
                <a:latin typeface="微软雅黑" panose="020B0503020204020204" pitchFamily="34" charset="-122"/>
                <a:ea typeface="微软雅黑" panose="020B0503020204020204" pitchFamily="34" charset="-122"/>
              </a:rPr>
              <a:t>…</a:t>
            </a:r>
          </a:p>
        </p:txBody>
      </p:sp>
    </p:spTree>
    <p:extLst>
      <p:ext uri="{BB962C8B-B14F-4D97-AF65-F5344CB8AC3E}">
        <p14:creationId xmlns:p14="http://schemas.microsoft.com/office/powerpoint/2010/main" val="3685267366"/>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21932"/>
            <a:ext cx="6490952" cy="5236068"/>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9835" y="1803041"/>
            <a:ext cx="6362163" cy="4764317"/>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9836" y="1621932"/>
            <a:ext cx="6362163" cy="4514850"/>
          </a:xfrm>
          <a:prstGeom prst="rect">
            <a:avLst/>
          </a:prstGeom>
        </p:spPr>
      </p:pic>
      <p:sp>
        <p:nvSpPr>
          <p:cNvPr id="7" name="矩形 6"/>
          <p:cNvSpPr/>
          <p:nvPr/>
        </p:nvSpPr>
        <p:spPr>
          <a:xfrm>
            <a:off x="3226274" y="501134"/>
            <a:ext cx="5323893" cy="523220"/>
          </a:xfrm>
          <a:prstGeom prst="rect">
            <a:avLst/>
          </a:prstGeom>
        </p:spPr>
        <p:txBody>
          <a:bodyPr wrap="none">
            <a:spAutoFit/>
          </a:bodyPr>
          <a:lstStyle/>
          <a:p>
            <a:r>
              <a:rPr lang="en-US" altLang="zh-CN" sz="2800" b="1" dirty="0" smtClean="0">
                <a:solidFill>
                  <a:srgbClr val="FFC000"/>
                </a:solidFill>
                <a:latin typeface="微软雅黑" panose="020B0503020204020204" pitchFamily="34" charset="-122"/>
                <a:ea typeface="微软雅黑" panose="020B0503020204020204" pitchFamily="34" charset="-122"/>
              </a:rPr>
              <a:t>1948</a:t>
            </a:r>
            <a:r>
              <a:rPr lang="zh-CN" altLang="en-US" sz="2800" b="1" dirty="0" smtClean="0">
                <a:solidFill>
                  <a:srgbClr val="FFC000"/>
                </a:solidFill>
                <a:latin typeface="微软雅黑" panose="020B0503020204020204" pitchFamily="34" charset="-122"/>
                <a:ea typeface="微软雅黑" panose="020B0503020204020204" pitchFamily="34" charset="-122"/>
              </a:rPr>
              <a:t>年</a:t>
            </a:r>
            <a:r>
              <a:rPr lang="en-US" altLang="zh-CN" sz="2800" b="1" dirty="0" smtClean="0">
                <a:solidFill>
                  <a:srgbClr val="FFC000"/>
                </a:solidFill>
                <a:latin typeface="微软雅黑" panose="020B0503020204020204" pitchFamily="34" charset="-122"/>
                <a:ea typeface="微软雅黑" panose="020B0503020204020204" pitchFamily="34" charset="-122"/>
              </a:rPr>
              <a:t>5</a:t>
            </a:r>
            <a:r>
              <a:rPr lang="zh-CN" altLang="en-US" sz="2800" b="1" dirty="0" smtClean="0">
                <a:solidFill>
                  <a:srgbClr val="FFC000"/>
                </a:solidFill>
                <a:latin typeface="微软雅黑" panose="020B0503020204020204" pitchFamily="34" charset="-122"/>
                <a:ea typeface="微软雅黑" panose="020B0503020204020204" pitchFamily="34" charset="-122"/>
              </a:rPr>
              <a:t>月</a:t>
            </a:r>
            <a:r>
              <a:rPr lang="en-US" altLang="zh-CN" sz="2800" b="1" dirty="0" smtClean="0">
                <a:solidFill>
                  <a:srgbClr val="FFC000"/>
                </a:solidFill>
                <a:latin typeface="微软雅黑" panose="020B0503020204020204" pitchFamily="34" charset="-122"/>
                <a:ea typeface="微软雅黑" panose="020B0503020204020204" pitchFamily="34" charset="-122"/>
              </a:rPr>
              <a:t>14</a:t>
            </a:r>
            <a:r>
              <a:rPr lang="zh-CN" altLang="en-US" sz="2800" b="1" dirty="0" smtClean="0">
                <a:solidFill>
                  <a:srgbClr val="FFC000"/>
                </a:solidFill>
                <a:latin typeface="微软雅黑" panose="020B0503020204020204" pitchFamily="34" charset="-122"/>
                <a:ea typeface="微软雅黑" panose="020B0503020204020204" pitchFamily="34" charset="-122"/>
              </a:rPr>
              <a:t>日以色列宣布独立</a:t>
            </a:r>
            <a:endParaRPr lang="zh-CN" altLang="en-US" sz="2800" b="1" dirty="0"/>
          </a:p>
        </p:txBody>
      </p:sp>
    </p:spTree>
    <p:extLst>
      <p:ext uri="{BB962C8B-B14F-4D97-AF65-F5344CB8AC3E}">
        <p14:creationId xmlns:p14="http://schemas.microsoft.com/office/powerpoint/2010/main" val="1615972214"/>
      </p:ext>
    </p:extLst>
  </p:cSld>
  <p:clrMapOvr>
    <a:masterClrMapping/>
  </p:clrMapOvr>
  <p:transition spd="slow">
    <p:randomBar dir="ver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矩形 1"/>
          <p:cNvSpPr>
            <a:spLocks noChangeArrowheads="1"/>
          </p:cNvSpPr>
          <p:nvPr/>
        </p:nvSpPr>
        <p:spPr bwMode="auto">
          <a:xfrm>
            <a:off x="553789" y="799297"/>
            <a:ext cx="10882648" cy="5734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anose="05000000000000000000" pitchFamily="2" charset="2"/>
              <a:buChar char="n"/>
              <a:defRPr kumimoji="1" sz="3200">
                <a:solidFill>
                  <a:schemeClr val="tx1"/>
                </a:solidFill>
                <a:latin typeface="Tahoma" panose="020B0604030504040204" pitchFamily="34" charset="0"/>
                <a:ea typeface="新細明體" pitchFamily="18" charset="-120"/>
              </a:defRPr>
            </a:lvl1pPr>
            <a:lvl2pPr marL="742950" indent="-285750">
              <a:spcBef>
                <a:spcPct val="20000"/>
              </a:spcBef>
              <a:buClr>
                <a:schemeClr val="tx1"/>
              </a:buClr>
              <a:buChar char="–"/>
              <a:defRPr kumimoji="1" sz="2800">
                <a:solidFill>
                  <a:schemeClr val="tx1"/>
                </a:solidFill>
                <a:latin typeface="Tahoma" panose="020B0604030504040204" pitchFamily="34" charset="0"/>
                <a:ea typeface="新細明體" pitchFamily="18" charset="-120"/>
              </a:defRPr>
            </a:lvl2pPr>
            <a:lvl3pPr marL="1143000" indent="-228600">
              <a:spcBef>
                <a:spcPct val="20000"/>
              </a:spcBef>
              <a:buClr>
                <a:schemeClr val="hlink"/>
              </a:buClr>
              <a:buSzPct val="70000"/>
              <a:buFont typeface="Wingdings" panose="05000000000000000000" pitchFamily="2" charset="2"/>
              <a:buChar char="n"/>
              <a:defRPr kumimoji="1" sz="2400">
                <a:solidFill>
                  <a:schemeClr val="tx1"/>
                </a:solidFill>
                <a:latin typeface="Tahoma" panose="020B0604030504040204" pitchFamily="34" charset="0"/>
                <a:ea typeface="新細明體" pitchFamily="18" charset="-120"/>
              </a:defRPr>
            </a:lvl3pPr>
            <a:lvl4pPr marL="1600200" indent="-228600">
              <a:spcBef>
                <a:spcPct val="20000"/>
              </a:spcBef>
              <a:buClr>
                <a:schemeClr val="tx1"/>
              </a:buClr>
              <a:buChar char="–"/>
              <a:defRPr kumimoji="1" sz="2000">
                <a:solidFill>
                  <a:schemeClr val="tx1"/>
                </a:solidFill>
                <a:latin typeface="Tahoma" panose="020B0604030504040204" pitchFamily="34" charset="0"/>
                <a:ea typeface="新細明體" pitchFamily="18" charset="-120"/>
              </a:defRPr>
            </a:lvl4pPr>
            <a:lvl5pPr marL="2057400" indent="-228600">
              <a:spcBef>
                <a:spcPct val="20000"/>
              </a:spcBef>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新細明體" pitchFamily="18" charset="-12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新細明體" pitchFamily="18" charset="-12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新細明體" pitchFamily="18" charset="-12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新細明體" pitchFamily="18" charset="-12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新細明體" pitchFamily="18" charset="-120"/>
              </a:defRPr>
            </a:lvl9pPr>
          </a:lstStyle>
          <a:p>
            <a:pPr>
              <a:lnSpc>
                <a:spcPts val="4000"/>
              </a:lnSpc>
              <a:spcBef>
                <a:spcPct val="0"/>
              </a:spcBef>
              <a:buClrTx/>
              <a:buSzTx/>
              <a:buFontTx/>
              <a:buNone/>
            </a:pPr>
            <a:r>
              <a:rPr lang="zh-CN" altLang="en-US" sz="2800" dirty="0">
                <a:solidFill>
                  <a:schemeClr val="tx2"/>
                </a:solidFill>
                <a:latin typeface="微软雅黑" panose="020B0503020204020204" pitchFamily="34" charset="-122"/>
                <a:ea typeface="微软雅黑" panose="020B0503020204020204" pitchFamily="34" charset="-122"/>
              </a:rPr>
              <a:t>       </a:t>
            </a:r>
            <a:r>
              <a:rPr lang="zh-CN" altLang="en-US" sz="2800" b="1" dirty="0">
                <a:solidFill>
                  <a:schemeClr val="tx2"/>
                </a:solidFill>
                <a:latin typeface="微软雅黑" panose="020B0503020204020204" pitchFamily="34" charset="-122"/>
                <a:ea typeface="微软雅黑" panose="020B0503020204020204" pitchFamily="34" charset="-122"/>
              </a:rPr>
              <a:t>立国之日，</a:t>
            </a:r>
            <a:r>
              <a:rPr lang="zh-CN" altLang="en-US" sz="2800" dirty="0">
                <a:solidFill>
                  <a:schemeClr val="tx2"/>
                </a:solidFill>
                <a:latin typeface="微软雅黑" panose="020B0503020204020204" pitchFamily="34" charset="-122"/>
                <a:ea typeface="微软雅黑" panose="020B0503020204020204" pitchFamily="34" charset="-122"/>
              </a:rPr>
              <a:t>以色列在巴勒斯坦总人口虽达</a:t>
            </a:r>
            <a:r>
              <a:rPr lang="en-US" altLang="zh-CN" sz="2800" dirty="0">
                <a:solidFill>
                  <a:schemeClr val="tx2"/>
                </a:solidFill>
                <a:latin typeface="微软雅黑" panose="020B0503020204020204" pitchFamily="34" charset="-122"/>
                <a:ea typeface="微软雅黑" panose="020B0503020204020204" pitchFamily="34" charset="-122"/>
              </a:rPr>
              <a:t>65</a:t>
            </a:r>
            <a:r>
              <a:rPr lang="zh-CN" altLang="en-US" sz="2800" dirty="0">
                <a:solidFill>
                  <a:schemeClr val="tx2"/>
                </a:solidFill>
                <a:latin typeface="微软雅黑" panose="020B0503020204020204" pitchFamily="34" charset="-122"/>
                <a:ea typeface="微软雅黑" panose="020B0503020204020204" pitchFamily="34" charset="-122"/>
              </a:rPr>
              <a:t>万左右，而阿拉伯人在此地却有</a:t>
            </a:r>
            <a:r>
              <a:rPr lang="en-US" altLang="zh-CN" sz="2800" dirty="0">
                <a:solidFill>
                  <a:schemeClr val="tx2"/>
                </a:solidFill>
                <a:latin typeface="微软雅黑" panose="020B0503020204020204" pitchFamily="34" charset="-122"/>
                <a:ea typeface="微软雅黑" panose="020B0503020204020204" pitchFamily="34" charset="-122"/>
              </a:rPr>
              <a:t>120</a:t>
            </a:r>
            <a:r>
              <a:rPr lang="zh-CN" altLang="en-US" sz="2800" dirty="0">
                <a:solidFill>
                  <a:schemeClr val="tx2"/>
                </a:solidFill>
                <a:latin typeface="微软雅黑" panose="020B0503020204020204" pitchFamily="34" charset="-122"/>
                <a:ea typeface="微软雅黑" panose="020B0503020204020204" pitchFamily="34" charset="-122"/>
              </a:rPr>
              <a:t>万之多，加上</a:t>
            </a:r>
            <a:r>
              <a:rPr lang="zh-CN" altLang="en-US" sz="2800" b="1" dirty="0">
                <a:solidFill>
                  <a:schemeClr val="tx2"/>
                </a:solidFill>
                <a:latin typeface="微软雅黑" panose="020B0503020204020204" pitchFamily="34" charset="-122"/>
                <a:ea typeface="微软雅黑" panose="020B0503020204020204" pitchFamily="34" charset="-122"/>
              </a:rPr>
              <a:t>邻近</a:t>
            </a:r>
            <a:r>
              <a:rPr lang="zh-CN" altLang="en-US" sz="2800" dirty="0">
                <a:solidFill>
                  <a:schemeClr val="tx2"/>
                </a:solidFill>
                <a:latin typeface="微软雅黑" panose="020B0503020204020204" pitchFamily="34" charset="-122"/>
                <a:ea typeface="微软雅黑" panose="020B0503020204020204" pitchFamily="34" charset="-122"/>
              </a:rPr>
              <a:t>阿拉伯国家的三千万人口，许多人忧心忡忡，深怕新生之国夭折，果真在以色列复国之后数小时，</a:t>
            </a:r>
            <a:r>
              <a:rPr lang="zh-CN" altLang="en-US" sz="2800" b="1" dirty="0">
                <a:solidFill>
                  <a:schemeClr val="tx2"/>
                </a:solidFill>
                <a:latin typeface="微软雅黑" panose="020B0503020204020204" pitchFamily="34" charset="-122"/>
                <a:ea typeface="微软雅黑" panose="020B0503020204020204" pitchFamily="34" charset="-122"/>
              </a:rPr>
              <a:t>阿拉伯联军从四方进攻这个新生小国，说要一举将犹太复国主义者消灭在襁褓之中。</a:t>
            </a:r>
            <a:r>
              <a:rPr lang="zh-CN" altLang="en-US" sz="2800" dirty="0">
                <a:solidFill>
                  <a:schemeClr val="tx2"/>
                </a:solidFill>
                <a:latin typeface="微软雅黑" panose="020B0503020204020204" pitchFamily="34" charset="-122"/>
                <a:ea typeface="微软雅黑" panose="020B0503020204020204" pitchFamily="34" charset="-122"/>
              </a:rPr>
              <a:t>他们的行径，圣经早就预言的清清楚楚，诗篇</a:t>
            </a:r>
            <a:r>
              <a:rPr lang="en-US" altLang="zh-CN" sz="2800" dirty="0">
                <a:solidFill>
                  <a:schemeClr val="tx2"/>
                </a:solidFill>
                <a:latin typeface="微软雅黑" panose="020B0503020204020204" pitchFamily="34" charset="-122"/>
                <a:ea typeface="微软雅黑" panose="020B0503020204020204" pitchFamily="34" charset="-122"/>
              </a:rPr>
              <a:t>83</a:t>
            </a:r>
            <a:r>
              <a:rPr lang="zh-CN" altLang="en-US" sz="2800" dirty="0">
                <a:solidFill>
                  <a:schemeClr val="tx2"/>
                </a:solidFill>
                <a:latin typeface="微软雅黑" panose="020B0503020204020204" pitchFamily="34" charset="-122"/>
                <a:ea typeface="微软雅黑" panose="020B0503020204020204" pitchFamily="34" charset="-122"/>
              </a:rPr>
              <a:t>篇预言以色列的敌人说的话：</a:t>
            </a:r>
            <a:r>
              <a:rPr lang="zh-CN" altLang="en-US" sz="2800" b="1" dirty="0">
                <a:solidFill>
                  <a:schemeClr val="tx2"/>
                </a:solidFill>
                <a:latin typeface="微软雅黑" panose="020B0503020204020204" pitchFamily="34" charset="-122"/>
                <a:ea typeface="微软雅黑" panose="020B0503020204020204" pitchFamily="34" charset="-122"/>
              </a:rPr>
              <a:t>“来吧！我们将他们消灭，使他们不再成国。</a:t>
            </a:r>
            <a:r>
              <a:rPr lang="zh-CN" altLang="en-US" sz="2800" b="1" dirty="0" smtClean="0">
                <a:solidFill>
                  <a:schemeClr val="tx2"/>
                </a:solidFill>
                <a:latin typeface="微软雅黑" panose="020B0503020204020204" pitchFamily="34" charset="-122"/>
                <a:ea typeface="微软雅黑" panose="020B0503020204020204" pitchFamily="34" charset="-122"/>
              </a:rPr>
              <a:t>”</a:t>
            </a:r>
            <a:endParaRPr lang="en-US" altLang="zh-CN" sz="2800" b="1" dirty="0" smtClean="0">
              <a:solidFill>
                <a:schemeClr val="tx2"/>
              </a:solidFill>
              <a:latin typeface="微软雅黑" panose="020B0503020204020204" pitchFamily="34" charset="-122"/>
              <a:ea typeface="微软雅黑" panose="020B0503020204020204" pitchFamily="34" charset="-122"/>
            </a:endParaRPr>
          </a:p>
          <a:p>
            <a:pPr>
              <a:lnSpc>
                <a:spcPts val="4000"/>
              </a:lnSpc>
              <a:spcBef>
                <a:spcPct val="0"/>
              </a:spcBef>
              <a:buClrTx/>
              <a:buSzTx/>
              <a:buFontTx/>
              <a:buNone/>
            </a:pPr>
            <a:r>
              <a:rPr lang="en-US" altLang="zh-CN" sz="2800" b="1" dirty="0">
                <a:solidFill>
                  <a:schemeClr val="tx2"/>
                </a:solidFill>
                <a:latin typeface="微软雅黑" panose="020B0503020204020204" pitchFamily="34" charset="-122"/>
                <a:ea typeface="微软雅黑" panose="020B0503020204020204" pitchFamily="34" charset="-122"/>
              </a:rPr>
              <a:t> </a:t>
            </a:r>
            <a:r>
              <a:rPr lang="en-US" altLang="zh-CN" sz="2800" b="1" dirty="0" smtClean="0">
                <a:solidFill>
                  <a:schemeClr val="tx2"/>
                </a:solidFill>
                <a:latin typeface="微软雅黑" panose="020B0503020204020204" pitchFamily="34" charset="-122"/>
                <a:ea typeface="微软雅黑" panose="020B0503020204020204" pitchFamily="34" charset="-122"/>
              </a:rPr>
              <a:t>    </a:t>
            </a:r>
            <a:r>
              <a:rPr lang="zh-CN" altLang="en-US" sz="2800" b="1" dirty="0" smtClean="0">
                <a:solidFill>
                  <a:schemeClr val="tx2"/>
                </a:solidFill>
                <a:latin typeface="微软雅黑" panose="020B0503020204020204" pitchFamily="34" charset="-122"/>
                <a:ea typeface="微软雅黑" panose="020B0503020204020204" pitchFamily="34" charset="-122"/>
              </a:rPr>
              <a:t>以西</a:t>
            </a:r>
            <a:r>
              <a:rPr lang="zh-CN" altLang="en-US" sz="2800" b="1" dirty="0">
                <a:solidFill>
                  <a:schemeClr val="tx2"/>
                </a:solidFill>
                <a:latin typeface="微软雅黑" panose="020B0503020204020204" pitchFamily="34" charset="-122"/>
                <a:ea typeface="微软雅黑" panose="020B0503020204020204" pitchFamily="34" charset="-122"/>
              </a:rPr>
              <a:t>结</a:t>
            </a:r>
            <a:r>
              <a:rPr lang="en-US" altLang="zh-CN" sz="2800" b="1" dirty="0">
                <a:solidFill>
                  <a:schemeClr val="tx2"/>
                </a:solidFill>
                <a:latin typeface="微软雅黑" panose="020B0503020204020204" pitchFamily="34" charset="-122"/>
                <a:ea typeface="微软雅黑" panose="020B0503020204020204" pitchFamily="34" charset="-122"/>
              </a:rPr>
              <a:t>36</a:t>
            </a:r>
            <a:r>
              <a:rPr lang="zh-CN" altLang="en-US" sz="2800" b="1" dirty="0">
                <a:solidFill>
                  <a:schemeClr val="tx2"/>
                </a:solidFill>
                <a:latin typeface="微软雅黑" panose="020B0503020204020204" pitchFamily="34" charset="-122"/>
                <a:ea typeface="微软雅黑" panose="020B0503020204020204" pitchFamily="34" charset="-122"/>
              </a:rPr>
              <a:t>篇</a:t>
            </a:r>
            <a:r>
              <a:rPr lang="en-US" altLang="zh-CN" sz="2800" b="1" dirty="0">
                <a:solidFill>
                  <a:schemeClr val="tx2"/>
                </a:solidFill>
                <a:latin typeface="微软雅黑" panose="020B0503020204020204" pitchFamily="34" charset="-122"/>
                <a:ea typeface="微软雅黑" panose="020B0503020204020204" pitchFamily="34" charset="-122"/>
              </a:rPr>
              <a:t>1~7</a:t>
            </a:r>
            <a:r>
              <a:rPr lang="zh-CN" altLang="en-US" sz="2800" b="1" dirty="0">
                <a:solidFill>
                  <a:schemeClr val="tx2"/>
                </a:solidFill>
                <a:latin typeface="微软雅黑" panose="020B0503020204020204" pitchFamily="34" charset="-122"/>
                <a:ea typeface="微软雅黑" panose="020B0503020204020204" pitchFamily="34" charset="-122"/>
              </a:rPr>
              <a:t>节预言说</a:t>
            </a:r>
            <a:r>
              <a:rPr lang="zh-CN" altLang="en-US" sz="2800" b="1" dirty="0" smtClean="0">
                <a:solidFill>
                  <a:schemeClr val="tx2"/>
                </a:solidFill>
                <a:latin typeface="微软雅黑" panose="020B0503020204020204" pitchFamily="34" charset="-122"/>
                <a:ea typeface="微软雅黑" panose="020B0503020204020204" pitchFamily="34" charset="-122"/>
              </a:rPr>
              <a:t>：以色列为</a:t>
            </a:r>
            <a:r>
              <a:rPr lang="zh-CN" altLang="en-US" sz="2800" b="1" dirty="0">
                <a:solidFill>
                  <a:schemeClr val="tx2"/>
                </a:solidFill>
                <a:latin typeface="微软雅黑" panose="020B0503020204020204" pitchFamily="34" charset="-122"/>
                <a:ea typeface="微软雅黑" panose="020B0503020204020204" pitchFamily="34" charset="-122"/>
              </a:rPr>
              <a:t>四周其余的外邦人所</a:t>
            </a:r>
            <a:r>
              <a:rPr lang="zh-CN" altLang="en-US" sz="2800" b="1" dirty="0" smtClean="0">
                <a:solidFill>
                  <a:schemeClr val="tx2"/>
                </a:solidFill>
                <a:latin typeface="微软雅黑" panose="020B0503020204020204" pitchFamily="34" charset="-122"/>
                <a:ea typeface="微软雅黑" panose="020B0503020204020204" pitchFamily="34" charset="-122"/>
              </a:rPr>
              <a:t>占据</a:t>
            </a:r>
            <a:r>
              <a:rPr lang="zh-CN" altLang="en-US" sz="2800" b="1" dirty="0">
                <a:solidFill>
                  <a:schemeClr val="tx2"/>
                </a:solidFill>
                <a:latin typeface="微软雅黑" panose="020B0503020204020204" pitchFamily="34" charset="-122"/>
                <a:ea typeface="微软雅黑" panose="020B0503020204020204" pitchFamily="34" charset="-122"/>
              </a:rPr>
              <a:t>，</a:t>
            </a:r>
            <a:r>
              <a:rPr lang="zh-CN" altLang="en-US" sz="2800" b="1" dirty="0" smtClean="0">
                <a:solidFill>
                  <a:schemeClr val="tx2"/>
                </a:solidFill>
                <a:latin typeface="微软雅黑" panose="020B0503020204020204" pitchFamily="34" charset="-122"/>
                <a:ea typeface="微软雅黑" panose="020B0503020204020204" pitchFamily="34" charset="-122"/>
              </a:rPr>
              <a:t>我</a:t>
            </a:r>
            <a:r>
              <a:rPr lang="zh-CN" altLang="en-US" sz="2800" b="1" dirty="0">
                <a:solidFill>
                  <a:schemeClr val="tx2"/>
                </a:solidFill>
                <a:latin typeface="微软雅黑" panose="020B0503020204020204" pitchFamily="34" charset="-122"/>
                <a:ea typeface="微软雅黑" panose="020B0503020204020204" pitchFamily="34" charset="-122"/>
              </a:rPr>
              <a:t>（神）启示说</a:t>
            </a:r>
            <a:r>
              <a:rPr lang="zh-CN" altLang="en-US" sz="2800" b="1" dirty="0" smtClean="0">
                <a:solidFill>
                  <a:schemeClr val="tx2"/>
                </a:solidFill>
                <a:latin typeface="微软雅黑" panose="020B0503020204020204" pitchFamily="34" charset="-122"/>
                <a:ea typeface="微软雅黑" panose="020B0503020204020204" pitchFamily="34" charset="-122"/>
              </a:rPr>
              <a:t>，</a:t>
            </a:r>
            <a:r>
              <a:rPr lang="zh-CN" altLang="en-US" sz="2800" b="1" dirty="0" smtClean="0">
                <a:solidFill>
                  <a:schemeClr val="accent5"/>
                </a:solidFill>
                <a:latin typeface="微软雅黑" panose="020B0503020204020204" pitchFamily="34" charset="-122"/>
                <a:ea typeface="微软雅黑" panose="020B0503020204020204" pitchFamily="34" charset="-122"/>
              </a:rPr>
              <a:t>“</a:t>
            </a:r>
            <a:r>
              <a:rPr lang="zh-CN" altLang="en-US" sz="3600" b="1" dirty="0" smtClean="0">
                <a:solidFill>
                  <a:schemeClr val="accent5"/>
                </a:solidFill>
                <a:latin typeface="微软雅黑" panose="020B0503020204020204" pitchFamily="34" charset="-122"/>
                <a:ea typeface="微软雅黑" panose="020B0503020204020204" pitchFamily="34" charset="-122"/>
              </a:rPr>
              <a:t>你们</a:t>
            </a:r>
            <a:r>
              <a:rPr lang="zh-CN" altLang="en-US" sz="3600" b="1" dirty="0">
                <a:solidFill>
                  <a:schemeClr val="accent5"/>
                </a:solidFill>
                <a:latin typeface="微软雅黑" panose="020B0503020204020204" pitchFamily="34" charset="-122"/>
                <a:ea typeface="微软雅黑" panose="020B0503020204020204" pitchFamily="34" charset="-122"/>
              </a:rPr>
              <a:t>四围的外邦人总要担当自己的羞辱。</a:t>
            </a:r>
            <a:r>
              <a:rPr lang="zh-CN" altLang="en-US" sz="2800" b="1" dirty="0">
                <a:solidFill>
                  <a:schemeClr val="accent5"/>
                </a:solidFill>
                <a:latin typeface="微软雅黑" panose="020B0503020204020204" pitchFamily="34" charset="-122"/>
                <a:ea typeface="微软雅黑" panose="020B0503020204020204" pitchFamily="34" charset="-122"/>
              </a:rPr>
              <a:t>”</a:t>
            </a:r>
            <a:r>
              <a:rPr lang="zh-CN" altLang="en-US" sz="2800" b="1" dirty="0">
                <a:solidFill>
                  <a:schemeClr val="tx2"/>
                </a:solidFill>
                <a:latin typeface="微软雅黑" panose="020B0503020204020204" pitchFamily="34" charset="-122"/>
                <a:ea typeface="微软雅黑" panose="020B0503020204020204" pitchFamily="34" charset="-122"/>
              </a:rPr>
              <a:t>正如这二处圣经预言的，阿拉伯人要消灭以色列人，但每次战争阿拉伯都以惨败告终</a:t>
            </a:r>
            <a:r>
              <a:rPr lang="zh-CN" altLang="en-US" sz="2800" dirty="0">
                <a:solidFill>
                  <a:schemeClr val="tx2"/>
                </a:solidFill>
                <a:latin typeface="微软雅黑" panose="020B0503020204020204" pitchFamily="34" charset="-122"/>
                <a:ea typeface="微软雅黑" panose="020B0503020204020204" pitchFamily="34" charset="-122"/>
              </a:rPr>
              <a:t>。</a:t>
            </a:r>
          </a:p>
        </p:txBody>
      </p:sp>
    </p:spTree>
    <p:extLst>
      <p:ext uri="{BB962C8B-B14F-4D97-AF65-F5344CB8AC3E}">
        <p14:creationId xmlns:p14="http://schemas.microsoft.com/office/powerpoint/2010/main" val="3642067145"/>
      </p:ext>
    </p:extLst>
  </p:cSld>
  <p:clrMapOvr>
    <a:masterClrMapping/>
  </p:clrMapOvr>
  <p:transition spd="med">
    <p:pull/>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300  Israel_Arab_countries_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3084564"/>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矩形 1"/>
          <p:cNvSpPr>
            <a:spLocks noChangeArrowheads="1"/>
          </p:cNvSpPr>
          <p:nvPr/>
        </p:nvSpPr>
        <p:spPr bwMode="auto">
          <a:xfrm>
            <a:off x="721217" y="150277"/>
            <a:ext cx="10831131" cy="676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anose="05000000000000000000" pitchFamily="2" charset="2"/>
              <a:buChar char="n"/>
              <a:defRPr kumimoji="1" sz="3200">
                <a:solidFill>
                  <a:schemeClr val="tx1"/>
                </a:solidFill>
                <a:latin typeface="Tahoma" panose="020B0604030504040204" pitchFamily="34" charset="0"/>
                <a:ea typeface="新細明體" pitchFamily="18" charset="-120"/>
              </a:defRPr>
            </a:lvl1pPr>
            <a:lvl2pPr marL="742950" indent="-285750">
              <a:spcBef>
                <a:spcPct val="20000"/>
              </a:spcBef>
              <a:buClr>
                <a:schemeClr val="tx1"/>
              </a:buClr>
              <a:buChar char="–"/>
              <a:defRPr kumimoji="1" sz="2800">
                <a:solidFill>
                  <a:schemeClr val="tx1"/>
                </a:solidFill>
                <a:latin typeface="Tahoma" panose="020B0604030504040204" pitchFamily="34" charset="0"/>
                <a:ea typeface="新細明體" pitchFamily="18" charset="-120"/>
              </a:defRPr>
            </a:lvl2pPr>
            <a:lvl3pPr marL="1143000" indent="-228600">
              <a:spcBef>
                <a:spcPct val="20000"/>
              </a:spcBef>
              <a:buClr>
                <a:schemeClr val="hlink"/>
              </a:buClr>
              <a:buSzPct val="70000"/>
              <a:buFont typeface="Wingdings" panose="05000000000000000000" pitchFamily="2" charset="2"/>
              <a:buChar char="n"/>
              <a:defRPr kumimoji="1" sz="2400">
                <a:solidFill>
                  <a:schemeClr val="tx1"/>
                </a:solidFill>
                <a:latin typeface="Tahoma" panose="020B0604030504040204" pitchFamily="34" charset="0"/>
                <a:ea typeface="新細明體" pitchFamily="18" charset="-120"/>
              </a:defRPr>
            </a:lvl3pPr>
            <a:lvl4pPr marL="1600200" indent="-228600">
              <a:spcBef>
                <a:spcPct val="20000"/>
              </a:spcBef>
              <a:buClr>
                <a:schemeClr val="tx1"/>
              </a:buClr>
              <a:buChar char="–"/>
              <a:defRPr kumimoji="1" sz="2000">
                <a:solidFill>
                  <a:schemeClr val="tx1"/>
                </a:solidFill>
                <a:latin typeface="Tahoma" panose="020B0604030504040204" pitchFamily="34" charset="0"/>
                <a:ea typeface="新細明體" pitchFamily="18" charset="-120"/>
              </a:defRPr>
            </a:lvl4pPr>
            <a:lvl5pPr marL="2057400" indent="-228600">
              <a:spcBef>
                <a:spcPct val="20000"/>
              </a:spcBef>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新細明體" pitchFamily="18" charset="-12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新細明體" pitchFamily="18" charset="-12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新細明體" pitchFamily="18" charset="-12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新細明體" pitchFamily="18" charset="-12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新細明體" pitchFamily="18" charset="-120"/>
              </a:defRPr>
            </a:lvl9pPr>
          </a:lstStyle>
          <a:p>
            <a:pPr>
              <a:lnSpc>
                <a:spcPts val="4000"/>
              </a:lnSpc>
              <a:spcBef>
                <a:spcPct val="0"/>
              </a:spcBef>
              <a:buClrTx/>
              <a:buSzTx/>
              <a:buFontTx/>
              <a:buNone/>
            </a:pPr>
            <a:r>
              <a:rPr lang="zh-CN" altLang="en-US" sz="2800" dirty="0" smtClean="0">
                <a:solidFill>
                  <a:schemeClr val="tx2"/>
                </a:solidFill>
                <a:latin typeface="微软雅黑" panose="020B0503020204020204" pitchFamily="34" charset="-122"/>
                <a:ea typeface="微软雅黑" panose="020B0503020204020204" pitchFamily="34" charset="-122"/>
              </a:rPr>
              <a:t> </a:t>
            </a:r>
            <a:r>
              <a:rPr lang="en-US" altLang="zh-TW" b="1" dirty="0">
                <a:solidFill>
                  <a:schemeClr val="accent5"/>
                </a:solidFill>
                <a:latin typeface="微软雅黑" panose="020B0503020204020204" pitchFamily="34" charset="-122"/>
                <a:ea typeface="微软雅黑" panose="020B0503020204020204" pitchFamily="34" charset="-122"/>
              </a:rPr>
              <a:t>1948</a:t>
            </a:r>
            <a:r>
              <a:rPr lang="zh-TW" altLang="en-US" b="1" dirty="0">
                <a:solidFill>
                  <a:schemeClr val="accent5"/>
                </a:solidFill>
                <a:latin typeface="微软雅黑" panose="020B0503020204020204" pitchFamily="34" charset="-122"/>
                <a:ea typeface="微软雅黑" panose="020B0503020204020204" pitchFamily="34" charset="-122"/>
              </a:rPr>
              <a:t>年的建国战争</a:t>
            </a:r>
            <a:r>
              <a:rPr lang="zh-CN" altLang="en-US" b="1" dirty="0" smtClean="0">
                <a:solidFill>
                  <a:schemeClr val="accent5"/>
                </a:solidFill>
                <a:latin typeface="微软雅黑" panose="020B0503020204020204" pitchFamily="34" charset="-122"/>
                <a:ea typeface="微软雅黑" panose="020B0503020204020204" pitchFamily="34" charset="-122"/>
              </a:rPr>
              <a:t>（</a:t>
            </a:r>
            <a:r>
              <a:rPr lang="zh-CN" altLang="en-US" sz="2400" b="1" dirty="0">
                <a:solidFill>
                  <a:schemeClr val="accent5"/>
                </a:solidFill>
                <a:latin typeface="微软雅黑" panose="020B0503020204020204" pitchFamily="34" charset="-122"/>
                <a:ea typeface="微软雅黑" panose="020B0503020204020204" pitchFamily="34" charset="-122"/>
              </a:rPr>
              <a:t>１８４８年５月１４日～１９４９年２月２４日</a:t>
            </a:r>
            <a:r>
              <a:rPr lang="zh-CN" altLang="en-US" sz="2400" b="1" dirty="0" smtClean="0">
                <a:solidFill>
                  <a:schemeClr val="accent5"/>
                </a:solidFill>
                <a:latin typeface="微软雅黑" panose="020B0503020204020204" pitchFamily="34" charset="-122"/>
                <a:ea typeface="微软雅黑" panose="020B0503020204020204" pitchFamily="34" charset="-122"/>
              </a:rPr>
              <a:t>）</a:t>
            </a:r>
            <a:endParaRPr lang="en-US" altLang="zh-CN" sz="2400" b="1" dirty="0" smtClean="0">
              <a:solidFill>
                <a:schemeClr val="accent5"/>
              </a:solidFill>
              <a:latin typeface="微软雅黑" panose="020B0503020204020204" pitchFamily="34" charset="-122"/>
              <a:ea typeface="微软雅黑" panose="020B0503020204020204" pitchFamily="34" charset="-122"/>
            </a:endParaRPr>
          </a:p>
          <a:p>
            <a:pPr>
              <a:lnSpc>
                <a:spcPts val="4000"/>
              </a:lnSpc>
              <a:spcBef>
                <a:spcPct val="0"/>
              </a:spcBef>
              <a:buClrTx/>
              <a:buSzTx/>
              <a:buFontTx/>
              <a:buNone/>
            </a:pPr>
            <a:endParaRPr lang="en-US" altLang="zh-CN" sz="2400" b="1" dirty="0">
              <a:solidFill>
                <a:schemeClr val="accent5"/>
              </a:solidFill>
              <a:latin typeface="微软雅黑" panose="020B0503020204020204" pitchFamily="34" charset="-122"/>
              <a:ea typeface="微软雅黑" panose="020B0503020204020204" pitchFamily="34" charset="-122"/>
            </a:endParaRPr>
          </a:p>
          <a:p>
            <a:pPr>
              <a:lnSpc>
                <a:spcPts val="4000"/>
              </a:lnSpc>
              <a:spcBef>
                <a:spcPct val="0"/>
              </a:spcBef>
              <a:buClrTx/>
              <a:buSzTx/>
              <a:buFontTx/>
              <a:buNone/>
            </a:pPr>
            <a:r>
              <a:rPr lang="zh-CN" altLang="en-US" sz="2800" dirty="0">
                <a:solidFill>
                  <a:schemeClr val="tx2"/>
                </a:solidFill>
                <a:latin typeface="微软雅黑" panose="020B0503020204020204" pitchFamily="34" charset="-122"/>
                <a:ea typeface="微软雅黑" panose="020B0503020204020204" pitchFamily="34" charset="-122"/>
              </a:rPr>
              <a:t> </a:t>
            </a:r>
            <a:r>
              <a:rPr lang="zh-CN" altLang="en-US" sz="2800" dirty="0" smtClean="0">
                <a:solidFill>
                  <a:schemeClr val="tx2"/>
                </a:solidFill>
                <a:latin typeface="微软雅黑" panose="020B0503020204020204" pitchFamily="34" charset="-122"/>
                <a:ea typeface="微软雅黑" panose="020B0503020204020204" pitchFamily="34" charset="-122"/>
              </a:rPr>
              <a:t>     以色列</a:t>
            </a:r>
            <a:r>
              <a:rPr lang="zh-CN" altLang="en-US" sz="2800" dirty="0">
                <a:solidFill>
                  <a:schemeClr val="tx2"/>
                </a:solidFill>
                <a:latin typeface="微软雅黑" panose="020B0503020204020204" pitchFamily="34" charset="-122"/>
                <a:ea typeface="微软雅黑" panose="020B0503020204020204" pitchFamily="34" charset="-122"/>
              </a:rPr>
              <a:t>宣布立国之后数小时，埃及、黎巴嫩、叙利亚分别从</a:t>
            </a:r>
            <a:r>
              <a:rPr lang="zh-CN" altLang="en-US" sz="2800" b="1" dirty="0">
                <a:solidFill>
                  <a:schemeClr val="tx2"/>
                </a:solidFill>
                <a:latin typeface="微软雅黑" panose="020B0503020204020204" pitchFamily="34" charset="-122"/>
                <a:ea typeface="微软雅黑" panose="020B0503020204020204" pitchFamily="34" charset="-122"/>
              </a:rPr>
              <a:t>南北</a:t>
            </a:r>
            <a:r>
              <a:rPr lang="zh-CN" altLang="en-US" sz="2800" dirty="0">
                <a:solidFill>
                  <a:schemeClr val="tx2"/>
                </a:solidFill>
                <a:latin typeface="微软雅黑" panose="020B0503020204020204" pitchFamily="34" charset="-122"/>
                <a:ea typeface="微软雅黑" panose="020B0503020204020204" pitchFamily="34" charset="-122"/>
              </a:rPr>
              <a:t>方向压迫、牵制以</a:t>
            </a:r>
            <a:r>
              <a:rPr lang="zh-CN" altLang="en-US" sz="2800" dirty="0" smtClean="0">
                <a:solidFill>
                  <a:schemeClr val="tx2"/>
                </a:solidFill>
                <a:latin typeface="微软雅黑" panose="020B0503020204020204" pitchFamily="34" charset="-122"/>
                <a:ea typeface="微软雅黑" panose="020B0503020204020204" pitchFamily="34" charset="-122"/>
              </a:rPr>
              <a:t>军</a:t>
            </a:r>
            <a:r>
              <a:rPr lang="zh-CN" altLang="en-US" sz="2800" dirty="0">
                <a:solidFill>
                  <a:schemeClr val="tx2"/>
                </a:solidFill>
                <a:latin typeface="微软雅黑" panose="020B0503020204020204" pitchFamily="34" charset="-122"/>
                <a:ea typeface="微软雅黑" panose="020B0503020204020204" pitchFamily="34" charset="-122"/>
              </a:rPr>
              <a:t>。</a:t>
            </a:r>
            <a:r>
              <a:rPr lang="zh-CN" altLang="en-US" sz="2800" dirty="0" smtClean="0">
                <a:solidFill>
                  <a:schemeClr val="tx2"/>
                </a:solidFill>
                <a:latin typeface="微软雅黑" panose="020B0503020204020204" pitchFamily="34" charset="-122"/>
                <a:ea typeface="微软雅黑" panose="020B0503020204020204" pitchFamily="34" charset="-122"/>
              </a:rPr>
              <a:t>伊拉克</a:t>
            </a:r>
            <a:r>
              <a:rPr lang="zh-CN" altLang="en-US" sz="2800" dirty="0">
                <a:solidFill>
                  <a:schemeClr val="tx2"/>
                </a:solidFill>
                <a:latin typeface="微软雅黑" panose="020B0503020204020204" pitchFamily="34" charset="-122"/>
                <a:ea typeface="微软雅黑" panose="020B0503020204020204" pitchFamily="34" charset="-122"/>
              </a:rPr>
              <a:t>、约旦从</a:t>
            </a:r>
            <a:r>
              <a:rPr lang="zh-CN" altLang="en-US" sz="2800" b="1" dirty="0">
                <a:solidFill>
                  <a:schemeClr val="tx2"/>
                </a:solidFill>
                <a:latin typeface="微软雅黑" panose="020B0503020204020204" pitchFamily="34" charset="-122"/>
                <a:ea typeface="微软雅黑" panose="020B0503020204020204" pitchFamily="34" charset="-122"/>
              </a:rPr>
              <a:t>东线</a:t>
            </a:r>
            <a:r>
              <a:rPr lang="zh-CN" altLang="en-US" sz="2800" dirty="0">
                <a:solidFill>
                  <a:schemeClr val="tx2"/>
                </a:solidFill>
                <a:latin typeface="微软雅黑" panose="020B0503020204020204" pitchFamily="34" charset="-122"/>
                <a:ea typeface="微软雅黑" panose="020B0503020204020204" pitchFamily="34" charset="-122"/>
              </a:rPr>
              <a:t>直逼耶路撒冷。当时，阿以双方军力十分悬殊。</a:t>
            </a:r>
            <a:r>
              <a:rPr lang="zh-CN" altLang="en-US" sz="2800" b="1" dirty="0">
                <a:solidFill>
                  <a:schemeClr val="tx2"/>
                </a:solidFill>
                <a:latin typeface="微软雅黑" panose="020B0503020204020204" pitchFamily="34" charset="-122"/>
                <a:ea typeface="微软雅黑" panose="020B0503020204020204" pitchFamily="34" charset="-122"/>
              </a:rPr>
              <a:t>阿联军队进入圣地后，却出人意料地各自为政、不服指挥，一盘散沙；进攻一个月后，停滞不前</a:t>
            </a:r>
            <a:r>
              <a:rPr lang="zh-CN" altLang="en-US" sz="2800" dirty="0">
                <a:solidFill>
                  <a:schemeClr val="tx2"/>
                </a:solidFill>
                <a:latin typeface="微软雅黑" panose="020B0503020204020204" pitchFamily="34" charset="-122"/>
                <a:ea typeface="微软雅黑" panose="020B0503020204020204" pitchFamily="34" charset="-122"/>
              </a:rPr>
              <a:t>。以军转守为攻，左右开弓，夺回大片土地。战前联合国指划给以色列一万四千五百平方公里的土地，战后以色列领土扩大为二万八百五十平方公里，以军原来只有轻武器装备的三万人，战后扩展为具有机械化装备和空军力量的十万人。此战以方死亡６０００人，伤１５０００人；阿方死亡１５０００人，伤２５０００人。</a:t>
            </a:r>
            <a:r>
              <a:rPr lang="zh-CN" altLang="en-US" sz="2800" b="1" dirty="0">
                <a:solidFill>
                  <a:schemeClr val="accent5"/>
                </a:solidFill>
                <a:latin typeface="微软雅黑" panose="020B0503020204020204" pitchFamily="34" charset="-122"/>
                <a:ea typeface="微软雅黑" panose="020B0503020204020204" pitchFamily="34" charset="-122"/>
              </a:rPr>
              <a:t>阿拉伯国家要一举歼灭这个新生国适得其反；在全世界面前第一次担当了自己的羞辱。</a:t>
            </a:r>
          </a:p>
        </p:txBody>
      </p:sp>
    </p:spTree>
    <p:extLst>
      <p:ext uri="{BB962C8B-B14F-4D97-AF65-F5344CB8AC3E}">
        <p14:creationId xmlns:p14="http://schemas.microsoft.com/office/powerpoint/2010/main" val="2511826114"/>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descr="liberation_67_galle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97758"/>
            <a:ext cx="2910625" cy="2260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5" descr="prayed at w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59" y="1854558"/>
            <a:ext cx="2870266"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 Box 6"/>
          <p:cNvSpPr txBox="1">
            <a:spLocks noChangeArrowheads="1"/>
          </p:cNvSpPr>
          <p:nvPr/>
        </p:nvSpPr>
        <p:spPr bwMode="auto">
          <a:xfrm>
            <a:off x="40360" y="170649"/>
            <a:ext cx="287026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kumimoji="1" lang="en-US" altLang="zh-TW" sz="2800" b="1" dirty="0">
                <a:solidFill>
                  <a:schemeClr val="tx2"/>
                </a:solidFill>
                <a:latin typeface="全真粗黑體" pitchFamily="49" charset="-120"/>
                <a:ea typeface="全真粗黑體" pitchFamily="49" charset="-120"/>
                <a:cs typeface="金梅簡體中黑字形"/>
              </a:rPr>
              <a:t>1967 </a:t>
            </a:r>
            <a:r>
              <a:rPr kumimoji="1" lang="zh-TW" altLang="en-US" sz="2800" b="1" dirty="0">
                <a:solidFill>
                  <a:schemeClr val="tx2"/>
                </a:solidFill>
                <a:latin typeface="全真粗黑體" pitchFamily="49" charset="-120"/>
                <a:ea typeface="全真粗黑體" pitchFamily="49" charset="-120"/>
                <a:cs typeface="金梅簡體中黑字形"/>
              </a:rPr>
              <a:t>年</a:t>
            </a:r>
            <a:r>
              <a:rPr kumimoji="1" lang="zh-TW" altLang="en-US" sz="2800" b="1" dirty="0" smtClean="0">
                <a:solidFill>
                  <a:schemeClr val="tx2"/>
                </a:solidFill>
                <a:latin typeface="全真粗黑體" pitchFamily="49" charset="-120"/>
                <a:ea typeface="全真粗黑體" pitchFamily="49" charset="-120"/>
                <a:cs typeface="金梅簡體中黑字形"/>
              </a:rPr>
              <a:t>中东六日战争以色列</a:t>
            </a:r>
            <a:r>
              <a:rPr kumimoji="1" lang="zh-TW" altLang="en-US" sz="2800" b="1" dirty="0">
                <a:solidFill>
                  <a:schemeClr val="tx2"/>
                </a:solidFill>
                <a:latin typeface="全真粗黑體" pitchFamily="49" charset="-120"/>
                <a:ea typeface="全真粗黑體" pitchFamily="49" charset="-120"/>
                <a:cs typeface="金梅簡體中黑字形"/>
              </a:rPr>
              <a:t>夺回耶路撒冷</a:t>
            </a:r>
          </a:p>
        </p:txBody>
      </p:sp>
      <p:sp>
        <p:nvSpPr>
          <p:cNvPr id="2" name="矩形 1"/>
          <p:cNvSpPr/>
          <p:nvPr/>
        </p:nvSpPr>
        <p:spPr>
          <a:xfrm>
            <a:off x="3670479" y="399245"/>
            <a:ext cx="8255359" cy="6398355"/>
          </a:xfrm>
          <a:prstGeom prst="rect">
            <a:avLst/>
          </a:prstGeom>
        </p:spPr>
        <p:txBody>
          <a:bodyPr wrap="square">
            <a:spAutoFit/>
          </a:bodyPr>
          <a:lstStyle/>
          <a:p>
            <a:pPr>
              <a:lnSpc>
                <a:spcPts val="3800"/>
              </a:lnSpc>
            </a:pPr>
            <a:r>
              <a:rPr lang="zh-CN" altLang="en-US" sz="2800" dirty="0" smtClean="0">
                <a:solidFill>
                  <a:schemeClr val="accent5"/>
                </a:solidFill>
                <a:latin typeface="微软雅黑" panose="020B0503020204020204" pitchFamily="34" charset="-122"/>
                <a:ea typeface="微软雅黑" panose="020B0503020204020204" pitchFamily="34" charset="-122"/>
              </a:rPr>
              <a:t>中东</a:t>
            </a:r>
            <a:r>
              <a:rPr lang="zh-CN" altLang="en-US" sz="2800" dirty="0">
                <a:solidFill>
                  <a:schemeClr val="accent5"/>
                </a:solidFill>
                <a:latin typeface="微软雅黑" panose="020B0503020204020204" pitchFamily="34" charset="-122"/>
                <a:ea typeface="微软雅黑" panose="020B0503020204020204" pitchFamily="34" charset="-122"/>
              </a:rPr>
              <a:t>六日战争（１９６７年６月５日～１０日）</a:t>
            </a:r>
            <a:r>
              <a:rPr lang="zh-CN" altLang="en-US" sz="2800" dirty="0">
                <a:solidFill>
                  <a:schemeClr val="tx2"/>
                </a:solidFill>
                <a:latin typeface="微软雅黑" panose="020B0503020204020204" pitchFamily="34" charset="-122"/>
                <a:ea typeface="微软雅黑" panose="020B0503020204020204" pitchFamily="34" charset="-122"/>
              </a:rPr>
              <a:t>。埃及在中东第二次战争失败后，并不甘心，积极备战；在军事上与苏俄结盟，成立埃及、叙利亚合并的“阿拉伯联邦共和国”。埃、叙又与约旦王国结成军事联盟。他们以为消灭以色列的条件成熟；在西奈半岛上以苏式新式武器武装起来的埃军，首先向以军开火，情况十分危急。以色列决定以空军炸毁埃、叙、约三国的空军基地。六月六日七时，以色列战机１９６架，分三批攻击埃及九个机场；三小时后，埃机三百架被毁，三分之一飞行员丧生。奇妙的是：当以军飞机掠过埃及上空时，埃军雷达部队竟无法分辨；当机群进入轰炸目标上空时，埃军指挥官又未上班。</a:t>
            </a:r>
            <a:endParaRPr lang="zh-CN" altLang="en-US" sz="2800" dirty="0">
              <a:solidFill>
                <a:schemeClr val="tx2"/>
              </a:solidFill>
            </a:endParaRPr>
          </a:p>
        </p:txBody>
      </p:sp>
    </p:spTree>
    <p:extLst>
      <p:ext uri="{BB962C8B-B14F-4D97-AF65-F5344CB8AC3E}">
        <p14:creationId xmlns:p14="http://schemas.microsoft.com/office/powerpoint/2010/main" val="1180492886"/>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37882" y="206062"/>
            <a:ext cx="11230376" cy="6986528"/>
          </a:xfrm>
          <a:prstGeom prst="rect">
            <a:avLst/>
          </a:prstGeom>
        </p:spPr>
        <p:txBody>
          <a:bodyPr wrap="square">
            <a:spAutoFit/>
          </a:bodyPr>
          <a:lstStyle/>
          <a:p>
            <a:pPr>
              <a:spcBef>
                <a:spcPct val="0"/>
              </a:spcBef>
              <a:buClrTx/>
              <a:buSzTx/>
              <a:buFontTx/>
              <a:buNone/>
            </a:pPr>
            <a:r>
              <a:rPr lang="zh-CN" altLang="en-US" sz="3200" dirty="0" smtClean="0">
                <a:solidFill>
                  <a:schemeClr val="accent5"/>
                </a:solidFill>
                <a:latin typeface="微软雅黑" panose="020B0503020204020204" pitchFamily="34" charset="-122"/>
                <a:ea typeface="微软雅黑" panose="020B0503020204020204" pitchFamily="34" charset="-122"/>
              </a:rPr>
              <a:t>       中东</a:t>
            </a:r>
            <a:r>
              <a:rPr lang="zh-CN" altLang="en-US" sz="3200" dirty="0">
                <a:solidFill>
                  <a:schemeClr val="accent5"/>
                </a:solidFill>
                <a:latin typeface="微软雅黑" panose="020B0503020204020204" pitchFamily="34" charset="-122"/>
                <a:ea typeface="微软雅黑" panose="020B0503020204020204" pitchFamily="34" charset="-122"/>
              </a:rPr>
              <a:t>六日战争（１９６７年６月５日～１０日</a:t>
            </a:r>
            <a:r>
              <a:rPr lang="zh-CN" altLang="en-US" sz="3200" dirty="0" smtClean="0">
                <a:solidFill>
                  <a:schemeClr val="accent5"/>
                </a:solidFill>
                <a:latin typeface="微软雅黑" panose="020B0503020204020204" pitchFamily="34" charset="-122"/>
                <a:ea typeface="微软雅黑" panose="020B0503020204020204" pitchFamily="34" charset="-122"/>
              </a:rPr>
              <a:t>）</a:t>
            </a:r>
            <a:endParaRPr lang="en-US" altLang="zh-CN" sz="3200" dirty="0" smtClean="0">
              <a:solidFill>
                <a:schemeClr val="accent5"/>
              </a:solidFill>
              <a:latin typeface="微软雅黑" panose="020B0503020204020204" pitchFamily="34" charset="-122"/>
              <a:ea typeface="微软雅黑" panose="020B0503020204020204" pitchFamily="34" charset="-122"/>
            </a:endParaRPr>
          </a:p>
          <a:p>
            <a:pPr>
              <a:spcBef>
                <a:spcPct val="0"/>
              </a:spcBef>
              <a:buClrTx/>
              <a:buSzTx/>
              <a:buFontTx/>
              <a:buNone/>
            </a:pPr>
            <a:endParaRPr lang="en-US" altLang="zh-CN" sz="3200" dirty="0" smtClean="0">
              <a:solidFill>
                <a:schemeClr val="accent5"/>
              </a:solidFill>
              <a:latin typeface="微软雅黑" panose="020B0503020204020204" pitchFamily="34" charset="-122"/>
              <a:ea typeface="微软雅黑" panose="020B0503020204020204" pitchFamily="34" charset="-122"/>
            </a:endParaRPr>
          </a:p>
          <a:p>
            <a:pPr>
              <a:spcBef>
                <a:spcPct val="0"/>
              </a:spcBef>
            </a:pPr>
            <a:r>
              <a:rPr lang="zh-CN" altLang="en-US" sz="3200" dirty="0" smtClean="0">
                <a:solidFill>
                  <a:schemeClr val="tx2"/>
                </a:solidFill>
                <a:latin typeface="微软雅黑" panose="020B0503020204020204" pitchFamily="34" charset="-122"/>
                <a:ea typeface="微软雅黑" panose="020B0503020204020204" pitchFamily="34" charset="-122"/>
              </a:rPr>
              <a:t>     当日午后</a:t>
            </a:r>
            <a:r>
              <a:rPr lang="zh-CN" altLang="en-US" sz="3200" dirty="0">
                <a:solidFill>
                  <a:schemeClr val="tx2"/>
                </a:solidFill>
                <a:latin typeface="微软雅黑" panose="020B0503020204020204" pitchFamily="34" charset="-122"/>
                <a:ea typeface="微软雅黑" panose="020B0503020204020204" pitchFamily="34" charset="-122"/>
              </a:rPr>
              <a:t>，叙利亚和约旦两国共２６个机场，也被炸毁，三国的制空权一天之内化为乌有。六月九日以色列陆军占领全部西奈半岛。在四天战争中，埃军１１５００人阵亡，５５００人被俘，６００辆坦克被毁，５００门大炮毁坏，一万台车辆失去；而以军只是３００人阵亡，１０００人负伤，６１辆坦克损失。叙约军队也同样的遭到惨败。此战后，巴勒斯坦全地全部落入以军手中，</a:t>
            </a:r>
            <a:r>
              <a:rPr lang="zh-CN" altLang="en-US" sz="3200" b="1" dirty="0">
                <a:solidFill>
                  <a:schemeClr val="accent5"/>
                </a:solidFill>
                <a:latin typeface="微软雅黑" panose="020B0503020204020204" pitchFamily="34" charset="-122"/>
                <a:ea typeface="微软雅黑" panose="020B0503020204020204" pitchFamily="34" charset="-122"/>
              </a:rPr>
              <a:t>再一次使周围外邦人在全世界面前蒙羞</a:t>
            </a:r>
            <a:r>
              <a:rPr lang="zh-CN" altLang="en-US" sz="3200" b="1" dirty="0" smtClean="0">
                <a:solidFill>
                  <a:schemeClr val="accent5"/>
                </a:solidFill>
                <a:latin typeface="微软雅黑" panose="020B0503020204020204" pitchFamily="34" charset="-122"/>
                <a:ea typeface="微软雅黑" panose="020B0503020204020204" pitchFamily="34" charset="-122"/>
              </a:rPr>
              <a:t>。</a:t>
            </a:r>
            <a:endParaRPr lang="en-US" altLang="zh-CN" sz="3200" b="1" dirty="0" smtClean="0">
              <a:solidFill>
                <a:schemeClr val="accent5"/>
              </a:solidFill>
              <a:latin typeface="微软雅黑" panose="020B0503020204020204" pitchFamily="34" charset="-122"/>
              <a:ea typeface="微软雅黑" panose="020B0503020204020204" pitchFamily="34" charset="-122"/>
            </a:endParaRPr>
          </a:p>
          <a:p>
            <a:pPr>
              <a:spcBef>
                <a:spcPct val="0"/>
              </a:spcBef>
            </a:pPr>
            <a:r>
              <a:rPr lang="en-US" altLang="zh-TW" sz="3200" b="1" dirty="0">
                <a:solidFill>
                  <a:schemeClr val="accent5"/>
                </a:solidFill>
                <a:latin typeface="微软雅黑" panose="020B0503020204020204" pitchFamily="34" charset="-122"/>
                <a:ea typeface="微软雅黑" panose="020B0503020204020204" pitchFamily="34" charset="-122"/>
              </a:rPr>
              <a:t> </a:t>
            </a:r>
            <a:r>
              <a:rPr lang="en-US" altLang="zh-TW" sz="3200" b="1" dirty="0" smtClean="0">
                <a:solidFill>
                  <a:schemeClr val="accent5"/>
                </a:solidFill>
                <a:latin typeface="微软雅黑" panose="020B0503020204020204" pitchFamily="34" charset="-122"/>
                <a:ea typeface="微软雅黑" panose="020B0503020204020204" pitchFamily="34" charset="-122"/>
              </a:rPr>
              <a:t>      </a:t>
            </a:r>
            <a:r>
              <a:rPr lang="zh-TW" altLang="en-US" sz="3200" dirty="0" smtClean="0">
                <a:latin typeface="Times New Roman" pitchFamily="18" charset="0"/>
                <a:ea typeface="全真粗黑體" pitchFamily="49" charset="-120"/>
              </a:rPr>
              <a:t>埃及</a:t>
            </a:r>
            <a:r>
              <a:rPr lang="zh-TW" altLang="en-US" sz="3200" dirty="0">
                <a:latin typeface="Times New Roman" pitchFamily="18" charset="0"/>
                <a:ea typeface="全真粗黑體" pitchFamily="49" charset="-120"/>
              </a:rPr>
              <a:t>参谋长说，</a:t>
            </a:r>
            <a:r>
              <a:rPr lang="en-US" altLang="zh-TW" sz="3200" dirty="0">
                <a:latin typeface="Times New Roman" pitchFamily="18" charset="0"/>
                <a:ea typeface="全真粗黑體" pitchFamily="49" charset="-120"/>
              </a:rPr>
              <a:t>『</a:t>
            </a:r>
            <a:r>
              <a:rPr lang="zh-TW" altLang="en-US" sz="3200" dirty="0">
                <a:latin typeface="Times New Roman" pitchFamily="18" charset="0"/>
                <a:ea typeface="全真粗黑體" pitchFamily="49" charset="-120"/>
              </a:rPr>
              <a:t>我们阿拉伯人是一个拥有十一亿人口的民族，年收入达</a:t>
            </a:r>
            <a:r>
              <a:rPr lang="en-US" altLang="zh-TW" sz="3200" dirty="0">
                <a:latin typeface="Times New Roman" pitchFamily="18" charset="0"/>
                <a:ea typeface="全真粗黑體" pitchFamily="49" charset="-120"/>
              </a:rPr>
              <a:t>260</a:t>
            </a:r>
            <a:r>
              <a:rPr lang="zh-TW" altLang="en-US" sz="3200" dirty="0">
                <a:latin typeface="Times New Roman" pitchFamily="18" charset="0"/>
                <a:ea typeface="全真粗黑體" pitchFamily="49" charset="-120"/>
              </a:rPr>
              <a:t>亿美元。我们敌人的人口不到三百万，国民收入是</a:t>
            </a:r>
            <a:r>
              <a:rPr lang="en-US" altLang="zh-TW" sz="3200" dirty="0">
                <a:latin typeface="Times New Roman" pitchFamily="18" charset="0"/>
                <a:ea typeface="全真粗黑體" pitchFamily="49" charset="-120"/>
              </a:rPr>
              <a:t>35</a:t>
            </a:r>
            <a:r>
              <a:rPr lang="zh-TW" altLang="en-US" sz="3200" dirty="0">
                <a:latin typeface="Times New Roman" pitchFamily="18" charset="0"/>
                <a:ea typeface="全真粗黑體" pitchFamily="49" charset="-120"/>
              </a:rPr>
              <a:t>亿美元。我们必须惭愧地承认，尽管我们占优势，然而历来战争我们总是失败。</a:t>
            </a:r>
            <a:r>
              <a:rPr lang="en-US" altLang="zh-TW" sz="3200" dirty="0">
                <a:latin typeface="Times New Roman" pitchFamily="18" charset="0"/>
                <a:ea typeface="全真粗黑體" pitchFamily="49" charset="-120"/>
              </a:rPr>
              <a:t>』</a:t>
            </a:r>
          </a:p>
          <a:p>
            <a:pPr>
              <a:spcBef>
                <a:spcPct val="0"/>
              </a:spcBef>
              <a:buClrTx/>
              <a:buSzTx/>
              <a:buFontTx/>
              <a:buNone/>
            </a:pPr>
            <a:endParaRPr lang="zh-CN" altLang="en-US" sz="3200" b="1" dirty="0">
              <a:solidFill>
                <a:schemeClr val="accent5"/>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384861542"/>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1458" name="Picture 2" descr="oskO13359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8068" y="4433888"/>
            <a:ext cx="6465194" cy="242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1" name="Picture 3" desc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3065"/>
            <a:ext cx="5997262" cy="2943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1460" name="Picture 4" descr="egyptian-warplanes-destroyed-israeli-jets-sinai-six-day-war-196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58344"/>
            <a:ext cx="5628068" cy="4552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3" name="Text Box 5"/>
          <p:cNvSpPr txBox="1">
            <a:spLocks noChangeArrowheads="1"/>
          </p:cNvSpPr>
          <p:nvPr/>
        </p:nvSpPr>
        <p:spPr bwMode="auto">
          <a:xfrm>
            <a:off x="425003" y="333376"/>
            <a:ext cx="5310635" cy="1040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anose="05000000000000000000" pitchFamily="2" charset="2"/>
              <a:buChar char="n"/>
              <a:defRPr kumimoji="1" sz="3200">
                <a:solidFill>
                  <a:schemeClr val="tx1"/>
                </a:solidFill>
                <a:latin typeface="Tahoma" panose="020B0604030504040204" pitchFamily="34" charset="0"/>
                <a:ea typeface="新細明體" pitchFamily="18" charset="-120"/>
              </a:defRPr>
            </a:lvl1pPr>
            <a:lvl2pPr marL="742950" indent="-285750">
              <a:spcBef>
                <a:spcPct val="20000"/>
              </a:spcBef>
              <a:buClr>
                <a:schemeClr val="tx1"/>
              </a:buClr>
              <a:buChar char="–"/>
              <a:defRPr kumimoji="1" sz="2800">
                <a:solidFill>
                  <a:schemeClr val="tx1"/>
                </a:solidFill>
                <a:latin typeface="Tahoma" panose="020B0604030504040204" pitchFamily="34" charset="0"/>
                <a:ea typeface="新細明體" pitchFamily="18" charset="-120"/>
              </a:defRPr>
            </a:lvl2pPr>
            <a:lvl3pPr marL="1143000" indent="-228600">
              <a:spcBef>
                <a:spcPct val="20000"/>
              </a:spcBef>
              <a:buClr>
                <a:schemeClr val="hlink"/>
              </a:buClr>
              <a:buSzPct val="70000"/>
              <a:buFont typeface="Wingdings" panose="05000000000000000000" pitchFamily="2" charset="2"/>
              <a:buChar char="n"/>
              <a:defRPr kumimoji="1" sz="2400">
                <a:solidFill>
                  <a:schemeClr val="tx1"/>
                </a:solidFill>
                <a:latin typeface="Tahoma" panose="020B0604030504040204" pitchFamily="34" charset="0"/>
                <a:ea typeface="新細明體" pitchFamily="18" charset="-120"/>
              </a:defRPr>
            </a:lvl3pPr>
            <a:lvl4pPr marL="1600200" indent="-228600">
              <a:spcBef>
                <a:spcPct val="20000"/>
              </a:spcBef>
              <a:buClr>
                <a:schemeClr val="tx1"/>
              </a:buClr>
              <a:buChar char="–"/>
              <a:defRPr kumimoji="1" sz="2000">
                <a:solidFill>
                  <a:schemeClr val="tx1"/>
                </a:solidFill>
                <a:latin typeface="Tahoma" panose="020B0604030504040204" pitchFamily="34" charset="0"/>
                <a:ea typeface="新細明體" pitchFamily="18" charset="-120"/>
              </a:defRPr>
            </a:lvl4pPr>
            <a:lvl5pPr marL="2057400" indent="-228600">
              <a:spcBef>
                <a:spcPct val="20000"/>
              </a:spcBef>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新細明體" pitchFamily="18" charset="-12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新細明體" pitchFamily="18" charset="-12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新細明體" pitchFamily="18" charset="-12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新細明體" pitchFamily="18" charset="-12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新細明體" pitchFamily="18" charset="-120"/>
              </a:defRPr>
            </a:lvl9pPr>
          </a:lstStyle>
          <a:p>
            <a:pPr eaLnBrk="1" hangingPunct="1">
              <a:lnSpc>
                <a:spcPct val="110000"/>
              </a:lnSpc>
              <a:spcBef>
                <a:spcPct val="50000"/>
              </a:spcBef>
              <a:buClrTx/>
              <a:buSzTx/>
              <a:buFontTx/>
              <a:buNone/>
            </a:pPr>
            <a:r>
              <a:rPr lang="zh-TW" altLang="en-US" sz="2800" dirty="0">
                <a:solidFill>
                  <a:schemeClr val="tx2"/>
                </a:solidFill>
                <a:latin typeface="Times New Roman" panose="02020603050405020304" pitchFamily="18" charset="0"/>
                <a:ea typeface="金梅簡體中黑字形" pitchFamily="49" charset="-120"/>
              </a:rPr>
              <a:t>六月五日</a:t>
            </a:r>
            <a:r>
              <a:rPr lang="en-US" altLang="zh-TW" sz="2800" dirty="0">
                <a:solidFill>
                  <a:schemeClr val="tx2"/>
                </a:solidFill>
                <a:latin typeface="Times New Roman" panose="02020603050405020304" pitchFamily="18" charset="0"/>
                <a:ea typeface="金梅簡體中黑字形" pitchFamily="49" charset="-120"/>
              </a:rPr>
              <a:t>IAF</a:t>
            </a:r>
            <a:r>
              <a:rPr lang="zh-TW" altLang="en-US" sz="2800" dirty="0">
                <a:solidFill>
                  <a:schemeClr val="tx2"/>
                </a:solidFill>
                <a:latin typeface="Times New Roman" panose="02020603050405020304" pitchFamily="18" charset="0"/>
                <a:ea typeface="金梅簡體中黑字形" pitchFamily="49" charset="-120"/>
              </a:rPr>
              <a:t>突击埃及炸掉六个机场跑道，  摧毁</a:t>
            </a:r>
            <a:r>
              <a:rPr lang="en-US" altLang="zh-TW" sz="2800" dirty="0">
                <a:solidFill>
                  <a:schemeClr val="tx2"/>
                </a:solidFill>
                <a:latin typeface="Times New Roman" panose="02020603050405020304" pitchFamily="18" charset="0"/>
                <a:ea typeface="金梅簡體中黑字形" pitchFamily="49" charset="-120"/>
              </a:rPr>
              <a:t>204</a:t>
            </a:r>
            <a:r>
              <a:rPr lang="zh-TW" altLang="en-US" sz="2800" dirty="0">
                <a:solidFill>
                  <a:schemeClr val="tx2"/>
                </a:solidFill>
                <a:latin typeface="Times New Roman" panose="02020603050405020304" pitchFamily="18" charset="0"/>
                <a:ea typeface="金梅簡體中黑字形" pitchFamily="49" charset="-120"/>
              </a:rPr>
              <a:t>架埃及战机</a:t>
            </a:r>
          </a:p>
        </p:txBody>
      </p:sp>
      <p:sp>
        <p:nvSpPr>
          <p:cNvPr id="531462" name="Text Box 6"/>
          <p:cNvSpPr txBox="1">
            <a:spLocks noChangeArrowheads="1"/>
          </p:cNvSpPr>
          <p:nvPr/>
        </p:nvSpPr>
        <p:spPr bwMode="auto">
          <a:xfrm>
            <a:off x="6311900" y="3071682"/>
            <a:ext cx="5691210" cy="1255728"/>
          </a:xfrm>
          <a:prstGeom prst="rect">
            <a:avLst/>
          </a:prstGeom>
          <a:noFill/>
          <a:ln w="9525">
            <a:noFill/>
            <a:miter lim="800000"/>
            <a:headEnd/>
            <a:tailEnd/>
          </a:ln>
          <a:effectLst/>
        </p:spPr>
        <p:txBody>
          <a:bodyPr wrap="square">
            <a:spAutoFit/>
          </a:bodyPr>
          <a:lstStyle/>
          <a:p>
            <a:pPr eaLnBrk="1" hangingPunct="1">
              <a:lnSpc>
                <a:spcPct val="90000"/>
              </a:lnSpc>
              <a:spcBef>
                <a:spcPct val="20000"/>
              </a:spcBef>
              <a:buClr>
                <a:schemeClr val="hlink"/>
              </a:buClr>
              <a:buFont typeface="Symbol" pitchFamily="18" charset="2"/>
              <a:buChar char=""/>
              <a:defRPr/>
            </a:pPr>
            <a:r>
              <a:rPr lang="zh-TW" altLang="en-US" sz="2800" dirty="0">
                <a:solidFill>
                  <a:schemeClr val="tx2"/>
                </a:solidFill>
                <a:effectLst>
                  <a:outerShdw blurRad="38100" dist="38100" dir="2700000" algn="tl">
                    <a:srgbClr val="000000"/>
                  </a:outerShdw>
                </a:effectLst>
                <a:latin typeface="Times New Roman" pitchFamily="18" charset="0"/>
                <a:ea typeface="全真粗黑體" pitchFamily="49" charset="-120"/>
              </a:rPr>
              <a:t>以色列空军一开战就摧毁了三百多架埃及战机，</a:t>
            </a:r>
            <a:r>
              <a:rPr lang="en-US" altLang="zh-TW" sz="2800" dirty="0">
                <a:solidFill>
                  <a:schemeClr val="tx2"/>
                </a:solidFill>
                <a:effectLst>
                  <a:outerShdw blurRad="38100" dist="38100" dir="2700000" algn="tl">
                    <a:srgbClr val="000000"/>
                  </a:outerShdw>
                </a:effectLst>
                <a:latin typeface="Times New Roman" pitchFamily="18" charset="0"/>
                <a:ea typeface="全真粗黑體" pitchFamily="49" charset="-120"/>
              </a:rPr>
              <a:t>2/3</a:t>
            </a:r>
            <a:r>
              <a:rPr lang="zh-TW" altLang="en-US" sz="2800" dirty="0">
                <a:solidFill>
                  <a:schemeClr val="tx2"/>
                </a:solidFill>
                <a:effectLst>
                  <a:outerShdw blurRad="38100" dist="38100" dir="2700000" algn="tl">
                    <a:srgbClr val="000000"/>
                  </a:outerShdw>
                </a:effectLst>
                <a:latin typeface="Times New Roman" pitchFamily="18" charset="0"/>
                <a:ea typeface="全真粗黑體" pitchFamily="49" charset="-120"/>
              </a:rPr>
              <a:t>的叙利亚空军，</a:t>
            </a:r>
            <a:r>
              <a:rPr lang="zh-TW" altLang="en-US" sz="2800" dirty="0" smtClean="0">
                <a:solidFill>
                  <a:schemeClr val="tx2"/>
                </a:solidFill>
                <a:effectLst>
                  <a:outerShdw blurRad="38100" dist="38100" dir="2700000" algn="tl">
                    <a:srgbClr val="000000"/>
                  </a:outerShdw>
                </a:effectLst>
                <a:latin typeface="Times New Roman" pitchFamily="18" charset="0"/>
                <a:ea typeface="全真粗黑體" pitchFamily="49" charset="-120"/>
              </a:rPr>
              <a:t>约</a:t>
            </a:r>
            <a:r>
              <a:rPr lang="zh-CN" altLang="en-US" sz="2800" dirty="0" smtClean="0">
                <a:solidFill>
                  <a:schemeClr val="tx2"/>
                </a:solidFill>
                <a:effectLst>
                  <a:outerShdw blurRad="38100" dist="38100" dir="2700000" algn="tl">
                    <a:srgbClr val="000000"/>
                  </a:outerShdw>
                </a:effectLst>
                <a:latin typeface="Times New Roman" pitchFamily="18" charset="0"/>
                <a:ea typeface="全真粗黑體" pitchFamily="49" charset="-120"/>
              </a:rPr>
              <a:t>旦</a:t>
            </a:r>
            <a:r>
              <a:rPr lang="zh-TW" altLang="en-US" sz="2800" dirty="0" smtClean="0">
                <a:solidFill>
                  <a:schemeClr val="tx2"/>
                </a:solidFill>
                <a:effectLst>
                  <a:outerShdw blurRad="38100" dist="38100" dir="2700000" algn="tl">
                    <a:srgbClr val="000000"/>
                  </a:outerShdw>
                </a:effectLst>
                <a:latin typeface="Times New Roman" pitchFamily="18" charset="0"/>
                <a:ea typeface="全真粗黑體" pitchFamily="49" charset="-120"/>
              </a:rPr>
              <a:t>的</a:t>
            </a:r>
            <a:r>
              <a:rPr lang="zh-TW" altLang="en-US" sz="2800" dirty="0">
                <a:solidFill>
                  <a:schemeClr val="tx2"/>
                </a:solidFill>
                <a:effectLst>
                  <a:outerShdw blurRad="38100" dist="38100" dir="2700000" algn="tl">
                    <a:srgbClr val="000000"/>
                  </a:outerShdw>
                </a:effectLst>
                <a:latin typeface="Times New Roman" pitchFamily="18" charset="0"/>
                <a:ea typeface="全真粗黑體" pitchFamily="49" charset="-120"/>
              </a:rPr>
              <a:t>全部空军</a:t>
            </a:r>
            <a:r>
              <a:rPr lang="en-US" altLang="zh-TW" sz="2800" dirty="0">
                <a:solidFill>
                  <a:schemeClr val="tx2"/>
                </a:solidFill>
                <a:effectLst>
                  <a:outerShdw blurRad="38100" dist="38100" dir="2700000" algn="tl">
                    <a:srgbClr val="000000"/>
                  </a:outerShdw>
                </a:effectLst>
                <a:latin typeface="Times New Roman" pitchFamily="18" charset="0"/>
                <a:ea typeface="全真粗黑體" pitchFamily="49" charset="-120"/>
              </a:rPr>
              <a:t>.</a:t>
            </a:r>
            <a:endParaRPr lang="en-US" sz="2800" dirty="0">
              <a:solidFill>
                <a:schemeClr val="tx2"/>
              </a:solidFill>
              <a:latin typeface="Times New Roman" pitchFamily="18" charset="0"/>
              <a:ea typeface="全真粗黑體" pitchFamily="49" charset="-120"/>
            </a:endParaRPr>
          </a:p>
        </p:txBody>
      </p:sp>
    </p:spTree>
    <p:extLst>
      <p:ext uri="{BB962C8B-B14F-4D97-AF65-F5344CB8AC3E}">
        <p14:creationId xmlns:p14="http://schemas.microsoft.com/office/powerpoint/2010/main" val="31655014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531460"/>
                                        </p:tgtEl>
                                        <p:attrNameLst>
                                          <p:attrName>style.visibility</p:attrName>
                                        </p:attrNameLst>
                                      </p:cBhvr>
                                      <p:to>
                                        <p:strVal val="visible"/>
                                      </p:to>
                                    </p:set>
                                    <p:animEffect transition="in" filter="box(in)">
                                      <p:cBhvr>
                                        <p:cTn id="7" dur="500"/>
                                        <p:tgtEl>
                                          <p:spTgt spid="53146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531458"/>
                                        </p:tgtEl>
                                        <p:attrNameLst>
                                          <p:attrName>style.visibility</p:attrName>
                                        </p:attrNameLst>
                                      </p:cBhvr>
                                      <p:to>
                                        <p:strVal val="visible"/>
                                      </p:to>
                                    </p:set>
                                    <p:animEffect transition="in" filter="box(in)">
                                      <p:cBhvr>
                                        <p:cTn id="12" dur="500"/>
                                        <p:tgtEl>
                                          <p:spTgt spid="531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3309872" y="228600"/>
            <a:ext cx="6248400" cy="672921"/>
          </a:xfrm>
        </p:spPr>
        <p:txBody>
          <a:bodyPr/>
          <a:lstStyle/>
          <a:p>
            <a:pPr eaLnBrk="1" hangingPunct="1">
              <a:defRPr/>
            </a:pPr>
            <a:r>
              <a:rPr lang="en-US" altLang="zh-TW" sz="3600" dirty="0">
                <a:solidFill>
                  <a:schemeClr val="tx2"/>
                </a:solidFill>
                <a:latin typeface="微软雅黑" pitchFamily="34" charset="-122"/>
                <a:ea typeface="微软雅黑" pitchFamily="34" charset="-122"/>
              </a:rPr>
              <a:t>&gt;97%</a:t>
            </a:r>
            <a:r>
              <a:rPr lang="zh-TW" altLang="en-US" sz="3600" dirty="0">
                <a:solidFill>
                  <a:schemeClr val="tx2"/>
                </a:solidFill>
                <a:latin typeface="微软雅黑" pitchFamily="34" charset="-122"/>
                <a:ea typeface="微软雅黑" pitchFamily="34" charset="-122"/>
              </a:rPr>
              <a:t>的预言已经应验</a:t>
            </a:r>
          </a:p>
        </p:txBody>
      </p:sp>
      <p:sp>
        <p:nvSpPr>
          <p:cNvPr id="390147" name="Rectangle 3"/>
          <p:cNvSpPr>
            <a:spLocks noGrp="1" noChangeArrowheads="1"/>
          </p:cNvSpPr>
          <p:nvPr>
            <p:ph type="body" idx="1"/>
          </p:nvPr>
        </p:nvSpPr>
        <p:spPr>
          <a:xfrm>
            <a:off x="772732" y="1532586"/>
            <a:ext cx="10612192" cy="4690056"/>
          </a:xfrm>
        </p:spPr>
        <p:txBody>
          <a:bodyPr>
            <a:normAutofit fontScale="92500" lnSpcReduction="20000"/>
          </a:bodyPr>
          <a:lstStyle/>
          <a:p>
            <a:pPr>
              <a:lnSpc>
                <a:spcPct val="120000"/>
              </a:lnSpc>
            </a:pPr>
            <a:r>
              <a:rPr lang="zh-TW" altLang="en-US" sz="3200" dirty="0">
                <a:latin typeface="微软雅黑" panose="020B0503020204020204" pitchFamily="34" charset="-122"/>
                <a:ea typeface="微软雅黑" panose="020B0503020204020204" pitchFamily="34" charset="-122"/>
              </a:rPr>
              <a:t>全本圣经一</a:t>
            </a:r>
            <a:r>
              <a:rPr lang="zh-CN" altLang="en-US" sz="3200" dirty="0">
                <a:latin typeface="微软雅黑" panose="020B0503020204020204" pitchFamily="34" charset="-122"/>
                <a:ea typeface="微软雅黑" panose="020B0503020204020204" pitchFamily="34" charset="-122"/>
              </a:rPr>
              <a:t>共</a:t>
            </a:r>
            <a:r>
              <a:rPr lang="zh-TW" altLang="en-US" sz="3200" dirty="0">
                <a:latin typeface="微软雅黑" panose="020B0503020204020204" pitchFamily="34" charset="-122"/>
                <a:ea typeface="微软雅黑" panose="020B0503020204020204" pitchFamily="34" charset="-122"/>
              </a:rPr>
              <a:t>有 </a:t>
            </a:r>
            <a:r>
              <a:rPr lang="zh-CN" altLang="en-US" sz="3200" dirty="0">
                <a:solidFill>
                  <a:schemeClr val="accent5"/>
                </a:solidFill>
                <a:latin typeface="微软雅黑" panose="020B0503020204020204" pitchFamily="34" charset="-122"/>
                <a:ea typeface="微软雅黑" panose="020B0503020204020204" pitchFamily="34" charset="-122"/>
              </a:rPr>
              <a:t>1817</a:t>
            </a:r>
            <a:r>
              <a:rPr lang="zh-CN" altLang="en-US" sz="3200" dirty="0">
                <a:latin typeface="微软雅黑" panose="020B0503020204020204" pitchFamily="34" charset="-122"/>
                <a:ea typeface="微软雅黑" panose="020B0503020204020204" pitchFamily="34" charset="-122"/>
              </a:rPr>
              <a:t> </a:t>
            </a:r>
            <a:r>
              <a:rPr lang="zh-TW" altLang="en-US" sz="3200" dirty="0">
                <a:latin typeface="微软雅黑" panose="020B0503020204020204" pitchFamily="34" charset="-122"/>
                <a:ea typeface="微软雅黑" panose="020B0503020204020204" pitchFamily="34" charset="-122"/>
              </a:rPr>
              <a:t>个预</a:t>
            </a:r>
            <a:r>
              <a:rPr lang="zh-CN" altLang="en-US" sz="3200" dirty="0" smtClean="0">
                <a:latin typeface="微软雅黑" panose="020B0503020204020204" pitchFamily="34" charset="-122"/>
                <a:ea typeface="微软雅黑" panose="020B0503020204020204" pitchFamily="34" charset="-122"/>
              </a:rPr>
              <a:t>言。已有</a:t>
            </a:r>
            <a:r>
              <a:rPr lang="zh-TW" altLang="en-US" sz="3200" dirty="0" smtClean="0">
                <a:latin typeface="微软雅黑" panose="020B0503020204020204" pitchFamily="34" charset="-122"/>
                <a:ea typeface="微软雅黑" panose="020B0503020204020204" pitchFamily="34" charset="-122"/>
              </a:rPr>
              <a:t>超过 </a:t>
            </a:r>
            <a:r>
              <a:rPr lang="en-US" altLang="zh-TW" sz="3200" dirty="0">
                <a:latin typeface="微软雅黑" panose="020B0503020204020204" pitchFamily="34" charset="-122"/>
                <a:ea typeface="微软雅黑" panose="020B0503020204020204" pitchFamily="34" charset="-122"/>
              </a:rPr>
              <a:t>97</a:t>
            </a:r>
            <a:r>
              <a:rPr lang="en-US" altLang="zh-CN" sz="3200" dirty="0">
                <a:latin typeface="微软雅黑" panose="020B0503020204020204" pitchFamily="34" charset="-122"/>
                <a:ea typeface="微软雅黑" panose="020B0503020204020204" pitchFamily="34" charset="-122"/>
              </a:rPr>
              <a:t>%</a:t>
            </a:r>
            <a:r>
              <a:rPr lang="zh-TW" altLang="en-US" sz="3200" dirty="0">
                <a:latin typeface="微软雅黑" panose="020B0503020204020204" pitchFamily="34" charset="-122"/>
                <a:ea typeface="微软雅黑" panose="020B0503020204020204" pitchFamily="34" charset="-122"/>
              </a:rPr>
              <a:t>的预言已经完全应验，剩下不到 </a:t>
            </a:r>
            <a:r>
              <a:rPr lang="en-US" altLang="zh-TW" sz="3200" dirty="0">
                <a:latin typeface="微软雅黑" panose="020B0503020204020204" pitchFamily="34" charset="-122"/>
                <a:ea typeface="微软雅黑" panose="020B0503020204020204" pitchFamily="34" charset="-122"/>
              </a:rPr>
              <a:t>3% </a:t>
            </a:r>
            <a:r>
              <a:rPr lang="zh-TW" altLang="en-US" sz="3200" dirty="0">
                <a:latin typeface="微软雅黑" panose="020B0503020204020204" pitchFamily="34" charset="-122"/>
                <a:ea typeface="微软雅黑" panose="020B0503020204020204" pitchFamily="34" charset="-122"/>
              </a:rPr>
              <a:t>正在我们眼前应验中。</a:t>
            </a:r>
            <a:endParaRPr lang="zh-CN" altLang="en-US" sz="3200" dirty="0">
              <a:latin typeface="微软雅黑" panose="020B0503020204020204" pitchFamily="34" charset="-122"/>
              <a:ea typeface="微软雅黑" panose="020B0503020204020204" pitchFamily="34" charset="-122"/>
            </a:endParaRPr>
          </a:p>
          <a:p>
            <a:pPr eaLnBrk="1" hangingPunct="1">
              <a:lnSpc>
                <a:spcPct val="120000"/>
              </a:lnSpc>
            </a:pPr>
            <a:r>
              <a:rPr lang="zh-TW" altLang="en-US" sz="3200" dirty="0" smtClean="0">
                <a:latin typeface="微软雅黑" panose="020B0503020204020204" pitchFamily="34" charset="-122"/>
                <a:ea typeface="微软雅黑" panose="020B0503020204020204" pitchFamily="34" charset="-122"/>
              </a:rPr>
              <a:t>这</a:t>
            </a:r>
            <a:r>
              <a:rPr lang="zh-TW" altLang="en-US" sz="3200" dirty="0">
                <a:latin typeface="微软雅黑" panose="020B0503020204020204" pitchFamily="34" charset="-122"/>
                <a:ea typeface="微软雅黑" panose="020B0503020204020204" pitchFamily="34" charset="-122"/>
              </a:rPr>
              <a:t>本圣经</a:t>
            </a:r>
            <a:r>
              <a:rPr lang="zh-TW" altLang="en-US" sz="3200" b="1" dirty="0">
                <a:solidFill>
                  <a:schemeClr val="accent5"/>
                </a:solidFill>
                <a:latin typeface="微软雅黑" panose="020B0503020204020204" pitchFamily="34" charset="-122"/>
                <a:ea typeface="微软雅黑" panose="020B0503020204020204" pitchFamily="34" charset="-122"/>
              </a:rPr>
              <a:t>已经有了一千多个应验的预言</a:t>
            </a:r>
            <a:r>
              <a:rPr lang="zh-TW" altLang="en-US" sz="3200" dirty="0">
                <a:latin typeface="微软雅黑" panose="020B0503020204020204" pitchFamily="34" charset="-122"/>
                <a:ea typeface="微软雅黑" panose="020B0503020204020204" pitchFamily="34" charset="-122"/>
              </a:rPr>
              <a:t>，只有宇宙的真神能事先预告给人。</a:t>
            </a:r>
          </a:p>
          <a:p>
            <a:pPr>
              <a:lnSpc>
                <a:spcPct val="120000"/>
              </a:lnSpc>
            </a:pPr>
            <a:r>
              <a:rPr lang="zh-TW" altLang="en-US" sz="3200" dirty="0">
                <a:latin typeface="微软雅黑" panose="020B0503020204020204" pitchFamily="34" charset="-122"/>
                <a:ea typeface="微软雅黑" panose="020B0503020204020204" pitchFamily="34" charset="-122"/>
              </a:rPr>
              <a:t>神把这么多被证实的预言告诉人</a:t>
            </a:r>
            <a:r>
              <a:rPr lang="zh-TW" altLang="en-US" sz="3200" b="1" dirty="0" smtClean="0">
                <a:latin typeface="微软雅黑" panose="020B0503020204020204" pitchFamily="34" charset="-122"/>
                <a:ea typeface="微软雅黑" panose="020B0503020204020204" pitchFamily="34" charset="-122"/>
              </a:rPr>
              <a:t>，</a:t>
            </a:r>
            <a:r>
              <a:rPr lang="zh-TW" altLang="en-US" sz="3200" dirty="0" smtClean="0">
                <a:latin typeface="微软雅黑" panose="020B0503020204020204" pitchFamily="34" charset="-122"/>
                <a:ea typeface="微软雅黑" panose="020B0503020204020204" pitchFamily="34" charset="-122"/>
              </a:rPr>
              <a:t>并非</a:t>
            </a:r>
            <a:r>
              <a:rPr lang="zh-TW" altLang="en-US" sz="3200" dirty="0">
                <a:latin typeface="微软雅黑" panose="020B0503020204020204" pitchFamily="34" charset="-122"/>
                <a:ea typeface="微软雅黑" panose="020B0503020204020204" pitchFamily="34" charset="-122"/>
              </a:rPr>
              <a:t>迎合人的</a:t>
            </a:r>
            <a:r>
              <a:rPr lang="zh-TW" altLang="en-US" sz="3200" dirty="0" smtClean="0">
                <a:latin typeface="微软雅黑" panose="020B0503020204020204" pitchFamily="34" charset="-122"/>
                <a:ea typeface="微软雅黑" panose="020B0503020204020204" pitchFamily="34" charset="-122"/>
              </a:rPr>
              <a:t>好奇心</a:t>
            </a:r>
            <a:r>
              <a:rPr lang="zh-CN" altLang="en-US" sz="3200" dirty="0" smtClean="0">
                <a:latin typeface="微软雅黑" panose="020B0503020204020204" pitchFamily="34" charset="-122"/>
                <a:ea typeface="微软雅黑" panose="020B0503020204020204" pitchFamily="34" charset="-122"/>
              </a:rPr>
              <a:t>，乃是</a:t>
            </a:r>
            <a:r>
              <a:rPr lang="zh-TW" altLang="en-US" sz="3200" b="1" dirty="0" smtClean="0">
                <a:solidFill>
                  <a:schemeClr val="accent5"/>
                </a:solidFill>
                <a:latin typeface="微软雅黑" panose="020B0503020204020204" pitchFamily="34" charset="-122"/>
                <a:ea typeface="微软雅黑" panose="020B0503020204020204" pitchFamily="34" charset="-122"/>
              </a:rPr>
              <a:t>要人</a:t>
            </a:r>
            <a:r>
              <a:rPr lang="zh-TW" altLang="en-US" sz="3200" b="1" dirty="0">
                <a:solidFill>
                  <a:schemeClr val="accent5"/>
                </a:solidFill>
                <a:latin typeface="微软雅黑" panose="020B0503020204020204" pitchFamily="34" charset="-122"/>
                <a:ea typeface="微软雅黑" panose="020B0503020204020204" pitchFamily="34" charset="-122"/>
              </a:rPr>
              <a:t>相信祂，并接受祂所成就的救恩。</a:t>
            </a:r>
          </a:p>
          <a:p>
            <a:pPr eaLnBrk="1" hangingPunct="1">
              <a:lnSpc>
                <a:spcPct val="120000"/>
              </a:lnSpc>
            </a:pPr>
            <a:r>
              <a:rPr lang="zh-TW" altLang="en-US" sz="3200" dirty="0">
                <a:latin typeface="微软雅黑" panose="020B0503020204020204" pitchFamily="34" charset="-122"/>
                <a:ea typeface="微软雅黑" panose="020B0503020204020204" pitchFamily="34" charset="-122"/>
              </a:rPr>
              <a:t>耶稣说，现在事情还没有</a:t>
            </a:r>
            <a:r>
              <a:rPr lang="zh-TW" altLang="en-US" sz="3200" dirty="0" smtClean="0">
                <a:latin typeface="微软雅黑" panose="020B0503020204020204" pitchFamily="34" charset="-122"/>
                <a:ea typeface="微软雅黑" panose="020B0503020204020204" pitchFamily="34" charset="-122"/>
              </a:rPr>
              <a:t>发生</a:t>
            </a:r>
            <a:r>
              <a:rPr lang="zh-CN" altLang="en-US" sz="3200" dirty="0" smtClean="0">
                <a:latin typeface="微软雅黑" panose="020B0503020204020204" pitchFamily="34" charset="-122"/>
                <a:ea typeface="微软雅黑" panose="020B0503020204020204" pitchFamily="34" charset="-122"/>
              </a:rPr>
              <a:t>，</a:t>
            </a:r>
            <a:r>
              <a:rPr lang="zh-TW" altLang="en-US" sz="3200" dirty="0" smtClean="0">
                <a:latin typeface="微软雅黑" panose="020B0503020204020204" pitchFamily="34" charset="-122"/>
                <a:ea typeface="微软雅黑" panose="020B0503020204020204" pitchFamily="34" charset="-122"/>
              </a:rPr>
              <a:t>我</a:t>
            </a:r>
            <a:r>
              <a:rPr lang="zh-TW" altLang="en-US" sz="3200" dirty="0">
                <a:latin typeface="微软雅黑" panose="020B0503020204020204" pitchFamily="34" charset="-122"/>
                <a:ea typeface="微软雅黑" panose="020B0503020204020204" pitchFamily="34" charset="-122"/>
              </a:rPr>
              <a:t>就告诉了</a:t>
            </a:r>
            <a:r>
              <a:rPr lang="zh-TW" altLang="en-US" sz="3200" dirty="0" smtClean="0">
                <a:latin typeface="微软雅黑" panose="020B0503020204020204" pitchFamily="34" charset="-122"/>
                <a:ea typeface="微软雅黑" panose="020B0503020204020204" pitchFamily="34" charset="-122"/>
              </a:rPr>
              <a:t>你们</a:t>
            </a:r>
            <a:r>
              <a:rPr lang="zh-CN" altLang="en-US" sz="3200" dirty="0" smtClean="0">
                <a:latin typeface="微软雅黑" panose="020B0503020204020204" pitchFamily="34" charset="-122"/>
                <a:ea typeface="微软雅黑" panose="020B0503020204020204" pitchFamily="34" charset="-122"/>
              </a:rPr>
              <a:t>，</a:t>
            </a:r>
            <a:r>
              <a:rPr lang="zh-TW" altLang="en-US" sz="3200" b="1" dirty="0" smtClean="0">
                <a:solidFill>
                  <a:schemeClr val="accent5"/>
                </a:solidFill>
                <a:latin typeface="微软雅黑" panose="020B0503020204020204" pitchFamily="34" charset="-122"/>
                <a:ea typeface="微软雅黑" panose="020B0503020204020204" pitchFamily="34" charset="-122"/>
              </a:rPr>
              <a:t>叫</a:t>
            </a:r>
            <a:r>
              <a:rPr lang="zh-TW" altLang="en-US" sz="3200" b="1" dirty="0">
                <a:solidFill>
                  <a:schemeClr val="accent5"/>
                </a:solidFill>
                <a:latin typeface="微软雅黑" panose="020B0503020204020204" pitchFamily="34" charset="-122"/>
                <a:ea typeface="微软雅黑" panose="020B0503020204020204" pitchFamily="34" charset="-122"/>
              </a:rPr>
              <a:t>你们到事情发生的时候，可以相信。</a:t>
            </a:r>
            <a:r>
              <a:rPr lang="en-US" altLang="zh-TW" sz="3200" dirty="0">
                <a:latin typeface="微软雅黑" panose="020B0503020204020204" pitchFamily="34" charset="-122"/>
                <a:ea typeface="微软雅黑" panose="020B0503020204020204" pitchFamily="34" charset="-122"/>
              </a:rPr>
              <a:t>(</a:t>
            </a:r>
            <a:r>
              <a:rPr lang="zh-TW" altLang="en-US" sz="3200" dirty="0">
                <a:latin typeface="微软雅黑" panose="020B0503020204020204" pitchFamily="34" charset="-122"/>
                <a:ea typeface="微软雅黑" panose="020B0503020204020204" pitchFamily="34" charset="-122"/>
              </a:rPr>
              <a:t>约</a:t>
            </a:r>
            <a:r>
              <a:rPr lang="en-US" altLang="zh-TW" sz="3200" dirty="0">
                <a:latin typeface="微软雅黑" panose="020B0503020204020204" pitchFamily="34" charset="-122"/>
                <a:ea typeface="微软雅黑" panose="020B0503020204020204" pitchFamily="34" charset="-122"/>
              </a:rPr>
              <a:t>14:29)</a:t>
            </a:r>
          </a:p>
        </p:txBody>
      </p:sp>
    </p:spTree>
    <p:extLst>
      <p:ext uri="{BB962C8B-B14F-4D97-AF65-F5344CB8AC3E}">
        <p14:creationId xmlns:p14="http://schemas.microsoft.com/office/powerpoint/2010/main" val="1206955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90147">
                                            <p:txEl>
                                              <p:pRg st="0" end="0"/>
                                            </p:txEl>
                                          </p:spTgt>
                                        </p:tgtEl>
                                        <p:attrNameLst>
                                          <p:attrName>style.visibility</p:attrName>
                                        </p:attrNameLst>
                                      </p:cBhvr>
                                      <p:to>
                                        <p:strVal val="visible"/>
                                      </p:to>
                                    </p:set>
                                    <p:anim calcmode="lin" valueType="num">
                                      <p:cBhvr>
                                        <p:cTn id="7" dur="500" fill="hold"/>
                                        <p:tgtEl>
                                          <p:spTgt spid="39014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9014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390147">
                                            <p:txEl>
                                              <p:pRg st="1" end="1"/>
                                            </p:txEl>
                                          </p:spTgt>
                                        </p:tgtEl>
                                        <p:attrNameLst>
                                          <p:attrName>style.visibility</p:attrName>
                                        </p:attrNameLst>
                                      </p:cBhvr>
                                      <p:to>
                                        <p:strVal val="visible"/>
                                      </p:to>
                                    </p:set>
                                    <p:anim calcmode="lin" valueType="num">
                                      <p:cBhvr>
                                        <p:cTn id="13" dur="500" fill="hold"/>
                                        <p:tgtEl>
                                          <p:spTgt spid="390147">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90147">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390147">
                                            <p:txEl>
                                              <p:pRg st="2" end="2"/>
                                            </p:txEl>
                                          </p:spTgt>
                                        </p:tgtEl>
                                        <p:attrNameLst>
                                          <p:attrName>style.visibility</p:attrName>
                                        </p:attrNameLst>
                                      </p:cBhvr>
                                      <p:to>
                                        <p:strVal val="visible"/>
                                      </p:to>
                                    </p:set>
                                    <p:anim calcmode="lin" valueType="num">
                                      <p:cBhvr>
                                        <p:cTn id="19" dur="500" fill="hold"/>
                                        <p:tgtEl>
                                          <p:spTgt spid="390147">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90147">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390147">
                                            <p:txEl>
                                              <p:pRg st="3" end="3"/>
                                            </p:txEl>
                                          </p:spTgt>
                                        </p:tgtEl>
                                        <p:attrNameLst>
                                          <p:attrName>style.visibility</p:attrName>
                                        </p:attrNameLst>
                                      </p:cBhvr>
                                      <p:to>
                                        <p:strVal val="visible"/>
                                      </p:to>
                                    </p:set>
                                    <p:anim calcmode="lin" valueType="num">
                                      <p:cBhvr>
                                        <p:cTn id="25" dur="500" fill="hold"/>
                                        <p:tgtEl>
                                          <p:spTgt spid="390147">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390147">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147" grpId="0" build="p"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DSC_369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33185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2531" name="Picture 3" descr="Zion-Gate-Jerusal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1860" y="107581"/>
            <a:ext cx="5847008" cy="6750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037327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662531"/>
                                        </p:tgtEl>
                                        <p:attrNameLst>
                                          <p:attrName>style.visibility</p:attrName>
                                        </p:attrNameLst>
                                      </p:cBhvr>
                                      <p:to>
                                        <p:strVal val="visible"/>
                                      </p:to>
                                    </p:set>
                                    <p:animEffect transition="in" filter="box(in)">
                                      <p:cBhvr>
                                        <p:cTn id="7" dur="500"/>
                                        <p:tgtEl>
                                          <p:spTgt spid="6625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7" descr="Yom-Kipur-wa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2357" y="3397406"/>
            <a:ext cx="4284663" cy="335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Text Box 8"/>
          <p:cNvSpPr txBox="1">
            <a:spLocks noChangeArrowheads="1"/>
          </p:cNvSpPr>
          <p:nvPr/>
        </p:nvSpPr>
        <p:spPr bwMode="auto">
          <a:xfrm>
            <a:off x="9206829" y="5698432"/>
            <a:ext cx="22320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kumimoji="1" sz="3200">
                <a:solidFill>
                  <a:schemeClr val="tx1"/>
                </a:solidFill>
                <a:latin typeface="Tahoma" panose="020B0604030504040204" pitchFamily="34" charset="0"/>
                <a:ea typeface="新細明體" pitchFamily="18" charset="-120"/>
              </a:defRPr>
            </a:lvl1pPr>
            <a:lvl2pPr marL="742950" indent="-285750">
              <a:spcBef>
                <a:spcPct val="20000"/>
              </a:spcBef>
              <a:buClr>
                <a:schemeClr val="tx1"/>
              </a:buClr>
              <a:buChar char="–"/>
              <a:defRPr kumimoji="1" sz="2800">
                <a:solidFill>
                  <a:schemeClr val="tx1"/>
                </a:solidFill>
                <a:latin typeface="Tahoma" panose="020B0604030504040204" pitchFamily="34" charset="0"/>
                <a:ea typeface="新細明體" pitchFamily="18" charset="-120"/>
              </a:defRPr>
            </a:lvl2pPr>
            <a:lvl3pPr marL="1143000" indent="-228600">
              <a:spcBef>
                <a:spcPct val="20000"/>
              </a:spcBef>
              <a:buClr>
                <a:schemeClr val="hlink"/>
              </a:buClr>
              <a:buSzPct val="70000"/>
              <a:buFont typeface="Wingdings" panose="05000000000000000000" pitchFamily="2" charset="2"/>
              <a:buChar char="n"/>
              <a:defRPr kumimoji="1" sz="2400">
                <a:solidFill>
                  <a:schemeClr val="tx1"/>
                </a:solidFill>
                <a:latin typeface="Tahoma" panose="020B0604030504040204" pitchFamily="34" charset="0"/>
                <a:ea typeface="新細明體" pitchFamily="18" charset="-120"/>
              </a:defRPr>
            </a:lvl3pPr>
            <a:lvl4pPr marL="1600200" indent="-228600">
              <a:spcBef>
                <a:spcPct val="20000"/>
              </a:spcBef>
              <a:buClr>
                <a:schemeClr val="tx1"/>
              </a:buClr>
              <a:buChar char="–"/>
              <a:defRPr kumimoji="1" sz="2000">
                <a:solidFill>
                  <a:schemeClr val="tx1"/>
                </a:solidFill>
                <a:latin typeface="Tahoma" panose="020B0604030504040204" pitchFamily="34" charset="0"/>
                <a:ea typeface="新細明體" pitchFamily="18" charset="-120"/>
              </a:defRPr>
            </a:lvl4pPr>
            <a:lvl5pPr marL="2057400" indent="-228600">
              <a:spcBef>
                <a:spcPct val="20000"/>
              </a:spcBef>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新細明體" pitchFamily="18" charset="-12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新細明體" pitchFamily="18" charset="-12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新細明體" pitchFamily="18" charset="-12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新細明體" pitchFamily="18" charset="-12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新細明體" pitchFamily="18" charset="-120"/>
              </a:defRPr>
            </a:lvl9pPr>
          </a:lstStyle>
          <a:p>
            <a:pPr eaLnBrk="1" hangingPunct="1">
              <a:spcBef>
                <a:spcPct val="50000"/>
              </a:spcBef>
              <a:buClrTx/>
              <a:buSzTx/>
              <a:buFontTx/>
              <a:buNone/>
            </a:pPr>
            <a:r>
              <a:rPr lang="zh-TW" altLang="en-US" sz="2800" b="1" dirty="0">
                <a:solidFill>
                  <a:schemeClr val="accent5"/>
                </a:solidFill>
                <a:ea typeface="全真粗黑體" pitchFamily="49" charset="-120"/>
              </a:rPr>
              <a:t>戴阳与沙龙</a:t>
            </a:r>
          </a:p>
        </p:txBody>
      </p:sp>
      <p:pic>
        <p:nvPicPr>
          <p:cNvPr id="87044" name="Picture 11" descr="Chief of Staff Rabin and Defense Minister Dayan, and General Narkiss, Jun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7476" y="0"/>
            <a:ext cx="4374524" cy="484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Picture 2" descr="C:\Users\EZRA GUO\Desktop\u=2586271044,3132587666&amp;fm=15&amp;gp=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9051"/>
            <a:ext cx="4250028" cy="3960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7520204"/>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ANd9GcSqLaEtFuOuDU-BZgL1B8-uWt7BeuJIz72rHMVDYywSJa_8Q3Ja5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3645" y="598087"/>
            <a:ext cx="8706118" cy="571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3161090"/>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3" descr="liberation_67_galle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8377" y="2923505"/>
            <a:ext cx="5533623" cy="3934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1" name="Picture 2" descr="C:\Users\EZRA GUO\Desktop\009813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658377"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9101377"/>
      </p:ext>
    </p:extLst>
  </p:cSld>
  <p:clrMapOvr>
    <a:masterClrMapping/>
  </p:clrMapOvr>
  <p:transition spd="slow">
    <p:randomBar dir="ver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矩形 1"/>
          <p:cNvSpPr>
            <a:spLocks noChangeArrowheads="1"/>
          </p:cNvSpPr>
          <p:nvPr/>
        </p:nvSpPr>
        <p:spPr bwMode="auto">
          <a:xfrm>
            <a:off x="669701" y="270457"/>
            <a:ext cx="10766738" cy="627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anose="05000000000000000000" pitchFamily="2" charset="2"/>
              <a:buChar char="n"/>
              <a:defRPr kumimoji="1" sz="3200">
                <a:solidFill>
                  <a:schemeClr val="tx1"/>
                </a:solidFill>
                <a:latin typeface="Tahoma" panose="020B0604030504040204" pitchFamily="34" charset="0"/>
                <a:ea typeface="新細明體" pitchFamily="18" charset="-120"/>
              </a:defRPr>
            </a:lvl1pPr>
            <a:lvl2pPr marL="742950" indent="-285750">
              <a:spcBef>
                <a:spcPct val="20000"/>
              </a:spcBef>
              <a:buClr>
                <a:schemeClr val="tx1"/>
              </a:buClr>
              <a:buChar char="–"/>
              <a:defRPr kumimoji="1" sz="2800">
                <a:solidFill>
                  <a:schemeClr val="tx1"/>
                </a:solidFill>
                <a:latin typeface="Tahoma" panose="020B0604030504040204" pitchFamily="34" charset="0"/>
                <a:ea typeface="新細明體" pitchFamily="18" charset="-120"/>
              </a:defRPr>
            </a:lvl2pPr>
            <a:lvl3pPr marL="1143000" indent="-228600">
              <a:spcBef>
                <a:spcPct val="20000"/>
              </a:spcBef>
              <a:buClr>
                <a:schemeClr val="hlink"/>
              </a:buClr>
              <a:buSzPct val="70000"/>
              <a:buFont typeface="Wingdings" panose="05000000000000000000" pitchFamily="2" charset="2"/>
              <a:buChar char="n"/>
              <a:defRPr kumimoji="1" sz="2400">
                <a:solidFill>
                  <a:schemeClr val="tx1"/>
                </a:solidFill>
                <a:latin typeface="Tahoma" panose="020B0604030504040204" pitchFamily="34" charset="0"/>
                <a:ea typeface="新細明體" pitchFamily="18" charset="-120"/>
              </a:defRPr>
            </a:lvl3pPr>
            <a:lvl4pPr marL="1600200" indent="-228600">
              <a:spcBef>
                <a:spcPct val="20000"/>
              </a:spcBef>
              <a:buClr>
                <a:schemeClr val="tx1"/>
              </a:buClr>
              <a:buChar char="–"/>
              <a:defRPr kumimoji="1" sz="2000">
                <a:solidFill>
                  <a:schemeClr val="tx1"/>
                </a:solidFill>
                <a:latin typeface="Tahoma" panose="020B0604030504040204" pitchFamily="34" charset="0"/>
                <a:ea typeface="新細明體" pitchFamily="18" charset="-120"/>
              </a:defRPr>
            </a:lvl4pPr>
            <a:lvl5pPr marL="2057400" indent="-228600">
              <a:spcBef>
                <a:spcPct val="20000"/>
              </a:spcBef>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新細明體" pitchFamily="18" charset="-12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新細明體" pitchFamily="18" charset="-12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新細明體" pitchFamily="18" charset="-12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新細明體" pitchFamily="18" charset="-12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新細明體" pitchFamily="18" charset="-120"/>
              </a:defRPr>
            </a:lvl9pPr>
          </a:lstStyle>
          <a:p>
            <a:pPr>
              <a:spcBef>
                <a:spcPct val="0"/>
              </a:spcBef>
              <a:buClrTx/>
              <a:buSzTx/>
              <a:buFontTx/>
              <a:buNone/>
            </a:pPr>
            <a:r>
              <a:rPr lang="en-US" altLang="zh-TW" b="1" dirty="0" smtClean="0">
                <a:solidFill>
                  <a:schemeClr val="accent5"/>
                </a:solidFill>
                <a:latin typeface="微软雅黑" panose="020B0503020204020204" pitchFamily="34" charset="-122"/>
                <a:ea typeface="微软雅黑" panose="020B0503020204020204" pitchFamily="34" charset="-122"/>
              </a:rPr>
              <a:t>              1973</a:t>
            </a:r>
            <a:r>
              <a:rPr lang="zh-TW" altLang="en-US" b="1" dirty="0">
                <a:solidFill>
                  <a:schemeClr val="accent5"/>
                </a:solidFill>
                <a:latin typeface="微软雅黑" panose="020B0503020204020204" pitchFamily="34" charset="-122"/>
                <a:ea typeface="微软雅黑" panose="020B0503020204020204" pitchFamily="34" charset="-122"/>
              </a:rPr>
              <a:t>年赎罪日</a:t>
            </a:r>
            <a:r>
              <a:rPr lang="zh-TW" altLang="en-US" b="1" dirty="0" smtClean="0">
                <a:solidFill>
                  <a:schemeClr val="accent5"/>
                </a:solidFill>
                <a:latin typeface="微软雅黑" panose="020B0503020204020204" pitchFamily="34" charset="-122"/>
                <a:ea typeface="微软雅黑" panose="020B0503020204020204" pitchFamily="34" charset="-122"/>
              </a:rPr>
              <a:t>战争</a:t>
            </a:r>
            <a:r>
              <a:rPr lang="en-US" altLang="zh-TW" b="1" dirty="0" smtClean="0">
                <a:solidFill>
                  <a:schemeClr val="accent5"/>
                </a:solidFill>
                <a:latin typeface="微软雅黑" panose="020B0503020204020204" pitchFamily="34" charset="-122"/>
                <a:ea typeface="微软雅黑" panose="020B0503020204020204" pitchFamily="34" charset="-122"/>
              </a:rPr>
              <a:t> </a:t>
            </a:r>
            <a:r>
              <a:rPr lang="en-US" altLang="zh-CN" sz="2800" dirty="0" smtClean="0">
                <a:solidFill>
                  <a:srgbClr val="FFC000"/>
                </a:solidFill>
                <a:latin typeface="微软雅黑" panose="020B0503020204020204" pitchFamily="34" charset="-122"/>
                <a:ea typeface="微软雅黑" panose="020B0503020204020204" pitchFamily="34" charset="-122"/>
              </a:rPr>
              <a:t>(</a:t>
            </a:r>
            <a:r>
              <a:rPr lang="en-US" altLang="zh-CN" sz="2800" dirty="0">
                <a:solidFill>
                  <a:srgbClr val="FFC000"/>
                </a:solidFill>
                <a:latin typeface="微软雅黑" panose="020B0503020204020204" pitchFamily="34" charset="-122"/>
                <a:ea typeface="微软雅黑" panose="020B0503020204020204" pitchFamily="34" charset="-122"/>
              </a:rPr>
              <a:t>1973</a:t>
            </a:r>
            <a:r>
              <a:rPr lang="zh-CN" altLang="en-US" sz="2800" dirty="0">
                <a:solidFill>
                  <a:srgbClr val="FFC000"/>
                </a:solidFill>
                <a:latin typeface="微软雅黑" panose="020B0503020204020204" pitchFamily="34" charset="-122"/>
                <a:ea typeface="微软雅黑" panose="020B0503020204020204" pitchFamily="34" charset="-122"/>
              </a:rPr>
              <a:t>年</a:t>
            </a:r>
            <a:r>
              <a:rPr lang="en-US" altLang="zh-CN" sz="2800" dirty="0">
                <a:solidFill>
                  <a:srgbClr val="FFC000"/>
                </a:solidFill>
                <a:latin typeface="微软雅黑" panose="020B0503020204020204" pitchFamily="34" charset="-122"/>
                <a:ea typeface="微软雅黑" panose="020B0503020204020204" pitchFamily="34" charset="-122"/>
              </a:rPr>
              <a:t>10</a:t>
            </a:r>
            <a:r>
              <a:rPr lang="zh-CN" altLang="en-US" sz="2800" dirty="0">
                <a:solidFill>
                  <a:srgbClr val="FFC000"/>
                </a:solidFill>
                <a:latin typeface="微软雅黑" panose="020B0503020204020204" pitchFamily="34" charset="-122"/>
                <a:ea typeface="微软雅黑" panose="020B0503020204020204" pitchFamily="34" charset="-122"/>
              </a:rPr>
              <a:t>月</a:t>
            </a:r>
            <a:r>
              <a:rPr lang="en-US" altLang="zh-CN" sz="2800" dirty="0">
                <a:solidFill>
                  <a:srgbClr val="FFC000"/>
                </a:solidFill>
                <a:latin typeface="微软雅黑" panose="020B0503020204020204" pitchFamily="34" charset="-122"/>
                <a:ea typeface="微软雅黑" panose="020B0503020204020204" pitchFamily="34" charset="-122"/>
              </a:rPr>
              <a:t>6 </a:t>
            </a:r>
            <a:r>
              <a:rPr lang="zh-CN" altLang="en-US" sz="2800" dirty="0">
                <a:solidFill>
                  <a:srgbClr val="FFC000"/>
                </a:solidFill>
                <a:latin typeface="微软雅黑" panose="020B0503020204020204" pitchFamily="34" charset="-122"/>
                <a:ea typeface="微软雅黑" panose="020B0503020204020204" pitchFamily="34" charset="-122"/>
              </a:rPr>
              <a:t>日</a:t>
            </a:r>
            <a:r>
              <a:rPr lang="en-US" altLang="zh-CN" sz="2800" dirty="0">
                <a:solidFill>
                  <a:srgbClr val="FFC000"/>
                </a:solidFill>
                <a:latin typeface="微软雅黑" panose="020B0503020204020204" pitchFamily="34" charset="-122"/>
                <a:ea typeface="微软雅黑" panose="020B0503020204020204" pitchFamily="34" charset="-122"/>
              </a:rPr>
              <a:t>~24</a:t>
            </a:r>
            <a:r>
              <a:rPr lang="zh-CN" altLang="en-US" sz="2800" dirty="0">
                <a:solidFill>
                  <a:srgbClr val="FFC000"/>
                </a:solidFill>
                <a:latin typeface="微软雅黑" panose="020B0503020204020204" pitchFamily="34" charset="-122"/>
                <a:ea typeface="微软雅黑" panose="020B0503020204020204" pitchFamily="34" charset="-122"/>
              </a:rPr>
              <a:t>日</a:t>
            </a:r>
            <a:r>
              <a:rPr lang="en-US" altLang="zh-CN" sz="2800" dirty="0">
                <a:solidFill>
                  <a:srgbClr val="FFC000"/>
                </a:solidFill>
                <a:latin typeface="微软雅黑" panose="020B0503020204020204" pitchFamily="34" charset="-122"/>
                <a:ea typeface="微软雅黑" panose="020B0503020204020204" pitchFamily="34" charset="-122"/>
              </a:rPr>
              <a:t>)</a:t>
            </a:r>
            <a:r>
              <a:rPr lang="zh-CN" altLang="en-US" sz="2800" dirty="0" smtClean="0">
                <a:solidFill>
                  <a:srgbClr val="FFC000"/>
                </a:solidFill>
                <a:latin typeface="微软雅黑" panose="020B0503020204020204" pitchFamily="34" charset="-122"/>
                <a:ea typeface="微软雅黑" panose="020B0503020204020204" pitchFamily="34" charset="-122"/>
              </a:rPr>
              <a:t>，</a:t>
            </a:r>
            <a:endParaRPr lang="en-US" altLang="zh-CN" sz="2800" dirty="0" smtClean="0">
              <a:solidFill>
                <a:srgbClr val="FFC000"/>
              </a:solidFill>
              <a:latin typeface="微软雅黑" panose="020B0503020204020204" pitchFamily="34" charset="-122"/>
              <a:ea typeface="微软雅黑" panose="020B0503020204020204" pitchFamily="34" charset="-122"/>
            </a:endParaRPr>
          </a:p>
          <a:p>
            <a:pPr>
              <a:spcBef>
                <a:spcPct val="0"/>
              </a:spcBef>
              <a:buClrTx/>
              <a:buSzTx/>
              <a:buFontTx/>
              <a:buNone/>
            </a:pPr>
            <a:endParaRPr lang="en-US" altLang="zh-CN" sz="2800" dirty="0" smtClean="0">
              <a:solidFill>
                <a:srgbClr val="FFC000"/>
              </a:solidFill>
              <a:latin typeface="微软雅黑" panose="020B0503020204020204" pitchFamily="34" charset="-122"/>
              <a:ea typeface="微软雅黑" panose="020B0503020204020204" pitchFamily="34" charset="-122"/>
            </a:endParaRPr>
          </a:p>
          <a:p>
            <a:pPr>
              <a:lnSpc>
                <a:spcPts val="4100"/>
              </a:lnSpc>
              <a:spcBef>
                <a:spcPct val="0"/>
              </a:spcBef>
              <a:buClrTx/>
              <a:buSzTx/>
              <a:buFontTx/>
              <a:buNone/>
            </a:pPr>
            <a:r>
              <a:rPr lang="zh-CN" altLang="en-US" sz="2800" dirty="0" smtClean="0">
                <a:solidFill>
                  <a:srgbClr val="FFC000"/>
                </a:solidFill>
                <a:latin typeface="微软雅黑" panose="020B0503020204020204" pitchFamily="34" charset="-122"/>
                <a:ea typeface="微软雅黑" panose="020B0503020204020204" pitchFamily="34" charset="-122"/>
              </a:rPr>
              <a:t>      </a:t>
            </a:r>
            <a:r>
              <a:rPr lang="zh-CN" altLang="en-US" sz="2800" dirty="0" smtClean="0">
                <a:solidFill>
                  <a:schemeClr val="tx2"/>
                </a:solidFill>
                <a:latin typeface="微软雅黑" panose="020B0503020204020204" pitchFamily="34" charset="-122"/>
                <a:ea typeface="微软雅黑" panose="020B0503020204020204" pitchFamily="34" charset="-122"/>
              </a:rPr>
              <a:t>埃及</a:t>
            </a:r>
            <a:r>
              <a:rPr lang="zh-CN" altLang="en-US" sz="2800" dirty="0">
                <a:solidFill>
                  <a:schemeClr val="tx2"/>
                </a:solidFill>
                <a:latin typeface="微软雅黑" panose="020B0503020204020204" pitchFamily="34" charset="-122"/>
                <a:ea typeface="微软雅黑" panose="020B0503020204020204" pitchFamily="34" charset="-122"/>
              </a:rPr>
              <a:t>总统纳塞尔，为了挽回面子，他一九七零年一月出访莫斯科，签订军事协定：苏军</a:t>
            </a:r>
            <a:r>
              <a:rPr lang="en-US" altLang="zh-CN" sz="2800" dirty="0">
                <a:solidFill>
                  <a:schemeClr val="tx2"/>
                </a:solidFill>
                <a:latin typeface="微软雅黑" panose="020B0503020204020204" pitchFamily="34" charset="-122"/>
                <a:ea typeface="微软雅黑" panose="020B0503020204020204" pitchFamily="34" charset="-122"/>
              </a:rPr>
              <a:t>1500</a:t>
            </a:r>
            <a:r>
              <a:rPr lang="zh-CN" altLang="en-US" sz="2800" dirty="0">
                <a:solidFill>
                  <a:schemeClr val="tx2"/>
                </a:solidFill>
                <a:latin typeface="微软雅黑" panose="020B0503020204020204" pitchFamily="34" charset="-122"/>
                <a:ea typeface="微软雅黑" panose="020B0503020204020204" pitchFamily="34" charset="-122"/>
              </a:rPr>
              <a:t>人连同四十部导弹发射器，并</a:t>
            </a:r>
            <a:r>
              <a:rPr lang="en-US" altLang="zh-CN" sz="2800" dirty="0">
                <a:solidFill>
                  <a:schemeClr val="tx2"/>
                </a:solidFill>
                <a:latin typeface="微软雅黑" panose="020B0503020204020204" pitchFamily="34" charset="-122"/>
                <a:ea typeface="微软雅黑" panose="020B0503020204020204" pitchFamily="34" charset="-122"/>
              </a:rPr>
              <a:t>100</a:t>
            </a:r>
            <a:r>
              <a:rPr lang="zh-CN" altLang="en-US" sz="2800" dirty="0">
                <a:solidFill>
                  <a:schemeClr val="tx2"/>
                </a:solidFill>
                <a:latin typeface="微软雅黑" panose="020B0503020204020204" pitchFamily="34" charset="-122"/>
                <a:ea typeface="微软雅黑" panose="020B0503020204020204" pitchFamily="34" charset="-122"/>
              </a:rPr>
              <a:t>架米格式战斗机开抵苏伊士运河西案岸。正当纳塞尔要发动另一次大战之际，</a:t>
            </a:r>
            <a:r>
              <a:rPr lang="zh-CN" altLang="en-US" sz="2800" dirty="0">
                <a:solidFill>
                  <a:schemeClr val="accent5"/>
                </a:solidFill>
                <a:latin typeface="微软雅黑" panose="020B0503020204020204" pitchFamily="34" charset="-122"/>
                <a:ea typeface="微软雅黑" panose="020B0503020204020204" pitchFamily="34" charset="-122"/>
              </a:rPr>
              <a:t>他猝然死了。新上任的埃及总统萨达特与苏俄产生矛盾，遂将苏军事人员驱逐出境</a:t>
            </a:r>
            <a:r>
              <a:rPr lang="zh-CN" altLang="en-US" sz="2800" dirty="0">
                <a:solidFill>
                  <a:schemeClr val="tx2"/>
                </a:solidFill>
                <a:latin typeface="微软雅黑" panose="020B0503020204020204" pitchFamily="34" charset="-122"/>
                <a:ea typeface="微软雅黑" panose="020B0503020204020204" pitchFamily="34" charset="-122"/>
              </a:rPr>
              <a:t>。</a:t>
            </a:r>
            <a:r>
              <a:rPr lang="zh-CN" altLang="en-US" sz="2800" dirty="0" smtClean="0">
                <a:solidFill>
                  <a:schemeClr val="tx2"/>
                </a:solidFill>
                <a:latin typeface="微软雅黑" panose="020B0503020204020204" pitchFamily="34" charset="-122"/>
                <a:ea typeface="微软雅黑" panose="020B0503020204020204" pitchFamily="34" charset="-122"/>
              </a:rPr>
              <a:t>超级大国</a:t>
            </a:r>
            <a:r>
              <a:rPr lang="zh-CN" altLang="en-US" sz="2800" dirty="0">
                <a:solidFill>
                  <a:schemeClr val="tx2"/>
                </a:solidFill>
                <a:latin typeface="微软雅黑" panose="020B0503020204020204" pitchFamily="34" charset="-122"/>
                <a:ea typeface="微软雅黑" panose="020B0503020204020204" pitchFamily="34" charset="-122"/>
              </a:rPr>
              <a:t>对</a:t>
            </a:r>
            <a:r>
              <a:rPr lang="zh-CN" altLang="en-US" sz="2800" dirty="0" smtClean="0">
                <a:solidFill>
                  <a:schemeClr val="tx2"/>
                </a:solidFill>
                <a:latin typeface="微软雅黑" panose="020B0503020204020204" pitchFamily="34" charset="-122"/>
                <a:ea typeface="微软雅黑" panose="020B0503020204020204" pitchFamily="34" charset="-122"/>
              </a:rPr>
              <a:t>以色列</a:t>
            </a:r>
            <a:r>
              <a:rPr lang="zh-CN" altLang="en-US" sz="2800" dirty="0">
                <a:solidFill>
                  <a:schemeClr val="tx2"/>
                </a:solidFill>
                <a:latin typeface="微软雅黑" panose="020B0503020204020204" pitchFamily="34" charset="-122"/>
                <a:ea typeface="微软雅黑" panose="020B0503020204020204" pitchFamily="34" charset="-122"/>
              </a:rPr>
              <a:t>的军事威胁顿时消没。一九七三年十月，埃及总统和叙利亚总统秘密协商，要在犹太人“赎罪日”这一天，两国分别从南北两方发动突然袭击，使犹太人不再成国。十月六日下午，埃军先声夺人，旗开得胜，坦克部队迅速攻占通往耶路撒冷的三个战略要道；叙军</a:t>
            </a:r>
            <a:r>
              <a:rPr lang="en-US" altLang="zh-CN" sz="2800" dirty="0">
                <a:solidFill>
                  <a:schemeClr val="tx2"/>
                </a:solidFill>
                <a:latin typeface="微软雅黑" panose="020B0503020204020204" pitchFamily="34" charset="-122"/>
                <a:ea typeface="微软雅黑" panose="020B0503020204020204" pitchFamily="34" charset="-122"/>
              </a:rPr>
              <a:t>700</a:t>
            </a:r>
            <a:r>
              <a:rPr lang="zh-CN" altLang="en-US" sz="2800" dirty="0">
                <a:solidFill>
                  <a:schemeClr val="tx2"/>
                </a:solidFill>
                <a:latin typeface="微软雅黑" panose="020B0503020204020204" pitchFamily="34" charset="-122"/>
                <a:ea typeface="微软雅黑" panose="020B0503020204020204" pitchFamily="34" charset="-122"/>
              </a:rPr>
              <a:t>辆坦克长驱直入，攻抵耶路撒冷东北的大桥外。</a:t>
            </a:r>
            <a:endParaRPr lang="zh-CN" altLang="en-US" sz="2800" dirty="0">
              <a:solidFill>
                <a:schemeClr val="tx2"/>
              </a:solidFill>
            </a:endParaRPr>
          </a:p>
        </p:txBody>
      </p:sp>
    </p:spTree>
    <p:extLst>
      <p:ext uri="{BB962C8B-B14F-4D97-AF65-F5344CB8AC3E}">
        <p14:creationId xmlns:p14="http://schemas.microsoft.com/office/powerpoint/2010/main" val="625609147"/>
      </p:ext>
    </p:extLst>
  </p:cSld>
  <p:clrMapOvr>
    <a:masterClrMapping/>
  </p:clrMapOvr>
  <p:transition spd="slow">
    <p:push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矩形 1"/>
          <p:cNvSpPr>
            <a:spLocks noChangeArrowheads="1"/>
          </p:cNvSpPr>
          <p:nvPr/>
        </p:nvSpPr>
        <p:spPr bwMode="auto">
          <a:xfrm>
            <a:off x="695459" y="204834"/>
            <a:ext cx="11062952" cy="719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anose="05000000000000000000" pitchFamily="2" charset="2"/>
              <a:buChar char="n"/>
              <a:defRPr kumimoji="1" sz="3200">
                <a:solidFill>
                  <a:schemeClr val="tx1"/>
                </a:solidFill>
                <a:latin typeface="Tahoma" panose="020B0604030504040204" pitchFamily="34" charset="0"/>
                <a:ea typeface="新細明體" pitchFamily="18" charset="-120"/>
              </a:defRPr>
            </a:lvl1pPr>
            <a:lvl2pPr marL="742950" indent="-285750">
              <a:spcBef>
                <a:spcPct val="20000"/>
              </a:spcBef>
              <a:buClr>
                <a:schemeClr val="tx1"/>
              </a:buClr>
              <a:buChar char="–"/>
              <a:defRPr kumimoji="1" sz="2800">
                <a:solidFill>
                  <a:schemeClr val="tx1"/>
                </a:solidFill>
                <a:latin typeface="Tahoma" panose="020B0604030504040204" pitchFamily="34" charset="0"/>
                <a:ea typeface="新細明體" pitchFamily="18" charset="-120"/>
              </a:defRPr>
            </a:lvl2pPr>
            <a:lvl3pPr marL="1143000" indent="-228600">
              <a:spcBef>
                <a:spcPct val="20000"/>
              </a:spcBef>
              <a:buClr>
                <a:schemeClr val="hlink"/>
              </a:buClr>
              <a:buSzPct val="70000"/>
              <a:buFont typeface="Wingdings" panose="05000000000000000000" pitchFamily="2" charset="2"/>
              <a:buChar char="n"/>
              <a:defRPr kumimoji="1" sz="2400">
                <a:solidFill>
                  <a:schemeClr val="tx1"/>
                </a:solidFill>
                <a:latin typeface="Tahoma" panose="020B0604030504040204" pitchFamily="34" charset="0"/>
                <a:ea typeface="新細明體" pitchFamily="18" charset="-120"/>
              </a:defRPr>
            </a:lvl3pPr>
            <a:lvl4pPr marL="1600200" indent="-228600">
              <a:spcBef>
                <a:spcPct val="20000"/>
              </a:spcBef>
              <a:buClr>
                <a:schemeClr val="tx1"/>
              </a:buClr>
              <a:buChar char="–"/>
              <a:defRPr kumimoji="1" sz="2000">
                <a:solidFill>
                  <a:schemeClr val="tx1"/>
                </a:solidFill>
                <a:latin typeface="Tahoma" panose="020B0604030504040204" pitchFamily="34" charset="0"/>
                <a:ea typeface="新細明體" pitchFamily="18" charset="-120"/>
              </a:defRPr>
            </a:lvl4pPr>
            <a:lvl5pPr marL="2057400" indent="-228600">
              <a:spcBef>
                <a:spcPct val="20000"/>
              </a:spcBef>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新細明體" pitchFamily="18" charset="-12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新細明體" pitchFamily="18" charset="-12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新細明體" pitchFamily="18" charset="-12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新細明體" pitchFamily="18" charset="-12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新細明體" pitchFamily="18" charset="-120"/>
              </a:defRPr>
            </a:lvl9pPr>
          </a:lstStyle>
          <a:p>
            <a:pPr>
              <a:lnSpc>
                <a:spcPts val="4000"/>
              </a:lnSpc>
              <a:spcBef>
                <a:spcPct val="0"/>
              </a:spcBef>
              <a:buClrTx/>
              <a:buSzTx/>
              <a:buFontTx/>
              <a:buNone/>
            </a:pPr>
            <a:r>
              <a:rPr lang="zh-CN" altLang="en-US" sz="2800" dirty="0" smtClean="0">
                <a:solidFill>
                  <a:schemeClr val="tx2"/>
                </a:solidFill>
                <a:latin typeface="微软雅黑" panose="020B0503020204020204" pitchFamily="34" charset="-122"/>
                <a:ea typeface="微软雅黑" panose="020B0503020204020204" pitchFamily="34" charset="-122"/>
              </a:rPr>
              <a:t>     以</a:t>
            </a:r>
            <a:r>
              <a:rPr lang="zh-CN" altLang="en-US" sz="2800" dirty="0">
                <a:solidFill>
                  <a:schemeClr val="tx2"/>
                </a:solidFill>
                <a:latin typeface="微软雅黑" panose="020B0503020204020204" pitchFamily="34" charset="-122"/>
                <a:ea typeface="微软雅黑" panose="020B0503020204020204" pitchFamily="34" charset="-122"/>
              </a:rPr>
              <a:t>军在犹太教节期中没有准备，耶路撒冷乱作一团。战争在千钧一发之际就发生了转机：</a:t>
            </a:r>
            <a:r>
              <a:rPr lang="zh-CN" altLang="en-US" sz="2800" b="1" dirty="0">
                <a:solidFill>
                  <a:schemeClr val="tx2"/>
                </a:solidFill>
                <a:latin typeface="微软雅黑" panose="020B0503020204020204" pitchFamily="34" charset="-122"/>
                <a:ea typeface="微软雅黑" panose="020B0503020204020204" pitchFamily="34" charset="-122"/>
              </a:rPr>
              <a:t>正当叙利亚坦克群攻抵那桥只有五英里时，突然走不动了，因为供油车追不上坦克。</a:t>
            </a:r>
            <a:r>
              <a:rPr lang="zh-CN" altLang="en-US" sz="2800" dirty="0">
                <a:solidFill>
                  <a:schemeClr val="tx2"/>
                </a:solidFill>
                <a:latin typeface="微软雅黑" panose="020B0503020204020204" pitchFamily="34" charset="-122"/>
                <a:ea typeface="微软雅黑" panose="020B0503020204020204" pitchFamily="34" charset="-122"/>
              </a:rPr>
              <a:t>这时正直黄昏，以色列战机利用最后几分钟的余晖，</a:t>
            </a:r>
            <a:r>
              <a:rPr lang="zh-CN" altLang="en-US" sz="2800" b="1" dirty="0">
                <a:solidFill>
                  <a:schemeClr val="tx2"/>
                </a:solidFill>
                <a:latin typeface="微软雅黑" panose="020B0503020204020204" pitchFamily="34" charset="-122"/>
                <a:ea typeface="微软雅黑" panose="020B0503020204020204" pitchFamily="34" charset="-122"/>
              </a:rPr>
              <a:t>用胶质汽油弹，一会儿就全部炸毁叙军坦克阵群。</a:t>
            </a:r>
            <a:r>
              <a:rPr lang="zh-CN" altLang="en-US" sz="2800" dirty="0">
                <a:solidFill>
                  <a:schemeClr val="tx2"/>
                </a:solidFill>
                <a:latin typeface="微软雅黑" panose="020B0503020204020204" pitchFamily="34" charset="-122"/>
                <a:ea typeface="微软雅黑" panose="020B0503020204020204" pitchFamily="34" charset="-122"/>
              </a:rPr>
              <a:t>第二天，正值太阳东升时，在西乃山口，埃及坦克分三路直逼三条战略要道。他们正面顶着强光而来，一时间，</a:t>
            </a:r>
            <a:r>
              <a:rPr lang="zh-CN" altLang="en-US" sz="2800" b="1" dirty="0">
                <a:solidFill>
                  <a:schemeClr val="tx2"/>
                </a:solidFill>
                <a:latin typeface="微软雅黑" panose="020B0503020204020204" pitchFamily="34" charset="-122"/>
                <a:ea typeface="微软雅黑" panose="020B0503020204020204" pitchFamily="34" charset="-122"/>
              </a:rPr>
              <a:t>因阳光太强无法瞄准</a:t>
            </a:r>
            <a:r>
              <a:rPr lang="zh-CN" altLang="en-US" sz="2800" dirty="0">
                <a:solidFill>
                  <a:schemeClr val="tx2"/>
                </a:solidFill>
                <a:latin typeface="微软雅黑" panose="020B0503020204020204" pitchFamily="34" charset="-122"/>
                <a:ea typeface="微软雅黑" panose="020B0503020204020204" pitchFamily="34" charset="-122"/>
              </a:rPr>
              <a:t>，而以色列坦克手正顺着阳光迎战，遂将对方坦克逐辆击毁。埃军强大的攻势被这场</a:t>
            </a:r>
            <a:r>
              <a:rPr lang="zh-CN" altLang="en-US" sz="2800" b="1" dirty="0">
                <a:solidFill>
                  <a:schemeClr val="tx2"/>
                </a:solidFill>
                <a:latin typeface="微软雅黑" panose="020B0503020204020204" pitchFamily="34" charset="-122"/>
                <a:ea typeface="微软雅黑" panose="020B0503020204020204" pitchFamily="34" charset="-122"/>
              </a:rPr>
              <a:t>格外强烈的阳光挫败了</a:t>
            </a:r>
            <a:r>
              <a:rPr lang="zh-CN" altLang="en-US" sz="2800" dirty="0">
                <a:solidFill>
                  <a:schemeClr val="tx2"/>
                </a:solidFill>
                <a:latin typeface="微软雅黑" panose="020B0503020204020204" pitchFamily="34" charset="-122"/>
                <a:ea typeface="微软雅黑" panose="020B0503020204020204" pitchFamily="34" charset="-122"/>
              </a:rPr>
              <a:t>。发动此战争的埃及萨达特总统因在赎罪日举兵触犯神怒。八年之后，在他发动战争的同一日，一九八一年十月六日，当他在开罗检阅部队时，被他手下的子弟兵当场射杀，一命呜呼！至此之后，埃及无力争战，内部矛盾重重，经济危机深重。“</a:t>
            </a:r>
            <a:r>
              <a:rPr lang="zh-CN" altLang="en-US" sz="2800" b="1" dirty="0">
                <a:solidFill>
                  <a:schemeClr val="accent5"/>
                </a:solidFill>
                <a:latin typeface="微软雅黑" panose="020B0503020204020204" pitchFamily="34" charset="-122"/>
                <a:ea typeface="微软雅黑" panose="020B0503020204020204" pitchFamily="34" charset="-122"/>
              </a:rPr>
              <a:t>四周的外邦人总要担当自己的羞辱”</a:t>
            </a:r>
            <a:r>
              <a:rPr lang="zh-CN" altLang="en-US" sz="2800" dirty="0">
                <a:solidFill>
                  <a:schemeClr val="tx2"/>
                </a:solidFill>
                <a:latin typeface="微软雅黑" panose="020B0503020204020204" pitchFamily="34" charset="-122"/>
                <a:ea typeface="微软雅黑" panose="020B0503020204020204" pitchFamily="34" charset="-122"/>
              </a:rPr>
              <a:t>就是圣地五十年来大小战火的结局。</a:t>
            </a:r>
          </a:p>
          <a:p>
            <a:pPr>
              <a:spcBef>
                <a:spcPct val="0"/>
              </a:spcBef>
              <a:buClrTx/>
              <a:buSzTx/>
              <a:buFontTx/>
              <a:buNone/>
            </a:pPr>
            <a:endParaRPr lang="zh-CN" altLang="en-US" sz="2800" dirty="0">
              <a:solidFill>
                <a:srgbClr val="FFC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935513107"/>
      </p:ext>
    </p:extLst>
  </p:cSld>
  <p:clrMapOvr>
    <a:masterClrMapping/>
  </p:clrMapOvr>
  <p:transition spd="slow">
    <p:push di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3" name="Picture 2" descr="C:\Users\EZRA GUO\Desktop\a18b87d6277f9e2f6dba841c1d30e924b899f3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6658377" cy="4893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Picture 10" descr="Yom-Kippur-War-04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658377" y="2137893"/>
            <a:ext cx="5533623" cy="4637267"/>
          </a:xfrm>
        </p:spPr>
      </p:pic>
    </p:spTree>
    <p:extLst>
      <p:ext uri="{BB962C8B-B14F-4D97-AF65-F5344CB8AC3E}">
        <p14:creationId xmlns:p14="http://schemas.microsoft.com/office/powerpoint/2010/main" val="787443818"/>
      </p:ext>
    </p:extLst>
  </p:cSld>
  <p:clrMapOvr>
    <a:masterClrMapping/>
  </p:clrMapOvr>
  <p:transition spd="slow">
    <p:push dir="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Rot="1" noChangeArrowheads="1"/>
          </p:cNvSpPr>
          <p:nvPr>
            <p:ph type="title"/>
          </p:nvPr>
        </p:nvSpPr>
        <p:spPr>
          <a:xfrm>
            <a:off x="1341120" y="467360"/>
            <a:ext cx="9509760" cy="704617"/>
          </a:xfrm>
        </p:spPr>
        <p:txBody>
          <a:bodyPr>
            <a:normAutofit fontScale="90000"/>
          </a:bodyPr>
          <a:lstStyle/>
          <a:p>
            <a:pPr eaLnBrk="1" hangingPunct="1">
              <a:defRPr/>
            </a:pPr>
            <a:r>
              <a:rPr lang="zh-TW" altLang="en-US" sz="4800" dirty="0" smtClean="0">
                <a:solidFill>
                  <a:schemeClr val="accent5"/>
                </a:solidFill>
                <a:latin typeface="微软雅黑" panose="020B0503020204020204" pitchFamily="34" charset="-122"/>
                <a:ea typeface="微软雅黑" panose="020B0503020204020204" pitchFamily="34" charset="-122"/>
              </a:rPr>
              <a:t>                   三</a:t>
            </a:r>
            <a:r>
              <a:rPr lang="zh-TW" altLang="en-US" sz="4800" dirty="0">
                <a:solidFill>
                  <a:schemeClr val="accent5"/>
                </a:solidFill>
                <a:latin typeface="微软雅黑" panose="020B0503020204020204" pitchFamily="34" charset="-122"/>
                <a:ea typeface="微软雅黑" panose="020B0503020204020204" pitchFamily="34" charset="-122"/>
              </a:rPr>
              <a:t>场重要战争 </a:t>
            </a:r>
            <a:endParaRPr lang="en-US" altLang="en-US" sz="4800" dirty="0">
              <a:solidFill>
                <a:schemeClr val="accent5"/>
              </a:solidFill>
              <a:latin typeface="微软雅黑" panose="020B0503020204020204" pitchFamily="34" charset="-122"/>
              <a:ea typeface="微软雅黑" panose="020B0503020204020204" pitchFamily="34" charset="-122"/>
            </a:endParaRPr>
          </a:p>
        </p:txBody>
      </p:sp>
      <p:sp>
        <p:nvSpPr>
          <p:cNvPr id="135171" name="Rectangle 3"/>
          <p:cNvSpPr>
            <a:spLocks noGrp="1" noChangeArrowheads="1"/>
          </p:cNvSpPr>
          <p:nvPr>
            <p:ph type="body" idx="1"/>
          </p:nvPr>
        </p:nvSpPr>
        <p:spPr>
          <a:xfrm>
            <a:off x="759854" y="1600200"/>
            <a:ext cx="10612192" cy="4572000"/>
          </a:xfrm>
        </p:spPr>
        <p:txBody>
          <a:bodyPr>
            <a:noAutofit/>
          </a:bodyPr>
          <a:lstStyle/>
          <a:p>
            <a:pPr marL="609600" indent="-609600">
              <a:lnSpc>
                <a:spcPct val="120000"/>
              </a:lnSpc>
              <a:defRPr/>
            </a:pPr>
            <a:r>
              <a:rPr lang="en-US" altLang="zh-TW" sz="3200" dirty="0" smtClean="0">
                <a:latin typeface="微软雅黑" panose="020B0503020204020204" pitchFamily="34" charset="-122"/>
                <a:ea typeface="微软雅黑" panose="020B0503020204020204" pitchFamily="34" charset="-122"/>
              </a:rPr>
              <a:t>1948</a:t>
            </a:r>
            <a:r>
              <a:rPr lang="zh-TW" altLang="en-US" sz="3200" dirty="0" smtClean="0">
                <a:latin typeface="微软雅黑" panose="020B0503020204020204" pitchFamily="34" charset="-122"/>
                <a:ea typeface="微软雅黑" panose="020B0503020204020204" pitchFamily="34" charset="-122"/>
              </a:rPr>
              <a:t>年的建国战争：</a:t>
            </a:r>
            <a:r>
              <a:rPr lang="zh-TW" altLang="en-US" sz="3200" b="1" dirty="0" smtClean="0">
                <a:latin typeface="微软雅黑" panose="020B0503020204020204" pitchFamily="34" charset="-122"/>
                <a:ea typeface="微软雅黑" panose="020B0503020204020204" pitchFamily="34" charset="-122"/>
              </a:rPr>
              <a:t>应验耶稣所说的无花果树发嫩长叶的预言。</a:t>
            </a:r>
          </a:p>
          <a:p>
            <a:pPr marL="609600" indent="-609600">
              <a:lnSpc>
                <a:spcPct val="120000"/>
              </a:lnSpc>
              <a:defRPr/>
            </a:pPr>
            <a:r>
              <a:rPr lang="en-US" altLang="zh-TW" sz="3200" dirty="0" smtClean="0">
                <a:latin typeface="微软雅黑" panose="020B0503020204020204" pitchFamily="34" charset="-122"/>
                <a:ea typeface="微软雅黑" panose="020B0503020204020204" pitchFamily="34" charset="-122"/>
              </a:rPr>
              <a:t>1967</a:t>
            </a:r>
            <a:r>
              <a:rPr lang="zh-TW" altLang="en-US" sz="3200" dirty="0" smtClean="0">
                <a:latin typeface="微软雅黑" panose="020B0503020204020204" pitchFamily="34" charset="-122"/>
                <a:ea typeface="微软雅黑" panose="020B0503020204020204" pitchFamily="34" charset="-122"/>
              </a:rPr>
              <a:t>年的六日战争：以色列夺回了耶路撒冷，</a:t>
            </a:r>
            <a:r>
              <a:rPr lang="zh-TW" altLang="en-US" sz="3200" b="1" dirty="0" smtClean="0">
                <a:latin typeface="微软雅黑" panose="020B0503020204020204" pitchFamily="34" charset="-122"/>
                <a:ea typeface="微软雅黑" panose="020B0503020204020204" pitchFamily="34" charset="-122"/>
              </a:rPr>
              <a:t>为建造第三圣殿开了路。</a:t>
            </a:r>
          </a:p>
          <a:p>
            <a:pPr marL="609600" indent="-609600">
              <a:lnSpc>
                <a:spcPct val="120000"/>
              </a:lnSpc>
              <a:defRPr/>
            </a:pPr>
            <a:r>
              <a:rPr lang="en-US" altLang="zh-TW" sz="3200" dirty="0" smtClean="0">
                <a:latin typeface="微软雅黑" panose="020B0503020204020204" pitchFamily="34" charset="-122"/>
                <a:ea typeface="微软雅黑" panose="020B0503020204020204" pitchFamily="34" charset="-122"/>
              </a:rPr>
              <a:t>1973</a:t>
            </a:r>
            <a:r>
              <a:rPr lang="zh-TW" altLang="en-US" sz="3200" dirty="0" smtClean="0">
                <a:latin typeface="微软雅黑" panose="020B0503020204020204" pitchFamily="34" charset="-122"/>
                <a:ea typeface="微软雅黑" panose="020B0503020204020204" pitchFamily="34" charset="-122"/>
              </a:rPr>
              <a:t>年赎罪日战争：打开了一扇门，</a:t>
            </a:r>
            <a:r>
              <a:rPr lang="zh-TW" altLang="en-US" sz="3200" b="1" dirty="0" smtClean="0">
                <a:latin typeface="微软雅黑" panose="020B0503020204020204" pitchFamily="34" charset="-122"/>
                <a:ea typeface="微软雅黑" panose="020B0503020204020204" pitchFamily="34" charset="-122"/>
              </a:rPr>
              <a:t>为了应验圣经中的但以理书第九章中所说的七十个七的最后一七之预言</a:t>
            </a:r>
            <a:r>
              <a:rPr lang="en-US" altLang="zh-TW" sz="3200" b="1" dirty="0" smtClean="0">
                <a:latin typeface="微软雅黑" panose="020B0503020204020204" pitchFamily="34" charset="-122"/>
                <a:ea typeface="微软雅黑" panose="020B0503020204020204" pitchFamily="34" charset="-122"/>
              </a:rPr>
              <a:t>—</a:t>
            </a:r>
            <a:r>
              <a:rPr lang="zh-TW" altLang="en-US" sz="3200" b="1" dirty="0" smtClean="0">
                <a:latin typeface="微软雅黑" panose="020B0503020204020204" pitchFamily="34" charset="-122"/>
                <a:ea typeface="微软雅黑" panose="020B0503020204020204" pitchFamily="34" charset="-122"/>
              </a:rPr>
              <a:t>和平条约。</a:t>
            </a:r>
            <a:endParaRPr lang="en-US" altLang="en-US" sz="3200" b="1" dirty="0" smtClean="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2546192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5171">
                                            <p:txEl>
                                              <p:pRg st="0" end="0"/>
                                            </p:txEl>
                                          </p:spTgt>
                                        </p:tgtEl>
                                        <p:attrNameLst>
                                          <p:attrName>style.visibility</p:attrName>
                                        </p:attrNameLst>
                                      </p:cBhvr>
                                      <p:to>
                                        <p:strVal val="visible"/>
                                      </p:to>
                                    </p:set>
                                    <p:animEffect transition="in" filter="checkerboard(across)">
                                      <p:cBhvr>
                                        <p:cTn id="7" dur="500"/>
                                        <p:tgtEl>
                                          <p:spTgt spid="135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35171">
                                            <p:txEl>
                                              <p:pRg st="1" end="1"/>
                                            </p:txEl>
                                          </p:spTgt>
                                        </p:tgtEl>
                                        <p:attrNameLst>
                                          <p:attrName>style.visibility</p:attrName>
                                        </p:attrNameLst>
                                      </p:cBhvr>
                                      <p:to>
                                        <p:strVal val="visible"/>
                                      </p:to>
                                    </p:set>
                                    <p:animEffect transition="in" filter="checkerboard(across)">
                                      <p:cBhvr>
                                        <p:cTn id="12" dur="500"/>
                                        <p:tgtEl>
                                          <p:spTgt spid="1351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35171">
                                            <p:txEl>
                                              <p:pRg st="2" end="2"/>
                                            </p:txEl>
                                          </p:spTgt>
                                        </p:tgtEl>
                                        <p:attrNameLst>
                                          <p:attrName>style.visibility</p:attrName>
                                        </p:attrNameLst>
                                      </p:cBhvr>
                                      <p:to>
                                        <p:strVal val="visible"/>
                                      </p:to>
                                    </p:set>
                                    <p:animEffect transition="in" filter="checkerboard(across)">
                                      <p:cBhvr>
                                        <p:cTn id="17" dur="500"/>
                                        <p:tgtEl>
                                          <p:spTgt spid="13517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1"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D:\New folder\2014 03 David's IBM  PC Documents\2014 BREC\2014 Study Tour\map and file\Israel_Map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24247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1"/>
          <p:cNvPicPr>
            <a:picLocks noChangeAspect="1"/>
          </p:cNvPicPr>
          <p:nvPr/>
        </p:nvPicPr>
        <p:blipFill>
          <a:blip r:embed="rId3"/>
          <a:stretch>
            <a:fillRect/>
          </a:stretch>
        </p:blipFill>
        <p:spPr>
          <a:xfrm>
            <a:off x="8178368" y="0"/>
            <a:ext cx="4013632" cy="6858000"/>
          </a:xfrm>
          <a:prstGeom prst="rect">
            <a:avLst/>
          </a:prstGeom>
        </p:spPr>
      </p:pic>
    </p:spTree>
    <p:extLst>
      <p:ext uri="{BB962C8B-B14F-4D97-AF65-F5344CB8AC3E}">
        <p14:creationId xmlns:p14="http://schemas.microsoft.com/office/powerpoint/2010/main" val="326469843"/>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0133" name="Picture 5" descr="rocket-fired-by-gaza-terrorists-in-palestine-towards-isra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95649"/>
            <a:ext cx="5238750" cy="3562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5" descr="C:\Users\EZRA GUO\Desktop\Hamas_Missile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2867"/>
            <a:ext cx="5238750" cy="3295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5623775" y="246313"/>
            <a:ext cx="6211909" cy="6555641"/>
          </a:xfrm>
          <a:prstGeom prst="rect">
            <a:avLst/>
          </a:prstGeom>
        </p:spPr>
        <p:txBody>
          <a:bodyPr wrap="square">
            <a:spAutoFit/>
          </a:bodyPr>
          <a:lstStyle/>
          <a:p>
            <a:r>
              <a:rPr lang="zh-CN" altLang="en-US" sz="2800" b="1" dirty="0" smtClean="0">
                <a:solidFill>
                  <a:schemeClr val="accent5"/>
                </a:solidFill>
                <a:latin typeface="微软雅黑" panose="020B0503020204020204" pitchFamily="34" charset="-122"/>
                <a:ea typeface="微软雅黑" panose="020B0503020204020204" pitchFamily="34" charset="-122"/>
              </a:rPr>
              <a:t>以西结书</a:t>
            </a:r>
            <a:r>
              <a:rPr lang="en-US" altLang="zh-CN" sz="2800" b="1" dirty="0" smtClean="0">
                <a:solidFill>
                  <a:schemeClr val="accent5"/>
                </a:solidFill>
                <a:latin typeface="微软雅黑" panose="020B0503020204020204" pitchFamily="34" charset="-122"/>
                <a:ea typeface="微软雅黑" panose="020B0503020204020204" pitchFamily="34" charset="-122"/>
              </a:rPr>
              <a:t>38:8</a:t>
            </a:r>
            <a:r>
              <a:rPr lang="zh-CN" altLang="en-US" sz="2800" b="1" dirty="0">
                <a:solidFill>
                  <a:schemeClr val="accent5"/>
                </a:solidFill>
                <a:latin typeface="微软雅黑" panose="020B0503020204020204" pitchFamily="34" charset="-122"/>
                <a:ea typeface="微软雅黑" panose="020B0503020204020204" pitchFamily="34" charset="-122"/>
              </a:rPr>
              <a:t>　</a:t>
            </a:r>
            <a:endParaRPr lang="en-US" altLang="zh-CN" sz="2800" b="1" dirty="0" smtClean="0">
              <a:solidFill>
                <a:schemeClr val="accent5"/>
              </a:solidFill>
              <a:latin typeface="微软雅黑" panose="020B0503020204020204" pitchFamily="34" charset="-122"/>
              <a:ea typeface="微软雅黑" panose="020B0503020204020204" pitchFamily="34" charset="-122"/>
            </a:endParaRPr>
          </a:p>
          <a:p>
            <a:r>
              <a:rPr lang="en-US" altLang="zh-CN" sz="2800" dirty="0">
                <a:latin typeface="微软雅黑" panose="020B0503020204020204" pitchFamily="34" charset="-122"/>
                <a:ea typeface="微软雅黑" panose="020B0503020204020204" pitchFamily="34" charset="-122"/>
              </a:rPr>
              <a:t> </a:t>
            </a:r>
            <a:r>
              <a:rPr lang="en-US" altLang="zh-CN" sz="2800" dirty="0" smtClean="0">
                <a:latin typeface="微软雅黑" panose="020B0503020204020204" pitchFamily="34" charset="-122"/>
                <a:ea typeface="微软雅黑" panose="020B0503020204020204" pitchFamily="34" charset="-122"/>
              </a:rPr>
              <a:t>    </a:t>
            </a:r>
            <a:r>
              <a:rPr lang="zh-CN" altLang="en-US" sz="2800" dirty="0" smtClean="0">
                <a:latin typeface="微软雅黑" panose="020B0503020204020204" pitchFamily="34" charset="-122"/>
                <a:ea typeface="微软雅黑" panose="020B0503020204020204" pitchFamily="34" charset="-122"/>
              </a:rPr>
              <a:t>过</a:t>
            </a:r>
            <a:r>
              <a:rPr lang="zh-CN" altLang="en-US" sz="2800" dirty="0">
                <a:latin typeface="微软雅黑" panose="020B0503020204020204" pitchFamily="34" charset="-122"/>
                <a:ea typeface="微软雅黑" panose="020B0503020204020204" pitchFamily="34" charset="-122"/>
              </a:rPr>
              <a:t>了多日，</a:t>
            </a:r>
            <a:r>
              <a:rPr lang="zh-CN" altLang="en-US" sz="2800" dirty="0" smtClean="0">
                <a:latin typeface="微软雅黑" panose="020B0503020204020204" pitchFamily="34" charset="-122"/>
                <a:ea typeface="微软雅黑" panose="020B0503020204020204" pitchFamily="34" charset="-122"/>
              </a:rPr>
              <a:t>你（歌革玛各联军）必</a:t>
            </a:r>
            <a:r>
              <a:rPr lang="zh-CN" altLang="en-US" sz="2800" dirty="0">
                <a:latin typeface="微软雅黑" panose="020B0503020204020204" pitchFamily="34" charset="-122"/>
                <a:ea typeface="微软雅黑" panose="020B0503020204020204" pitchFamily="34" charset="-122"/>
              </a:rPr>
              <a:t>被点阅出战；到末后之年，你必来到脱离刀剑得恢复之地，其百姓从许多民族中，聚集到以色列常久荒凉的众山上。</a:t>
            </a:r>
            <a:r>
              <a:rPr lang="zh-CN" altLang="en-US" sz="2800" b="1" dirty="0">
                <a:solidFill>
                  <a:schemeClr val="accent5"/>
                </a:solidFill>
                <a:latin typeface="微软雅黑" panose="020B0503020204020204" pitchFamily="34" charset="-122"/>
                <a:ea typeface="微软雅黑" panose="020B0503020204020204" pitchFamily="34" charset="-122"/>
              </a:rPr>
              <a:t>如今他们从各民族中被领出来，都在那里安然居住</a:t>
            </a:r>
            <a:r>
              <a:rPr lang="zh-CN" altLang="en-US" sz="2800" b="1" dirty="0" smtClean="0">
                <a:solidFill>
                  <a:schemeClr val="accent5"/>
                </a:solidFill>
                <a:latin typeface="微软雅黑" panose="020B0503020204020204" pitchFamily="34" charset="-122"/>
                <a:ea typeface="微软雅黑" panose="020B0503020204020204" pitchFamily="34" charset="-122"/>
              </a:rPr>
              <a:t>。</a:t>
            </a:r>
            <a:endParaRPr lang="en-US" altLang="zh-CN" sz="2800" b="1" dirty="0" smtClean="0">
              <a:solidFill>
                <a:schemeClr val="accent5"/>
              </a:solidFill>
              <a:latin typeface="微软雅黑" panose="020B0503020204020204" pitchFamily="34" charset="-122"/>
              <a:ea typeface="微软雅黑" panose="020B0503020204020204" pitchFamily="34" charset="-122"/>
            </a:endParaRPr>
          </a:p>
          <a:p>
            <a:r>
              <a:rPr lang="en-US" altLang="zh-CN" sz="2800" dirty="0" smtClean="0">
                <a:latin typeface="微软雅黑" panose="020B0503020204020204" pitchFamily="34" charset="-122"/>
                <a:ea typeface="微软雅黑" panose="020B0503020204020204" pitchFamily="34" charset="-122"/>
              </a:rPr>
              <a:t>38:10</a:t>
            </a:r>
            <a:r>
              <a:rPr lang="zh-CN" altLang="en-US" sz="2800" dirty="0">
                <a:latin typeface="微软雅黑" panose="020B0503020204020204" pitchFamily="34" charset="-122"/>
                <a:ea typeface="微软雅黑" panose="020B0503020204020204" pitchFamily="34" charset="-122"/>
              </a:rPr>
              <a:t>　</a:t>
            </a:r>
            <a:endParaRPr lang="en-US" altLang="zh-CN" sz="2800" dirty="0" smtClean="0">
              <a:latin typeface="微软雅黑" panose="020B0503020204020204" pitchFamily="34" charset="-122"/>
              <a:ea typeface="微软雅黑" panose="020B0503020204020204" pitchFamily="34" charset="-122"/>
            </a:endParaRPr>
          </a:p>
          <a:p>
            <a:r>
              <a:rPr lang="en-US" altLang="zh-CN" sz="2800" dirty="0">
                <a:latin typeface="微软雅黑" panose="020B0503020204020204" pitchFamily="34" charset="-122"/>
                <a:ea typeface="微软雅黑" panose="020B0503020204020204" pitchFamily="34" charset="-122"/>
              </a:rPr>
              <a:t> </a:t>
            </a:r>
            <a:r>
              <a:rPr lang="en-US" altLang="zh-CN" sz="2800" dirty="0" smtClean="0">
                <a:latin typeface="微软雅黑" panose="020B0503020204020204" pitchFamily="34" charset="-122"/>
                <a:ea typeface="微软雅黑" panose="020B0503020204020204" pitchFamily="34" charset="-122"/>
              </a:rPr>
              <a:t>     </a:t>
            </a:r>
            <a:r>
              <a:rPr lang="zh-CN" altLang="en-US" sz="2800" dirty="0" smtClean="0">
                <a:latin typeface="微软雅黑" panose="020B0503020204020204" pitchFamily="34" charset="-122"/>
                <a:ea typeface="微软雅黑" panose="020B0503020204020204" pitchFamily="34" charset="-122"/>
              </a:rPr>
              <a:t>主</a:t>
            </a:r>
            <a:r>
              <a:rPr lang="zh-CN" altLang="en-US" sz="2800" dirty="0">
                <a:latin typeface="微软雅黑" panose="020B0503020204020204" pitchFamily="34" charset="-122"/>
                <a:ea typeface="微软雅黑" panose="020B0503020204020204" pitchFamily="34" charset="-122"/>
              </a:rPr>
              <a:t>耶和华如此说，到那日，你心</a:t>
            </a:r>
            <a:r>
              <a:rPr lang="zh-CN" altLang="en-US" sz="2800" dirty="0" smtClean="0">
                <a:latin typeface="微软雅黑" panose="020B0503020204020204" pitchFamily="34" charset="-122"/>
                <a:ea typeface="微软雅黑" panose="020B0503020204020204" pitchFamily="34" charset="-122"/>
              </a:rPr>
              <a:t>必</a:t>
            </a:r>
            <a:endParaRPr lang="en-US" altLang="zh-CN" sz="2800" dirty="0" smtClean="0">
              <a:latin typeface="微软雅黑" panose="020B0503020204020204" pitchFamily="34" charset="-122"/>
              <a:ea typeface="微软雅黑" panose="020B0503020204020204" pitchFamily="34" charset="-122"/>
            </a:endParaRPr>
          </a:p>
          <a:p>
            <a:r>
              <a:rPr lang="en-US" altLang="zh-CN" sz="2800" dirty="0">
                <a:latin typeface="微软雅黑" panose="020B0503020204020204" pitchFamily="34" charset="-122"/>
                <a:ea typeface="微软雅黑" panose="020B0503020204020204" pitchFamily="34" charset="-122"/>
              </a:rPr>
              <a:t> </a:t>
            </a:r>
            <a:r>
              <a:rPr lang="en-US" altLang="zh-CN" sz="2800" dirty="0" smtClean="0">
                <a:latin typeface="微软雅黑" panose="020B0503020204020204" pitchFamily="34" charset="-122"/>
                <a:ea typeface="微软雅黑" panose="020B0503020204020204" pitchFamily="34" charset="-122"/>
              </a:rPr>
              <a:t>     </a:t>
            </a:r>
            <a:r>
              <a:rPr lang="zh-CN" altLang="en-US" sz="2800" dirty="0" smtClean="0">
                <a:latin typeface="微软雅黑" panose="020B0503020204020204" pitchFamily="34" charset="-122"/>
                <a:ea typeface="微软雅黑" panose="020B0503020204020204" pitchFamily="34" charset="-122"/>
              </a:rPr>
              <a:t>起</a:t>
            </a:r>
            <a:r>
              <a:rPr lang="zh-CN" altLang="en-US" sz="2800" dirty="0">
                <a:latin typeface="微软雅黑" panose="020B0503020204020204" pitchFamily="34" charset="-122"/>
                <a:ea typeface="微软雅黑" panose="020B0503020204020204" pitchFamily="34" charset="-122"/>
              </a:rPr>
              <a:t>意念，图谋恶计</a:t>
            </a:r>
            <a:r>
              <a:rPr lang="zh-CN" altLang="en-US" sz="2800" dirty="0" smtClean="0">
                <a:latin typeface="微软雅黑" panose="020B0503020204020204" pitchFamily="34" charset="-122"/>
                <a:ea typeface="微软雅黑" panose="020B0503020204020204" pitchFamily="34" charset="-122"/>
              </a:rPr>
              <a:t>，</a:t>
            </a:r>
            <a:endParaRPr lang="en-US" altLang="zh-CN" sz="2800" dirty="0" smtClean="0">
              <a:latin typeface="微软雅黑" panose="020B0503020204020204" pitchFamily="34" charset="-122"/>
              <a:ea typeface="微软雅黑" panose="020B0503020204020204" pitchFamily="34" charset="-122"/>
            </a:endParaRPr>
          </a:p>
          <a:p>
            <a:endParaRPr lang="zh-CN" altLang="en-US" sz="2800" dirty="0">
              <a:latin typeface="微软雅黑" panose="020B0503020204020204" pitchFamily="34" charset="-122"/>
              <a:ea typeface="微软雅黑" panose="020B0503020204020204" pitchFamily="34" charset="-122"/>
            </a:endParaRPr>
          </a:p>
          <a:p>
            <a:r>
              <a:rPr lang="en-US" altLang="zh-CN" sz="2800" dirty="0">
                <a:latin typeface="微软雅黑" panose="020B0503020204020204" pitchFamily="34" charset="-122"/>
                <a:ea typeface="微软雅黑" panose="020B0503020204020204" pitchFamily="34" charset="-122"/>
              </a:rPr>
              <a:t>38:11</a:t>
            </a:r>
            <a:r>
              <a:rPr lang="zh-CN" altLang="en-US" sz="2800" dirty="0">
                <a:latin typeface="微软雅黑" panose="020B0503020204020204" pitchFamily="34" charset="-122"/>
                <a:ea typeface="微软雅黑" panose="020B0503020204020204" pitchFamily="34" charset="-122"/>
              </a:rPr>
              <a:t>　</a:t>
            </a:r>
            <a:r>
              <a:rPr lang="zh-CN" altLang="en-US" sz="2800" dirty="0" smtClean="0">
                <a:latin typeface="微软雅黑" panose="020B0503020204020204" pitchFamily="34" charset="-122"/>
                <a:ea typeface="微软雅黑" panose="020B0503020204020204" pitchFamily="34" charset="-122"/>
              </a:rPr>
              <a:t> </a:t>
            </a:r>
            <a:r>
              <a:rPr lang="zh-CN" altLang="en-US" sz="2800" b="1" dirty="0" smtClean="0">
                <a:solidFill>
                  <a:schemeClr val="accent5"/>
                </a:solidFill>
                <a:latin typeface="微软雅黑" panose="020B0503020204020204" pitchFamily="34" charset="-122"/>
                <a:ea typeface="微软雅黑" panose="020B0503020204020204" pitchFamily="34" charset="-122"/>
              </a:rPr>
              <a:t>说</a:t>
            </a:r>
            <a:r>
              <a:rPr lang="zh-CN" altLang="en-US" sz="2800" b="1" dirty="0">
                <a:solidFill>
                  <a:schemeClr val="accent5"/>
                </a:solidFill>
                <a:latin typeface="微软雅黑" panose="020B0503020204020204" pitchFamily="34" charset="-122"/>
                <a:ea typeface="微软雅黑" panose="020B0503020204020204" pitchFamily="34" charset="-122"/>
              </a:rPr>
              <a:t>，我要上那无城墙的村庄</a:t>
            </a:r>
            <a:r>
              <a:rPr lang="zh-CN" altLang="en-US" sz="2800" b="1" dirty="0" smtClean="0">
                <a:solidFill>
                  <a:schemeClr val="accent5"/>
                </a:solidFill>
                <a:latin typeface="微软雅黑" panose="020B0503020204020204" pitchFamily="34" charset="-122"/>
                <a:ea typeface="微软雅黑" panose="020B0503020204020204" pitchFamily="34" charset="-122"/>
              </a:rPr>
              <a:t>之</a:t>
            </a:r>
            <a:endParaRPr lang="en-US" altLang="zh-CN" sz="2800" b="1" dirty="0" smtClean="0">
              <a:solidFill>
                <a:schemeClr val="accent5"/>
              </a:solidFill>
              <a:latin typeface="微软雅黑" panose="020B0503020204020204" pitchFamily="34" charset="-122"/>
              <a:ea typeface="微软雅黑" panose="020B0503020204020204" pitchFamily="34" charset="-122"/>
            </a:endParaRPr>
          </a:p>
          <a:p>
            <a:r>
              <a:rPr lang="en-US" altLang="zh-CN" sz="2800" b="1" dirty="0">
                <a:solidFill>
                  <a:schemeClr val="accent5"/>
                </a:solidFill>
                <a:latin typeface="微软雅黑" panose="020B0503020204020204" pitchFamily="34" charset="-122"/>
                <a:ea typeface="微软雅黑" panose="020B0503020204020204" pitchFamily="34" charset="-122"/>
              </a:rPr>
              <a:t> </a:t>
            </a:r>
            <a:r>
              <a:rPr lang="en-US" altLang="zh-CN" sz="2800" b="1" dirty="0" smtClean="0">
                <a:solidFill>
                  <a:schemeClr val="accent5"/>
                </a:solidFill>
                <a:latin typeface="微软雅黑" panose="020B0503020204020204" pitchFamily="34" charset="-122"/>
                <a:ea typeface="微软雅黑" panose="020B0503020204020204" pitchFamily="34" charset="-122"/>
              </a:rPr>
              <a:t>            </a:t>
            </a:r>
            <a:r>
              <a:rPr lang="zh-CN" altLang="en-US" sz="2800" b="1" dirty="0" smtClean="0">
                <a:solidFill>
                  <a:schemeClr val="accent5"/>
                </a:solidFill>
                <a:latin typeface="微软雅黑" panose="020B0503020204020204" pitchFamily="34" charset="-122"/>
                <a:ea typeface="微软雅黑" panose="020B0503020204020204" pitchFamily="34" charset="-122"/>
              </a:rPr>
              <a:t>地</a:t>
            </a:r>
            <a:r>
              <a:rPr lang="zh-CN" altLang="en-US" sz="2800" b="1" dirty="0">
                <a:solidFill>
                  <a:schemeClr val="accent5"/>
                </a:solidFill>
                <a:latin typeface="微软雅黑" panose="020B0503020204020204" pitchFamily="34" charset="-122"/>
                <a:ea typeface="微软雅黑" panose="020B0503020204020204" pitchFamily="34" charset="-122"/>
              </a:rPr>
              <a:t>；我要到那平静安居的民</a:t>
            </a:r>
            <a:r>
              <a:rPr lang="zh-CN" altLang="en-US" sz="2800" b="1" dirty="0" smtClean="0">
                <a:solidFill>
                  <a:schemeClr val="accent5"/>
                </a:solidFill>
                <a:latin typeface="微软雅黑" panose="020B0503020204020204" pitchFamily="34" charset="-122"/>
                <a:ea typeface="微软雅黑" panose="020B0503020204020204" pitchFamily="34" charset="-122"/>
              </a:rPr>
              <a:t>那</a:t>
            </a:r>
            <a:endParaRPr lang="en-US" altLang="zh-CN" sz="2800" b="1" dirty="0" smtClean="0">
              <a:solidFill>
                <a:schemeClr val="accent5"/>
              </a:solidFill>
              <a:latin typeface="微软雅黑" panose="020B0503020204020204" pitchFamily="34" charset="-122"/>
              <a:ea typeface="微软雅黑" panose="020B0503020204020204" pitchFamily="34" charset="-122"/>
            </a:endParaRPr>
          </a:p>
          <a:p>
            <a:r>
              <a:rPr lang="en-US" altLang="zh-CN" sz="2800" b="1" dirty="0">
                <a:solidFill>
                  <a:schemeClr val="accent5"/>
                </a:solidFill>
                <a:latin typeface="微软雅黑" panose="020B0503020204020204" pitchFamily="34" charset="-122"/>
                <a:ea typeface="微软雅黑" panose="020B0503020204020204" pitchFamily="34" charset="-122"/>
              </a:rPr>
              <a:t> </a:t>
            </a:r>
            <a:r>
              <a:rPr lang="en-US" altLang="zh-CN" sz="2800" b="1" dirty="0" smtClean="0">
                <a:solidFill>
                  <a:schemeClr val="accent5"/>
                </a:solidFill>
                <a:latin typeface="微软雅黑" panose="020B0503020204020204" pitchFamily="34" charset="-122"/>
                <a:ea typeface="微软雅黑" panose="020B0503020204020204" pitchFamily="34" charset="-122"/>
              </a:rPr>
              <a:t>            </a:t>
            </a:r>
            <a:r>
              <a:rPr lang="zh-CN" altLang="en-US" sz="2800" b="1" dirty="0" smtClean="0">
                <a:solidFill>
                  <a:schemeClr val="accent5"/>
                </a:solidFill>
                <a:latin typeface="微软雅黑" panose="020B0503020204020204" pitchFamily="34" charset="-122"/>
                <a:ea typeface="微软雅黑" panose="020B0503020204020204" pitchFamily="34" charset="-122"/>
              </a:rPr>
              <a:t>里</a:t>
            </a:r>
            <a:r>
              <a:rPr lang="zh-CN" altLang="en-US" sz="2800" b="1" dirty="0">
                <a:solidFill>
                  <a:schemeClr val="accent5"/>
                </a:solidFill>
                <a:latin typeface="微软雅黑" panose="020B0503020204020204" pitchFamily="34" charset="-122"/>
                <a:ea typeface="微软雅黑" panose="020B0503020204020204" pitchFamily="34" charset="-122"/>
              </a:rPr>
              <a:t>，他们都安然居住，没有</a:t>
            </a:r>
            <a:r>
              <a:rPr lang="zh-CN" altLang="en-US" sz="2800" b="1" dirty="0" smtClean="0">
                <a:solidFill>
                  <a:schemeClr val="accent5"/>
                </a:solidFill>
                <a:latin typeface="微软雅黑" panose="020B0503020204020204" pitchFamily="34" charset="-122"/>
                <a:ea typeface="微软雅黑" panose="020B0503020204020204" pitchFamily="34" charset="-122"/>
              </a:rPr>
              <a:t>城</a:t>
            </a:r>
            <a:endParaRPr lang="en-US" altLang="zh-CN" sz="2800" b="1" dirty="0" smtClean="0">
              <a:solidFill>
                <a:schemeClr val="accent5"/>
              </a:solidFill>
              <a:latin typeface="微软雅黑" panose="020B0503020204020204" pitchFamily="34" charset="-122"/>
              <a:ea typeface="微软雅黑" panose="020B0503020204020204" pitchFamily="34" charset="-122"/>
            </a:endParaRPr>
          </a:p>
          <a:p>
            <a:r>
              <a:rPr lang="en-US" altLang="zh-CN" sz="2800" b="1" dirty="0">
                <a:solidFill>
                  <a:schemeClr val="accent5"/>
                </a:solidFill>
                <a:latin typeface="微软雅黑" panose="020B0503020204020204" pitchFamily="34" charset="-122"/>
                <a:ea typeface="微软雅黑" panose="020B0503020204020204" pitchFamily="34" charset="-122"/>
              </a:rPr>
              <a:t> </a:t>
            </a:r>
            <a:r>
              <a:rPr lang="en-US" altLang="zh-CN" sz="2800" b="1" dirty="0" smtClean="0">
                <a:solidFill>
                  <a:schemeClr val="accent5"/>
                </a:solidFill>
                <a:latin typeface="微软雅黑" panose="020B0503020204020204" pitchFamily="34" charset="-122"/>
                <a:ea typeface="微软雅黑" panose="020B0503020204020204" pitchFamily="34" charset="-122"/>
              </a:rPr>
              <a:t>            </a:t>
            </a:r>
            <a:r>
              <a:rPr lang="zh-CN" altLang="en-US" sz="2800" b="1" dirty="0" smtClean="0">
                <a:solidFill>
                  <a:schemeClr val="accent5"/>
                </a:solidFill>
                <a:latin typeface="微软雅黑" panose="020B0503020204020204" pitchFamily="34" charset="-122"/>
                <a:ea typeface="微软雅黑" panose="020B0503020204020204" pitchFamily="34" charset="-122"/>
              </a:rPr>
              <a:t>墙</a:t>
            </a:r>
            <a:r>
              <a:rPr lang="zh-CN" altLang="en-US" sz="2800" b="1" dirty="0">
                <a:solidFill>
                  <a:schemeClr val="accent5"/>
                </a:solidFill>
                <a:latin typeface="微软雅黑" panose="020B0503020204020204" pitchFamily="34" charset="-122"/>
                <a:ea typeface="微软雅黑" panose="020B0503020204020204" pitchFamily="34" charset="-122"/>
              </a:rPr>
              <a:t>，无门无闩</a:t>
            </a:r>
            <a:r>
              <a:rPr lang="zh-CN" altLang="en-US" sz="2800" dirty="0">
                <a:latin typeface="微软雅黑" panose="020B0503020204020204" pitchFamily="34" charset="-122"/>
                <a:ea typeface="微软雅黑" panose="020B0503020204020204" pitchFamily="34" charset="-122"/>
              </a:rPr>
              <a:t>；</a:t>
            </a:r>
          </a:p>
        </p:txBody>
      </p:sp>
    </p:spTree>
    <p:extLst>
      <p:ext uri="{BB962C8B-B14F-4D97-AF65-F5344CB8AC3E}">
        <p14:creationId xmlns:p14="http://schemas.microsoft.com/office/powerpoint/2010/main" val="431131297"/>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60133"/>
                                        </p:tgtEl>
                                        <p:attrNameLst>
                                          <p:attrName>style.visibility</p:attrName>
                                        </p:attrNameLst>
                                      </p:cBhvr>
                                      <p:to>
                                        <p:strVal val="visible"/>
                                      </p:to>
                                    </p:set>
                                    <p:animEffect transition="in" filter="blinds(horizontal)">
                                      <p:cBhvr>
                                        <p:cTn id="7" dur="500"/>
                                        <p:tgtEl>
                                          <p:spTgt spid="5601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12293"/>
                                        </p:tgtEl>
                                        <p:attrNameLst>
                                          <p:attrName>style.visibility</p:attrName>
                                        </p:attrNameLst>
                                      </p:cBhvr>
                                      <p:to>
                                        <p:strVal val="visible"/>
                                      </p:to>
                                    </p:set>
                                    <p:anim calcmode="lin" valueType="num">
                                      <p:cBhvr additive="base">
                                        <p:cTn id="12" dur="500" fill="hold"/>
                                        <p:tgtEl>
                                          <p:spTgt spid="12293"/>
                                        </p:tgtEl>
                                        <p:attrNameLst>
                                          <p:attrName>ppt_x</p:attrName>
                                        </p:attrNameLst>
                                      </p:cBhvr>
                                      <p:tavLst>
                                        <p:tav tm="0">
                                          <p:val>
                                            <p:strVal val="#ppt_x"/>
                                          </p:val>
                                        </p:tav>
                                        <p:tav tm="100000">
                                          <p:val>
                                            <p:strVal val="#ppt_x"/>
                                          </p:val>
                                        </p:tav>
                                      </p:tavLst>
                                    </p:anim>
                                    <p:anim calcmode="lin" valueType="num">
                                      <p:cBhvr additive="base">
                                        <p:cTn id="13" dur="500" fill="hold"/>
                                        <p:tgtEl>
                                          <p:spTgt spid="1229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4430332" y="304800"/>
            <a:ext cx="5551868" cy="712631"/>
          </a:xfrm>
        </p:spPr>
        <p:txBody>
          <a:bodyPr/>
          <a:lstStyle/>
          <a:p>
            <a:pPr eaLnBrk="1" hangingPunct="1">
              <a:defRPr/>
            </a:pPr>
            <a:r>
              <a:rPr lang="zh-TW" altLang="en-US" sz="3600" dirty="0">
                <a:solidFill>
                  <a:schemeClr val="tx2"/>
                </a:solidFill>
                <a:latin typeface="微软雅黑" pitchFamily="34" charset="-122"/>
                <a:ea typeface="微软雅黑" pitchFamily="34" charset="-122"/>
              </a:rPr>
              <a:t>马太福音 </a:t>
            </a:r>
            <a:r>
              <a:rPr lang="en-US" altLang="zh-TW" sz="3600" dirty="0">
                <a:solidFill>
                  <a:schemeClr val="tx2"/>
                </a:solidFill>
                <a:latin typeface="微软雅黑" pitchFamily="34" charset="-122"/>
                <a:ea typeface="微软雅黑" pitchFamily="34" charset="-122"/>
              </a:rPr>
              <a:t>24:3</a:t>
            </a:r>
          </a:p>
        </p:txBody>
      </p:sp>
      <p:sp>
        <p:nvSpPr>
          <p:cNvPr id="461827" name="Rectangle 3"/>
          <p:cNvSpPr>
            <a:spLocks noGrp="1" noChangeArrowheads="1"/>
          </p:cNvSpPr>
          <p:nvPr>
            <p:ph type="body" idx="1"/>
          </p:nvPr>
        </p:nvSpPr>
        <p:spPr>
          <a:xfrm>
            <a:off x="605307" y="1447800"/>
            <a:ext cx="11024316" cy="5105400"/>
          </a:xfrm>
        </p:spPr>
        <p:txBody>
          <a:bodyPr>
            <a:noAutofit/>
          </a:bodyPr>
          <a:lstStyle/>
          <a:p>
            <a:pPr eaLnBrk="1" hangingPunct="1">
              <a:lnSpc>
                <a:spcPct val="125000"/>
              </a:lnSpc>
            </a:pPr>
            <a:r>
              <a:rPr lang="zh-TW" altLang="en-US" sz="3600" dirty="0" smtClean="0">
                <a:latin typeface="微软雅黑" panose="020B0503020204020204" pitchFamily="34" charset="-122"/>
                <a:ea typeface="微软雅黑" panose="020B0503020204020204" pitchFamily="34" charset="-122"/>
              </a:rPr>
              <a:t>门徒到耶稣跟前来，说，请告诉我们，</a:t>
            </a:r>
            <a:r>
              <a:rPr lang="en-US" altLang="zh-TW" sz="3600" dirty="0" smtClean="0">
                <a:latin typeface="微软雅黑" panose="020B0503020204020204" pitchFamily="34" charset="-122"/>
                <a:ea typeface="微软雅黑" panose="020B0503020204020204" pitchFamily="34" charset="-122"/>
              </a:rPr>
              <a:t>…</a:t>
            </a:r>
            <a:r>
              <a:rPr lang="zh-TW" altLang="en-US" sz="3600" dirty="0" smtClean="0">
                <a:latin typeface="微软雅黑" panose="020B0503020204020204" pitchFamily="34" charset="-122"/>
                <a:ea typeface="微软雅黑" panose="020B0503020204020204" pitchFamily="34" charset="-122"/>
              </a:rPr>
              <a:t>你的来临和这</a:t>
            </a:r>
            <a:r>
              <a:rPr lang="zh-TW" altLang="en-US" sz="3600" b="1" dirty="0" smtClean="0">
                <a:solidFill>
                  <a:schemeClr val="accent5"/>
                </a:solidFill>
                <a:latin typeface="微软雅黑" panose="020B0503020204020204" pitchFamily="34" charset="-122"/>
                <a:ea typeface="微软雅黑" panose="020B0503020204020204" pitchFamily="34" charset="-122"/>
              </a:rPr>
              <a:t>世代的终结</a:t>
            </a:r>
            <a:r>
              <a:rPr lang="zh-TW" altLang="en-US" sz="3600" dirty="0" smtClean="0">
                <a:solidFill>
                  <a:schemeClr val="accent5"/>
                </a:solidFill>
                <a:latin typeface="微软雅黑" panose="020B0503020204020204" pitchFamily="34" charset="-122"/>
                <a:ea typeface="微软雅黑" panose="020B0503020204020204" pitchFamily="34" charset="-122"/>
              </a:rPr>
              <a:t>，</a:t>
            </a:r>
            <a:r>
              <a:rPr lang="zh-TW" altLang="en-US" sz="3600" dirty="0" smtClean="0">
                <a:latin typeface="微软雅黑" panose="020B0503020204020204" pitchFamily="34" charset="-122"/>
                <a:ea typeface="微软雅黑" panose="020B0503020204020204" pitchFamily="34" charset="-122"/>
              </a:rPr>
              <a:t>有什么兆头？</a:t>
            </a:r>
          </a:p>
          <a:p>
            <a:pPr eaLnBrk="1" hangingPunct="1">
              <a:lnSpc>
                <a:spcPct val="125000"/>
              </a:lnSpc>
            </a:pPr>
            <a:r>
              <a:rPr lang="zh-TW" altLang="en-US" sz="3600" dirty="0" smtClean="0">
                <a:latin typeface="微软雅黑" panose="020B0503020204020204" pitchFamily="34" charset="-122"/>
                <a:ea typeface="微软雅黑" panose="020B0503020204020204" pitchFamily="34" charset="-122"/>
              </a:rPr>
              <a:t>这世代终结</a:t>
            </a:r>
            <a:r>
              <a:rPr lang="zh-TW" altLang="en-US" sz="3600" b="1" dirty="0" smtClean="0">
                <a:solidFill>
                  <a:schemeClr val="accent5"/>
                </a:solidFill>
                <a:latin typeface="微软雅黑" panose="020B0503020204020204" pitchFamily="34" charset="-122"/>
                <a:ea typeface="微软雅黑" panose="020B0503020204020204" pitchFamily="34" charset="-122"/>
              </a:rPr>
              <a:t>不是世界末日</a:t>
            </a:r>
            <a:r>
              <a:rPr lang="zh-TW" altLang="en-US" sz="3600" dirty="0" smtClean="0">
                <a:latin typeface="微软雅黑" panose="020B0503020204020204" pitchFamily="34" charset="-122"/>
                <a:ea typeface="微软雅黑" panose="020B0503020204020204" pitchFamily="34" charset="-122"/>
              </a:rPr>
              <a:t>，却是和主的来临息息相关的。</a:t>
            </a:r>
          </a:p>
          <a:p>
            <a:pPr eaLnBrk="1" hangingPunct="1">
              <a:lnSpc>
                <a:spcPct val="125000"/>
              </a:lnSpc>
            </a:pPr>
            <a:r>
              <a:rPr lang="zh-TW" altLang="en-US" sz="3600" dirty="0" smtClean="0">
                <a:latin typeface="微软雅黑" panose="020B0503020204020204" pitchFamily="34" charset="-122"/>
                <a:ea typeface="微软雅黑" panose="020B0503020204020204" pitchFamily="34" charset="-122"/>
              </a:rPr>
              <a:t>主耶稣虽然没有告诉我们，祂那一个时候会再来，但祂告诉我们，</a:t>
            </a:r>
            <a:r>
              <a:rPr lang="zh-TW" altLang="en-US" sz="3600" b="1" dirty="0" smtClean="0">
                <a:solidFill>
                  <a:schemeClr val="accent5"/>
                </a:solidFill>
                <a:latin typeface="微软雅黑" panose="020B0503020204020204" pitchFamily="34" charset="-122"/>
                <a:ea typeface="微软雅黑" panose="020B0503020204020204" pitchFamily="34" charset="-122"/>
              </a:rPr>
              <a:t>祂必要再来，并给了我们许多兆头。</a:t>
            </a:r>
          </a:p>
        </p:txBody>
      </p:sp>
    </p:spTree>
    <p:extLst>
      <p:ext uri="{BB962C8B-B14F-4D97-AF65-F5344CB8AC3E}">
        <p14:creationId xmlns:p14="http://schemas.microsoft.com/office/powerpoint/2010/main" val="35529402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461827">
                                            <p:txEl>
                                              <p:pRg st="0" end="0"/>
                                            </p:txEl>
                                          </p:spTgt>
                                        </p:tgtEl>
                                        <p:attrNameLst>
                                          <p:attrName>style.visibility</p:attrName>
                                        </p:attrNameLst>
                                      </p:cBhvr>
                                      <p:to>
                                        <p:strVal val="visible"/>
                                      </p:to>
                                    </p:set>
                                    <p:anim calcmode="lin" valueType="num">
                                      <p:cBhvr>
                                        <p:cTn id="7" dur="500" fill="hold"/>
                                        <p:tgtEl>
                                          <p:spTgt spid="46182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6182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461827">
                                            <p:txEl>
                                              <p:pRg st="1" end="1"/>
                                            </p:txEl>
                                          </p:spTgt>
                                        </p:tgtEl>
                                        <p:attrNameLst>
                                          <p:attrName>style.visibility</p:attrName>
                                        </p:attrNameLst>
                                      </p:cBhvr>
                                      <p:to>
                                        <p:strVal val="visible"/>
                                      </p:to>
                                    </p:set>
                                    <p:anim calcmode="lin" valueType="num">
                                      <p:cBhvr>
                                        <p:cTn id="13" dur="500" fill="hold"/>
                                        <p:tgtEl>
                                          <p:spTgt spid="461827">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461827">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827" grpId="0" build="p"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EZRA GUO\Desktop\Page 5 graphic.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324" y="0"/>
            <a:ext cx="1192154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4714650"/>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9" descr="File:Begin, Carter and Sadat at Camp David 197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89" y="3755538"/>
            <a:ext cx="4250028" cy="3102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7" name="Picture 11" descr="File:Bill Clinton, Yitzhak Rabin, Yasser Arafat at the White House 1993-09-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6242" y="4282225"/>
            <a:ext cx="3756338" cy="257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9" name="Picture 13" descr="File:Hussein Clinton Rabi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0027" y="0"/>
            <a:ext cx="4018209" cy="270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8834908" y="2835379"/>
            <a:ext cx="2717446" cy="1200329"/>
          </a:xfrm>
          <a:prstGeom prst="rect">
            <a:avLst/>
          </a:prstGeom>
        </p:spPr>
        <p:txBody>
          <a:bodyPr wrap="square">
            <a:spAutoFit/>
          </a:bodyPr>
          <a:lstStyle/>
          <a:p>
            <a:r>
              <a:rPr lang="zh-CN" altLang="en-US" b="1" dirty="0">
                <a:solidFill>
                  <a:schemeClr val="accent5"/>
                </a:solidFill>
                <a:latin typeface="Microsoft YaHei" panose="020B0503020204020204" pitchFamily="34" charset="-122"/>
                <a:ea typeface="Microsoft YaHei" panose="020B0503020204020204" pitchFamily="34" charset="-122"/>
              </a:rPr>
              <a:t>美国总统布什（中）、以色列总理奥尔默特（左</a:t>
            </a:r>
            <a:r>
              <a:rPr lang="zh-CN" altLang="en-US" b="1" dirty="0" smtClean="0">
                <a:solidFill>
                  <a:schemeClr val="accent5"/>
                </a:solidFill>
                <a:latin typeface="Microsoft YaHei" panose="020B0503020204020204" pitchFamily="34" charset="-122"/>
                <a:ea typeface="Microsoft YaHei" panose="020B0503020204020204" pitchFamily="34" charset="-122"/>
              </a:rPr>
              <a:t>）</a:t>
            </a:r>
            <a:endParaRPr lang="en-US" altLang="zh-CN" b="1" dirty="0" smtClean="0">
              <a:solidFill>
                <a:schemeClr val="accent5"/>
              </a:solidFill>
              <a:latin typeface="Microsoft YaHei" panose="020B0503020204020204" pitchFamily="34" charset="-122"/>
              <a:ea typeface="Microsoft YaHei" panose="020B0503020204020204" pitchFamily="34" charset="-122"/>
            </a:endParaRPr>
          </a:p>
          <a:p>
            <a:r>
              <a:rPr lang="zh-CN" altLang="en-US" b="1" dirty="0" smtClean="0">
                <a:solidFill>
                  <a:schemeClr val="accent5"/>
                </a:solidFill>
                <a:latin typeface="Microsoft YaHei" panose="020B0503020204020204" pitchFamily="34" charset="-122"/>
                <a:ea typeface="Microsoft YaHei" panose="020B0503020204020204" pitchFamily="34" charset="-122"/>
              </a:rPr>
              <a:t>、</a:t>
            </a:r>
            <a:r>
              <a:rPr lang="zh-CN" altLang="en-US" b="1" dirty="0">
                <a:solidFill>
                  <a:schemeClr val="accent5"/>
                </a:solidFill>
                <a:latin typeface="Microsoft YaHei" panose="020B0503020204020204" pitchFamily="34" charset="-122"/>
                <a:ea typeface="Microsoft YaHei" panose="020B0503020204020204" pitchFamily="34" charset="-122"/>
              </a:rPr>
              <a:t>巴勒斯坦民族权力机构主席阿巴斯在会场握手</a:t>
            </a:r>
            <a:endParaRPr lang="zh-CN" altLang="en-US" b="1" dirty="0">
              <a:solidFill>
                <a:schemeClr val="accent5"/>
              </a:solidFill>
            </a:endParaRPr>
          </a:p>
        </p:txBody>
      </p:sp>
      <p:pic>
        <p:nvPicPr>
          <p:cNvPr id="4" name="图片 3"/>
          <p:cNvPicPr>
            <a:picLocks noChangeAspect="1"/>
          </p:cNvPicPr>
          <p:nvPr/>
        </p:nvPicPr>
        <p:blipFill>
          <a:blip r:embed="rId5"/>
          <a:stretch>
            <a:fillRect/>
          </a:stretch>
        </p:blipFill>
        <p:spPr>
          <a:xfrm>
            <a:off x="8268236" y="0"/>
            <a:ext cx="3900074" cy="2704563"/>
          </a:xfrm>
          <a:prstGeom prst="rect">
            <a:avLst/>
          </a:prstGeom>
        </p:spPr>
      </p:pic>
      <p:pic>
        <p:nvPicPr>
          <p:cNvPr id="2" name="图片 1"/>
          <p:cNvPicPr>
            <a:picLocks noChangeAspect="1"/>
          </p:cNvPicPr>
          <p:nvPr/>
        </p:nvPicPr>
        <p:blipFill>
          <a:blip r:embed="rId6"/>
          <a:stretch>
            <a:fillRect/>
          </a:stretch>
        </p:blipFill>
        <p:spPr>
          <a:xfrm>
            <a:off x="50979" y="0"/>
            <a:ext cx="4199049" cy="3105150"/>
          </a:xfrm>
          <a:prstGeom prst="rect">
            <a:avLst/>
          </a:prstGeom>
        </p:spPr>
      </p:pic>
      <p:sp>
        <p:nvSpPr>
          <p:cNvPr id="5" name="矩形 4"/>
          <p:cNvSpPr/>
          <p:nvPr/>
        </p:nvSpPr>
        <p:spPr>
          <a:xfrm>
            <a:off x="4365809" y="2832209"/>
            <a:ext cx="3576163" cy="923330"/>
          </a:xfrm>
          <a:prstGeom prst="rect">
            <a:avLst/>
          </a:prstGeom>
        </p:spPr>
        <p:txBody>
          <a:bodyPr wrap="square">
            <a:spAutoFit/>
          </a:bodyPr>
          <a:lstStyle/>
          <a:p>
            <a:r>
              <a:rPr lang="en-US" altLang="zh-CN" b="1" dirty="0">
                <a:solidFill>
                  <a:schemeClr val="accent5"/>
                </a:solidFill>
                <a:latin typeface="Hiragino Sans GB"/>
              </a:rPr>
              <a:t>1994</a:t>
            </a:r>
            <a:r>
              <a:rPr lang="zh-CN" altLang="en-US" b="1" dirty="0">
                <a:solidFill>
                  <a:schemeClr val="accent5"/>
                </a:solidFill>
                <a:latin typeface="Hiragino Sans GB"/>
              </a:rPr>
              <a:t>年</a:t>
            </a:r>
            <a:r>
              <a:rPr lang="en-US" altLang="zh-CN" b="1" dirty="0">
                <a:solidFill>
                  <a:schemeClr val="accent5"/>
                </a:solidFill>
                <a:latin typeface="Hiragino Sans GB"/>
              </a:rPr>
              <a:t>7</a:t>
            </a:r>
            <a:r>
              <a:rPr lang="zh-CN" altLang="en-US" b="1" dirty="0">
                <a:solidFill>
                  <a:schemeClr val="accent5"/>
                </a:solidFill>
                <a:latin typeface="Hiragino Sans GB"/>
              </a:rPr>
              <a:t>月</a:t>
            </a:r>
            <a:r>
              <a:rPr lang="en-US" altLang="zh-CN" b="1" dirty="0">
                <a:solidFill>
                  <a:schemeClr val="accent5"/>
                </a:solidFill>
                <a:latin typeface="Hiragino Sans GB"/>
              </a:rPr>
              <a:t>25</a:t>
            </a:r>
            <a:r>
              <a:rPr lang="zh-CN" altLang="en-US" b="1" dirty="0">
                <a:solidFill>
                  <a:schemeClr val="accent5"/>
                </a:solidFill>
                <a:latin typeface="Hiragino Sans GB"/>
              </a:rPr>
              <a:t>日</a:t>
            </a:r>
            <a:r>
              <a:rPr lang="zh-CN" altLang="en-US" b="1" dirty="0" smtClean="0">
                <a:solidFill>
                  <a:schemeClr val="accent5"/>
                </a:solidFill>
                <a:latin typeface="Hiragino Sans GB"/>
              </a:rPr>
              <a:t>上午</a:t>
            </a:r>
            <a:r>
              <a:rPr lang="zh-CN" altLang="en-US" b="1" dirty="0">
                <a:solidFill>
                  <a:schemeClr val="accent5"/>
                </a:solidFill>
              </a:rPr>
              <a:t>约旦国王侯赛因快步上前，紧握住以色列总理拉宾的手</a:t>
            </a:r>
          </a:p>
        </p:txBody>
      </p:sp>
      <p:sp>
        <p:nvSpPr>
          <p:cNvPr id="7" name="矩形 6"/>
          <p:cNvSpPr/>
          <p:nvPr/>
        </p:nvSpPr>
        <p:spPr>
          <a:xfrm>
            <a:off x="8302581" y="4430333"/>
            <a:ext cx="3865730" cy="2308324"/>
          </a:xfrm>
          <a:prstGeom prst="rect">
            <a:avLst/>
          </a:prstGeom>
        </p:spPr>
        <p:txBody>
          <a:bodyPr wrap="square">
            <a:spAutoFit/>
          </a:bodyPr>
          <a:lstStyle/>
          <a:p>
            <a:r>
              <a:rPr lang="zh-CN" altLang="en-US" sz="4800" b="1" dirty="0" smtClean="0">
                <a:solidFill>
                  <a:schemeClr val="tx2"/>
                </a:solidFill>
                <a:latin typeface="Microsoft YaHei" panose="020B0503020204020204" pitchFamily="34" charset="-122"/>
                <a:ea typeface="Microsoft YaHei" panose="020B0503020204020204" pitchFamily="34" charset="-122"/>
              </a:rPr>
              <a:t>   等待欧洲强人达成巴以</a:t>
            </a:r>
            <a:r>
              <a:rPr lang="en-US" altLang="zh-CN" sz="4800" b="1" dirty="0" smtClean="0">
                <a:solidFill>
                  <a:schemeClr val="tx2"/>
                </a:solidFill>
                <a:latin typeface="Microsoft YaHei" panose="020B0503020204020204" pitchFamily="34" charset="-122"/>
                <a:ea typeface="Microsoft YaHei" panose="020B0503020204020204" pitchFamily="34" charset="-122"/>
              </a:rPr>
              <a:t>7</a:t>
            </a:r>
            <a:r>
              <a:rPr lang="zh-CN" altLang="en-US" sz="4800" b="1" dirty="0" smtClean="0">
                <a:solidFill>
                  <a:schemeClr val="tx2"/>
                </a:solidFill>
                <a:latin typeface="Microsoft YaHei" panose="020B0503020204020204" pitchFamily="34" charset="-122"/>
                <a:ea typeface="Microsoft YaHei" panose="020B0503020204020204" pitchFamily="34" charset="-122"/>
              </a:rPr>
              <a:t>年和平条约</a:t>
            </a:r>
            <a:endParaRPr lang="zh-CN" altLang="en-US" sz="4800" dirty="0">
              <a:solidFill>
                <a:schemeClr val="tx2"/>
              </a:solidFill>
            </a:endParaRPr>
          </a:p>
        </p:txBody>
      </p:sp>
    </p:spTree>
    <p:extLst>
      <p:ext uri="{BB962C8B-B14F-4D97-AF65-F5344CB8AC3E}">
        <p14:creationId xmlns:p14="http://schemas.microsoft.com/office/powerpoint/2010/main" val="3761827655"/>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42349"/>
                                        </p:tgtEl>
                                        <p:attrNameLst>
                                          <p:attrName>style.visibility</p:attrName>
                                        </p:attrNameLst>
                                      </p:cBhvr>
                                      <p:to>
                                        <p:strVal val="visible"/>
                                      </p:to>
                                    </p:set>
                                    <p:animEffect transition="in" filter="box(in)">
                                      <p:cBhvr>
                                        <p:cTn id="7" dur="500"/>
                                        <p:tgtEl>
                                          <p:spTgt spid="14234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42347"/>
                                        </p:tgtEl>
                                        <p:attrNameLst>
                                          <p:attrName>style.visibility</p:attrName>
                                        </p:attrNameLst>
                                      </p:cBhvr>
                                      <p:to>
                                        <p:strVal val="visible"/>
                                      </p:to>
                                    </p:set>
                                    <p:animEffect transition="in" filter="box(in)">
                                      <p:cBhvr>
                                        <p:cTn id="12" dur="500"/>
                                        <p:tgtEl>
                                          <p:spTgt spid="142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jerusalem-model-israel-muse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5645"/>
            <a:ext cx="12192000" cy="5942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4784121" y="166282"/>
            <a:ext cx="2031326" cy="646331"/>
          </a:xfrm>
          <a:prstGeom prst="rect">
            <a:avLst/>
          </a:prstGeom>
        </p:spPr>
        <p:txBody>
          <a:bodyPr wrap="none">
            <a:spAutoFit/>
          </a:bodyPr>
          <a:lstStyle/>
          <a:p>
            <a:pPr algn="ctr">
              <a:spcBef>
                <a:spcPct val="50000"/>
              </a:spcBef>
            </a:pPr>
            <a:r>
              <a:rPr kumimoji="1" lang="zh-CN" altLang="en-US" sz="3600" b="1" dirty="0">
                <a:solidFill>
                  <a:schemeClr val="accent5"/>
                </a:solidFill>
                <a:latin typeface="微软雅黑" panose="020B0503020204020204" pitchFamily="34" charset="-122"/>
                <a:ea typeface="微软雅黑" panose="020B0503020204020204" pitchFamily="34" charset="-122"/>
                <a:cs typeface="金梅簡體中黑字形"/>
              </a:rPr>
              <a:t>圣殿重建</a:t>
            </a:r>
            <a:endParaRPr kumimoji="1" lang="en-US" altLang="zh-CN" sz="3600" b="1" dirty="0">
              <a:solidFill>
                <a:schemeClr val="accent5"/>
              </a:solidFill>
              <a:latin typeface="微软雅黑" panose="020B0503020204020204" pitchFamily="34" charset="-122"/>
              <a:ea typeface="微软雅黑" panose="020B0503020204020204" pitchFamily="34" charset="-122"/>
              <a:cs typeface="金梅簡體中黑字形"/>
            </a:endParaRPr>
          </a:p>
        </p:txBody>
      </p:sp>
    </p:spTree>
    <p:extLst>
      <p:ext uri="{BB962C8B-B14F-4D97-AF65-F5344CB8AC3E}">
        <p14:creationId xmlns:p14="http://schemas.microsoft.com/office/powerpoint/2010/main" val="1084562803"/>
      </p:ext>
    </p:extLst>
  </p:cSld>
  <p:clrMapOvr>
    <a:masterClrMapping/>
  </p:clrMapOvr>
  <p:transition spd="slow">
    <p:push dir="u"/>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95459" y="457279"/>
            <a:ext cx="10895527" cy="6186309"/>
          </a:xfrm>
          <a:prstGeom prst="rect">
            <a:avLst/>
          </a:prstGeom>
        </p:spPr>
        <p:txBody>
          <a:bodyPr wrap="square">
            <a:spAutoFit/>
          </a:bodyPr>
          <a:lstStyle/>
          <a:p>
            <a:r>
              <a:rPr lang="zh-CN" altLang="en-US" sz="3600" b="1" dirty="0">
                <a:solidFill>
                  <a:schemeClr val="tx2"/>
                </a:solidFill>
                <a:latin typeface="微软雅黑" panose="020B0503020204020204" pitchFamily="34" charset="-122"/>
                <a:ea typeface="微软雅黑" panose="020B0503020204020204" pitchFamily="34" charset="-122"/>
              </a:rPr>
              <a:t>　</a:t>
            </a:r>
            <a:r>
              <a:rPr lang="zh-CN" altLang="en-US" sz="3600" b="1" dirty="0" smtClean="0">
                <a:solidFill>
                  <a:schemeClr val="tx2"/>
                </a:solidFill>
                <a:latin typeface="微软雅黑" panose="020B0503020204020204" pitchFamily="34" charset="-122"/>
                <a:ea typeface="微软雅黑" panose="020B0503020204020204" pitchFamily="34" charset="-122"/>
              </a:rPr>
              <a:t>“他</a:t>
            </a:r>
            <a:r>
              <a:rPr lang="zh-CN" altLang="en-US" sz="3600" b="1" dirty="0">
                <a:solidFill>
                  <a:schemeClr val="tx2"/>
                </a:solidFill>
                <a:latin typeface="微软雅黑" panose="020B0503020204020204" pitchFamily="34" charset="-122"/>
                <a:ea typeface="微软雅黑" panose="020B0503020204020204" pitchFamily="34" charset="-122"/>
              </a:rPr>
              <a:t>是那敌对、</a:t>
            </a:r>
            <a:r>
              <a:rPr lang="zh-CN" altLang="en-US" sz="3600" b="1" dirty="0" smtClean="0">
                <a:solidFill>
                  <a:schemeClr val="tx2"/>
                </a:solidFill>
                <a:latin typeface="微软雅黑" panose="020B0503020204020204" pitchFamily="34" charset="-122"/>
                <a:ea typeface="微软雅黑" panose="020B0503020204020204" pitchFamily="34" charset="-122"/>
              </a:rPr>
              <a:t>且高</a:t>
            </a:r>
            <a:r>
              <a:rPr lang="zh-CN" altLang="en-US" sz="3600" b="1" dirty="0">
                <a:solidFill>
                  <a:schemeClr val="tx2"/>
                </a:solidFill>
                <a:latin typeface="微软雅黑" panose="020B0503020204020204" pitchFamily="34" charset="-122"/>
                <a:ea typeface="微软雅黑" panose="020B0503020204020204" pitchFamily="34" charset="-122"/>
              </a:rPr>
              <a:t>抬自己超过一切称为神，或受人敬拜者的，甚至坐</a:t>
            </a:r>
            <a:r>
              <a:rPr lang="zh-CN" altLang="en-US" sz="3600" b="1" dirty="0" smtClean="0">
                <a:solidFill>
                  <a:schemeClr val="tx2"/>
                </a:solidFill>
                <a:latin typeface="微软雅黑" panose="020B0503020204020204" pitchFamily="34" charset="-122"/>
                <a:ea typeface="微软雅黑" panose="020B0503020204020204" pitchFamily="34" charset="-122"/>
              </a:rPr>
              <a:t>在</a:t>
            </a:r>
            <a:r>
              <a:rPr lang="zh-CN" altLang="en-US" sz="3600" b="1" dirty="0" smtClean="0">
                <a:solidFill>
                  <a:schemeClr val="accent5"/>
                </a:solidFill>
                <a:latin typeface="微软雅黑" panose="020B0503020204020204" pitchFamily="34" charset="-122"/>
                <a:ea typeface="微软雅黑" panose="020B0503020204020204" pitchFamily="34" charset="-122"/>
              </a:rPr>
              <a:t>神</a:t>
            </a:r>
            <a:r>
              <a:rPr lang="zh-CN" altLang="en-US" sz="3600" b="1" dirty="0">
                <a:solidFill>
                  <a:schemeClr val="accent5"/>
                </a:solidFill>
                <a:latin typeface="微软雅黑" panose="020B0503020204020204" pitchFamily="34" charset="-122"/>
                <a:ea typeface="微软雅黑" panose="020B0503020204020204" pitchFamily="34" charset="-122"/>
              </a:rPr>
              <a:t>的殿里</a:t>
            </a:r>
            <a:r>
              <a:rPr lang="zh-CN" altLang="en-US" sz="3600" b="1" dirty="0">
                <a:solidFill>
                  <a:schemeClr val="tx2"/>
                </a:solidFill>
                <a:latin typeface="微软雅黑" panose="020B0503020204020204" pitchFamily="34" charset="-122"/>
                <a:ea typeface="微软雅黑" panose="020B0503020204020204" pitchFamily="34" charset="-122"/>
              </a:rPr>
              <a:t>，展示自己，说他就是神</a:t>
            </a:r>
            <a:r>
              <a:rPr lang="zh-CN" altLang="en-US" sz="3600" b="1" dirty="0" smtClean="0">
                <a:solidFill>
                  <a:schemeClr val="tx2"/>
                </a:solidFill>
                <a:latin typeface="微软雅黑" panose="020B0503020204020204" pitchFamily="34" charset="-122"/>
                <a:ea typeface="微软雅黑" panose="020B0503020204020204" pitchFamily="34" charset="-122"/>
              </a:rPr>
              <a:t>。</a:t>
            </a:r>
            <a:r>
              <a:rPr lang="en-US" altLang="zh-CN" sz="3600" b="1" dirty="0" smtClean="0">
                <a:solidFill>
                  <a:schemeClr val="tx2"/>
                </a:solidFill>
                <a:latin typeface="微软雅黑" panose="020B0503020204020204" pitchFamily="34" charset="-122"/>
                <a:ea typeface="微软雅黑" panose="020B0503020204020204" pitchFamily="34" charset="-122"/>
              </a:rPr>
              <a:t>--</a:t>
            </a:r>
            <a:r>
              <a:rPr lang="zh-CN" altLang="en-US" sz="3600" b="1" dirty="0" smtClean="0">
                <a:solidFill>
                  <a:schemeClr val="tx2"/>
                </a:solidFill>
                <a:latin typeface="微软雅黑" panose="020B0503020204020204" pitchFamily="34" charset="-122"/>
                <a:ea typeface="微软雅黑" panose="020B0503020204020204" pitchFamily="34" charset="-122"/>
              </a:rPr>
              <a:t>帖后二章</a:t>
            </a:r>
            <a:r>
              <a:rPr lang="en-US" altLang="zh-CN" sz="3600" b="1" dirty="0" smtClean="0">
                <a:solidFill>
                  <a:schemeClr val="tx2"/>
                </a:solidFill>
                <a:latin typeface="微软雅黑" panose="020B0503020204020204" pitchFamily="34" charset="-122"/>
                <a:ea typeface="微软雅黑" panose="020B0503020204020204" pitchFamily="34" charset="-122"/>
              </a:rPr>
              <a:t>4</a:t>
            </a:r>
            <a:r>
              <a:rPr lang="zh-CN" altLang="en-US" sz="3600" b="1" dirty="0" smtClean="0">
                <a:solidFill>
                  <a:schemeClr val="tx2"/>
                </a:solidFill>
                <a:latin typeface="微软雅黑" panose="020B0503020204020204" pitchFamily="34" charset="-122"/>
                <a:ea typeface="微软雅黑" panose="020B0503020204020204" pitchFamily="34" charset="-122"/>
              </a:rPr>
              <a:t>节</a:t>
            </a:r>
            <a:endParaRPr lang="en-US" altLang="zh-CN" sz="3600" b="1" dirty="0" smtClean="0">
              <a:solidFill>
                <a:schemeClr val="tx2"/>
              </a:solidFill>
              <a:latin typeface="微软雅黑" panose="020B0503020204020204" pitchFamily="34" charset="-122"/>
              <a:ea typeface="微软雅黑" panose="020B0503020204020204" pitchFamily="34" charset="-122"/>
            </a:endParaRPr>
          </a:p>
          <a:p>
            <a:endParaRPr lang="en-US" altLang="zh-CN" sz="3600" dirty="0" smtClean="0">
              <a:solidFill>
                <a:schemeClr val="tx2"/>
              </a:solidFill>
              <a:latin typeface="微软雅黑" panose="020B0503020204020204" pitchFamily="34" charset="-122"/>
              <a:ea typeface="微软雅黑" panose="020B0503020204020204" pitchFamily="34" charset="-122"/>
            </a:endParaRPr>
          </a:p>
          <a:p>
            <a:r>
              <a:rPr lang="zh-CN" altLang="en-US" sz="3600" b="1" dirty="0" smtClean="0">
                <a:solidFill>
                  <a:schemeClr val="tx2"/>
                </a:solidFill>
                <a:latin typeface="微软雅黑" panose="020B0503020204020204" pitchFamily="34" charset="-122"/>
                <a:ea typeface="微软雅黑" panose="020B0503020204020204" pitchFamily="34" charset="-122"/>
              </a:rPr>
              <a:t>这</a:t>
            </a:r>
            <a:r>
              <a:rPr lang="zh-CN" altLang="en-US" sz="3600" b="1" dirty="0">
                <a:solidFill>
                  <a:schemeClr val="tx2"/>
                </a:solidFill>
                <a:latin typeface="微软雅黑" panose="020B0503020204020204" pitchFamily="34" charset="-122"/>
                <a:ea typeface="微软雅黑" panose="020B0503020204020204" pitchFamily="34" charset="-122"/>
              </a:rPr>
              <a:t>指明主再来以前，圣殿要重建</a:t>
            </a:r>
            <a:r>
              <a:rPr lang="zh-CN" altLang="en-US" sz="3600" b="1" dirty="0" smtClean="0">
                <a:solidFill>
                  <a:schemeClr val="tx2"/>
                </a:solidFill>
                <a:latin typeface="微软雅黑" panose="020B0503020204020204" pitchFamily="34" charset="-122"/>
                <a:ea typeface="微软雅黑" panose="020B0503020204020204" pitchFamily="34" charset="-122"/>
              </a:rPr>
              <a:t>。</a:t>
            </a:r>
            <a:endParaRPr lang="en-US" altLang="zh-CN" sz="3600" b="1" dirty="0" smtClean="0">
              <a:solidFill>
                <a:schemeClr val="tx2"/>
              </a:solidFill>
              <a:latin typeface="微软雅黑" panose="020B0503020204020204" pitchFamily="34" charset="-122"/>
              <a:ea typeface="微软雅黑" panose="020B0503020204020204" pitchFamily="34" charset="-122"/>
            </a:endParaRPr>
          </a:p>
          <a:p>
            <a:endParaRPr lang="zh-CN" altLang="en-US" sz="3600" dirty="0">
              <a:solidFill>
                <a:schemeClr val="tx2"/>
              </a:solidFill>
              <a:latin typeface="微软雅黑" panose="020B0503020204020204" pitchFamily="34" charset="-122"/>
              <a:ea typeface="微软雅黑" panose="020B0503020204020204" pitchFamily="34" charset="-122"/>
            </a:endParaRPr>
          </a:p>
          <a:p>
            <a:pPr algn="just"/>
            <a:r>
              <a:rPr lang="zh-CN" altLang="en-US" sz="3600" dirty="0">
                <a:solidFill>
                  <a:schemeClr val="tx2"/>
                </a:solidFill>
                <a:latin typeface="微软雅黑" panose="020B0503020204020204" pitchFamily="34" charset="-122"/>
                <a:ea typeface="微软雅黑" panose="020B0503020204020204" pitchFamily="34" charset="-122"/>
              </a:rPr>
              <a:t>主再来以前，属灵的圣殿（召会）需要重建，成为一个新人，物质的圣殿也需要重建</a:t>
            </a:r>
            <a:r>
              <a:rPr lang="zh-CN" altLang="en-US" sz="3600" dirty="0" smtClean="0">
                <a:solidFill>
                  <a:schemeClr val="tx2"/>
                </a:solidFill>
                <a:latin typeface="微软雅黑" panose="020B0503020204020204" pitchFamily="34" charset="-122"/>
                <a:ea typeface="微软雅黑" panose="020B0503020204020204" pitchFamily="34" charset="-122"/>
              </a:rPr>
              <a:t>。</a:t>
            </a:r>
            <a:endParaRPr lang="en-US" altLang="zh-CN" sz="3600" dirty="0" smtClean="0">
              <a:solidFill>
                <a:schemeClr val="tx2"/>
              </a:solidFill>
              <a:latin typeface="微软雅黑" panose="020B0503020204020204" pitchFamily="34" charset="-122"/>
              <a:ea typeface="微软雅黑" panose="020B0503020204020204" pitchFamily="34" charset="-122"/>
            </a:endParaRPr>
          </a:p>
          <a:p>
            <a:pPr algn="just"/>
            <a:endParaRPr lang="zh-CN" altLang="en-US" sz="3600" dirty="0">
              <a:solidFill>
                <a:schemeClr val="tx2"/>
              </a:solidFill>
              <a:latin typeface="微软雅黑" panose="020B0503020204020204" pitchFamily="34" charset="-122"/>
              <a:ea typeface="微软雅黑" panose="020B0503020204020204" pitchFamily="34" charset="-122"/>
            </a:endParaRPr>
          </a:p>
          <a:p>
            <a:pPr algn="just"/>
            <a:r>
              <a:rPr lang="zh-CN" altLang="en-US" sz="3600" b="1" dirty="0">
                <a:solidFill>
                  <a:schemeClr val="tx2"/>
                </a:solidFill>
                <a:latin typeface="微软雅黑" panose="020B0503020204020204" pitchFamily="34" charset="-122"/>
                <a:ea typeface="微软雅黑" panose="020B0503020204020204" pitchFamily="34" charset="-122"/>
              </a:rPr>
              <a:t>当看见圣殿建造，就知道主来的日子临近，求主激动我们，起来为神家的建造献上一切。</a:t>
            </a:r>
            <a:endParaRPr lang="zh-CN" altLang="en-US" sz="3600" dirty="0">
              <a:solidFill>
                <a:schemeClr val="tx2"/>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83239250"/>
      </p:ext>
    </p:extLst>
  </p:cSld>
  <p:clrMapOvr>
    <a:masterClrMapping/>
  </p:clrMapOvr>
  <p:transition spd="slow">
    <p:wip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AncientStre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124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679069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6" descr="http://3.bp.blogspot.com/-b4-YypP9VDA/UkTIAHWhqsI/AAAAAAAABKQ/sUlckJQiunE/s1600/war_of_jews.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956175" y="-1"/>
            <a:ext cx="7235825" cy="5589431"/>
          </a:xfrm>
          <a:noFill/>
          <a:extLst>
            <a:ext uri="{909E8E84-426E-40DD-AFC4-6F175D3DCCD1}">
              <a14:hiddenFill xmlns:a14="http://schemas.microsoft.com/office/drawing/2010/main">
                <a:solidFill>
                  <a:srgbClr val="FFFFFF"/>
                </a:solidFill>
              </a14:hiddenFill>
            </a:ext>
          </a:extLst>
        </p:spPr>
      </p:pic>
      <p:pic>
        <p:nvPicPr>
          <p:cNvPr id="95236" name="Picture 4" descr="http://static.squarespace.com/static/5126bbb4e4b08c2e6d1cb6e4/t/51beb184e4b0ea025c63d036/1371451781751/temp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3" y="3278188"/>
            <a:ext cx="4945487" cy="362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7" name="Picture 2" descr="http://3.bp.blogspot.com/-gJ6p20NHGOc/UYc-OCp34eI/AAAAAAAAb3U/MOxJp7I9RAo/s640/1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3" y="0"/>
            <a:ext cx="4945487" cy="327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7335016" y="5807230"/>
            <a:ext cx="2441695" cy="769441"/>
          </a:xfrm>
          <a:prstGeom prst="rect">
            <a:avLst/>
          </a:prstGeom>
        </p:spPr>
        <p:txBody>
          <a:bodyPr wrap="none">
            <a:spAutoFit/>
          </a:bodyPr>
          <a:lstStyle/>
          <a:p>
            <a:pPr algn="ctr">
              <a:spcBef>
                <a:spcPct val="50000"/>
              </a:spcBef>
            </a:pPr>
            <a:r>
              <a:rPr kumimoji="1" lang="zh-CN" altLang="en-US" sz="4400" b="1" dirty="0" smtClean="0">
                <a:solidFill>
                  <a:schemeClr val="accent5"/>
                </a:solidFill>
                <a:latin typeface="微软雅黑" panose="020B0503020204020204" pitchFamily="34" charset="-122"/>
                <a:ea typeface="微软雅黑" panose="020B0503020204020204" pitchFamily="34" charset="-122"/>
                <a:cs typeface="金梅簡體中黑字形"/>
              </a:rPr>
              <a:t>圣殿被毁</a:t>
            </a:r>
            <a:endParaRPr kumimoji="1" lang="en-US" altLang="zh-CN" sz="4400" b="1" dirty="0">
              <a:solidFill>
                <a:schemeClr val="accent5"/>
              </a:solidFill>
              <a:latin typeface="微软雅黑" panose="020B0503020204020204" pitchFamily="34" charset="-122"/>
              <a:ea typeface="微软雅黑" panose="020B0503020204020204" pitchFamily="34" charset="-122"/>
              <a:cs typeface="金梅簡體中黑字形"/>
            </a:endParaRPr>
          </a:p>
        </p:txBody>
      </p:sp>
    </p:spTree>
    <p:extLst>
      <p:ext uri="{BB962C8B-B14F-4D97-AF65-F5344CB8AC3E}">
        <p14:creationId xmlns:p14="http://schemas.microsoft.com/office/powerpoint/2010/main" val="370344502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defRPr/>
            </a:pPr>
            <a:endParaRPr lang="zh-CN" altLang="en-US"/>
          </a:p>
        </p:txBody>
      </p:sp>
      <p:pic>
        <p:nvPicPr>
          <p:cNvPr id="96259" name="Picture 2" descr="http://4.bp.blogspot.com/_XWb8ai68gAE/TMJBl2rMdhI/AAAAAAAABWA/7eW78YGeAwQ/s1600/Arch_of_Titus_Menora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descr="http://vacanteisrael.ro/wp-content/uploads/2013/08/DestructionSecondTemple.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971928" y="3091517"/>
            <a:ext cx="5220072" cy="3766483"/>
          </a:xfrm>
          <a:effectLst>
            <a:softEdge rad="190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3734491"/>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4" name="Picture 2" descr="C:\Users\EZRA GUO\Desktop\1037235289196184056.jpg"/>
          <p:cNvPicPr>
            <a:picLocks noChangeAspect="1" noChangeArrowheads="1"/>
          </p:cNvPicPr>
          <p:nvPr/>
        </p:nvPicPr>
        <p:blipFill>
          <a:blip r:embed="rId2">
            <a:extLst>
              <a:ext uri="{28A0092B-C50C-407E-A947-70E740481C1C}">
                <a14:useLocalDpi xmlns:a14="http://schemas.microsoft.com/office/drawing/2010/main" val="0"/>
              </a:ext>
            </a:extLst>
          </a:blip>
          <a:srcRect b="12959"/>
          <a:stretch>
            <a:fillRect/>
          </a:stretch>
        </p:blipFill>
        <p:spPr bwMode="auto">
          <a:xfrm>
            <a:off x="4172755" y="0"/>
            <a:ext cx="5113337" cy="591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5" name="Picture 2" descr="C:\Users\EZRA GUO\Desktop\Priest_prepares_the_Menorah_2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7275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5860112"/>
      </p:ext>
    </p:extLst>
  </p:cSld>
  <p:clrMapOvr>
    <a:masterClrMapping/>
  </p:clrMapOvr>
  <p:transition spd="slow">
    <p:randomBar dir="vert"/>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9" descr="1411wo_museum-200x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68450"/>
            <a:ext cx="4068762" cy="528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5" name="Picture 2" descr="C:\Users\EZRA GUO\Desktop\TI_banner-update-wid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5589" y="-20638"/>
            <a:ext cx="9191625" cy="158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6" name="Picture 3" descr="C:\Users\EZRA GUO\Desktop\harp-triptych-1.jpg"/>
          <p:cNvPicPr>
            <a:picLocks noChangeAspect="1" noChangeArrowheads="1"/>
          </p:cNvPicPr>
          <p:nvPr/>
        </p:nvPicPr>
        <p:blipFill>
          <a:blip r:embed="rId4">
            <a:extLst>
              <a:ext uri="{28A0092B-C50C-407E-A947-70E740481C1C}">
                <a14:useLocalDpi xmlns:a14="http://schemas.microsoft.com/office/drawing/2010/main" val="0"/>
              </a:ext>
            </a:extLst>
          </a:blip>
          <a:srcRect l="30292"/>
          <a:stretch>
            <a:fillRect/>
          </a:stretch>
        </p:blipFill>
        <p:spPr bwMode="auto">
          <a:xfrm>
            <a:off x="4068762" y="1287887"/>
            <a:ext cx="6648452" cy="557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7903526"/>
      </p:ext>
    </p:extLst>
  </p:cSld>
  <p:clrMapOvr>
    <a:masterClrMapping/>
  </p:clrMapOvr>
  <p:transition spd="slow">
    <p:randomBar dir="vert"/>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7" descr="mont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19258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4318932"/>
      </p:ext>
    </p:extLst>
  </p:cSld>
  <p:clrMapOvr>
    <a:masterClrMapping/>
  </p:clrMapOvr>
  <p:transition spd="slow">
    <p:randomBar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59853" y="515157"/>
            <a:ext cx="10831133" cy="6001643"/>
          </a:xfrm>
          <a:prstGeom prst="rect">
            <a:avLst/>
          </a:prstGeom>
        </p:spPr>
        <p:txBody>
          <a:bodyPr wrap="square">
            <a:spAutoFit/>
          </a:bodyPr>
          <a:lstStyle/>
          <a:p>
            <a:r>
              <a:rPr lang="zh-CN" altLang="en-US" sz="3200" dirty="0" smtClean="0">
                <a:latin typeface="微软雅黑" panose="020B0503020204020204" pitchFamily="34" charset="-122"/>
                <a:ea typeface="微软雅黑" panose="020B0503020204020204" pitchFamily="34" charset="-122"/>
              </a:rPr>
              <a:t>     圣经</a:t>
            </a:r>
            <a:r>
              <a:rPr lang="zh-CN" altLang="en-US" sz="3200" dirty="0">
                <a:latin typeface="微软雅黑" panose="020B0503020204020204" pitchFamily="34" charset="-122"/>
                <a:ea typeface="微软雅黑" panose="020B0503020204020204" pitchFamily="34" charset="-122"/>
              </a:rPr>
              <a:t>清楚启示，这末七的来到，是开始于敌基督与以色列国立定</a:t>
            </a:r>
            <a:r>
              <a:rPr lang="zh-CN" altLang="en-US" sz="3200" dirty="0">
                <a:solidFill>
                  <a:schemeClr val="accent5"/>
                </a:solidFill>
                <a:latin typeface="微软雅黑" panose="020B0503020204020204" pitchFamily="34" charset="-122"/>
                <a:ea typeface="微软雅黑" panose="020B0503020204020204" pitchFamily="34" charset="-122"/>
              </a:rPr>
              <a:t>七年的盟约</a:t>
            </a:r>
            <a:r>
              <a:rPr lang="zh-CN" altLang="en-US" sz="3200" dirty="0">
                <a:latin typeface="微软雅黑" panose="020B0503020204020204" pitchFamily="34" charset="-122"/>
                <a:ea typeface="微软雅黑" panose="020B0503020204020204" pitchFamily="34" charset="-122"/>
              </a:rPr>
              <a:t>（和平条约）。这盟约很大可能就是将来的</a:t>
            </a:r>
            <a:r>
              <a:rPr lang="zh-CN" altLang="en-US" sz="3200" dirty="0">
                <a:solidFill>
                  <a:schemeClr val="tx2"/>
                </a:solidFill>
                <a:latin typeface="微软雅黑" panose="020B0503020204020204" pitchFamily="34" charset="-122"/>
                <a:ea typeface="微软雅黑" panose="020B0503020204020204" pitchFamily="34" charset="-122"/>
              </a:rPr>
              <a:t>「中东和平条约」</a:t>
            </a:r>
            <a:r>
              <a:rPr lang="zh-CN" altLang="en-US" sz="3200" dirty="0">
                <a:latin typeface="微软雅黑" panose="020B0503020204020204" pitchFamily="34" charset="-122"/>
                <a:ea typeface="微软雅黑" panose="020B0503020204020204" pitchFamily="34" charset="-122"/>
              </a:rPr>
              <a:t>。而敌基督是从复兴的古罗马帝国</a:t>
            </a:r>
            <a:r>
              <a:rPr lang="en-US" altLang="zh-CN" sz="3200" dirty="0">
                <a:latin typeface="微软雅黑" panose="020B0503020204020204" pitchFamily="34" charset="-122"/>
                <a:ea typeface="微软雅黑" panose="020B0503020204020204" pitchFamily="34" charset="-122"/>
              </a:rPr>
              <a:t>—</a:t>
            </a:r>
            <a:r>
              <a:rPr lang="zh-CN" altLang="en-US" sz="3200" dirty="0">
                <a:latin typeface="微软雅黑" panose="020B0503020204020204" pitchFamily="34" charset="-122"/>
                <a:ea typeface="微软雅黑" panose="020B0503020204020204" pitchFamily="34" charset="-122"/>
              </a:rPr>
              <a:t>欧洲共同体</a:t>
            </a:r>
            <a:r>
              <a:rPr lang="en-US" altLang="zh-CN" sz="3200" dirty="0">
                <a:latin typeface="微软雅黑" panose="020B0503020204020204" pitchFamily="34" charset="-122"/>
                <a:ea typeface="微软雅黑" panose="020B0503020204020204" pitchFamily="34" charset="-122"/>
              </a:rPr>
              <a:t>—</a:t>
            </a:r>
            <a:r>
              <a:rPr lang="zh-CN" altLang="en-US" sz="3200" dirty="0">
                <a:latin typeface="微软雅黑" panose="020B0503020204020204" pitchFamily="34" charset="-122"/>
                <a:ea typeface="微软雅黑" panose="020B0503020204020204" pitchFamily="34" charset="-122"/>
              </a:rPr>
              <a:t>出来的，所以，最后帮助以色列议定和平条约的，不是美国，而是复兴的</a:t>
            </a:r>
            <a:r>
              <a:rPr lang="zh-CN" altLang="en-US" sz="3200" dirty="0" smtClean="0">
                <a:latin typeface="微软雅黑" panose="020B0503020204020204" pitchFamily="34" charset="-122"/>
                <a:ea typeface="微软雅黑" panose="020B0503020204020204" pitchFamily="34" charset="-122"/>
              </a:rPr>
              <a:t>罗马帝国。</a:t>
            </a:r>
            <a:r>
              <a:rPr lang="zh-CN" altLang="en-US" sz="3200" dirty="0">
                <a:latin typeface="微软雅黑" panose="020B0503020204020204" pitchFamily="34" charset="-122"/>
                <a:ea typeface="微软雅黑" panose="020B0503020204020204" pitchFamily="34" charset="-122"/>
              </a:rPr>
              <a:t>一七之半，敌基督要</a:t>
            </a:r>
            <a:r>
              <a:rPr lang="zh-CN" altLang="en-US" sz="3200" dirty="0" smtClean="0">
                <a:latin typeface="微软雅黑" panose="020B0503020204020204" pitchFamily="34" charset="-122"/>
                <a:ea typeface="微软雅黑" panose="020B0503020204020204" pitchFamily="34" charset="-122"/>
              </a:rPr>
              <a:t>毁约。</a:t>
            </a:r>
            <a:endParaRPr lang="en-US" altLang="zh-CN" sz="3200" dirty="0" smtClean="0">
              <a:latin typeface="微软雅黑" panose="020B0503020204020204" pitchFamily="34" charset="-122"/>
              <a:ea typeface="微软雅黑" panose="020B0503020204020204" pitchFamily="34" charset="-122"/>
            </a:endParaRPr>
          </a:p>
          <a:p>
            <a:endParaRPr lang="en-US" altLang="zh-CN" sz="3200" dirty="0" smtClean="0">
              <a:latin typeface="微软雅黑" panose="020B0503020204020204" pitchFamily="34" charset="-122"/>
              <a:ea typeface="微软雅黑" panose="020B0503020204020204" pitchFamily="34" charset="-122"/>
            </a:endParaRPr>
          </a:p>
          <a:p>
            <a:r>
              <a:rPr lang="zh-CN" altLang="en-US" sz="3200" dirty="0" smtClean="0">
                <a:latin typeface="微软雅黑" panose="020B0503020204020204" pitchFamily="34" charset="-122"/>
                <a:ea typeface="微软雅黑" panose="020B0503020204020204" pitchFamily="34" charset="-122"/>
              </a:rPr>
              <a:t>    根据</a:t>
            </a:r>
            <a:r>
              <a:rPr lang="zh-CN" altLang="en-US" sz="3200" dirty="0">
                <a:latin typeface="微软雅黑" panose="020B0503020204020204" pitchFamily="34" charset="-122"/>
                <a:ea typeface="微软雅黑" panose="020B0503020204020204" pitchFamily="34" charset="-122"/>
              </a:rPr>
              <a:t>圣经的明言和启示，末七的来到与基督的公开来临需要以下几件预言的实现</a:t>
            </a:r>
            <a:r>
              <a:rPr lang="zh-CN" altLang="en-US" sz="3200" dirty="0" smtClean="0">
                <a:latin typeface="微软雅黑" panose="020B0503020204020204" pitchFamily="34" charset="-122"/>
                <a:ea typeface="微软雅黑" panose="020B0503020204020204" pitchFamily="34" charset="-122"/>
              </a:rPr>
              <a:t>：</a:t>
            </a:r>
            <a:r>
              <a:rPr lang="en-US" altLang="zh-CN" sz="3200" dirty="0" smtClean="0">
                <a:solidFill>
                  <a:schemeClr val="accent5"/>
                </a:solidFill>
                <a:latin typeface="微软雅黑" panose="020B0503020204020204" pitchFamily="34" charset="-122"/>
                <a:ea typeface="微软雅黑" panose="020B0503020204020204" pitchFamily="34" charset="-122"/>
              </a:rPr>
              <a:t>1</a:t>
            </a:r>
            <a:r>
              <a:rPr lang="zh-CN" altLang="en-US" sz="3200" dirty="0" smtClean="0">
                <a:solidFill>
                  <a:schemeClr val="accent5"/>
                </a:solidFill>
                <a:latin typeface="微软雅黑" panose="020B0503020204020204" pitchFamily="34" charset="-122"/>
                <a:ea typeface="微软雅黑" panose="020B0503020204020204" pitchFamily="34" charset="-122"/>
              </a:rPr>
              <a:t>、以色列</a:t>
            </a:r>
            <a:r>
              <a:rPr lang="zh-CN" altLang="en-US" sz="3200" dirty="0">
                <a:solidFill>
                  <a:schemeClr val="accent5"/>
                </a:solidFill>
                <a:latin typeface="微软雅黑" panose="020B0503020204020204" pitchFamily="34" charset="-122"/>
                <a:ea typeface="微软雅黑" panose="020B0503020204020204" pitchFamily="34" charset="-122"/>
              </a:rPr>
              <a:t>国的复兴包括得回耶路撒冷和圣殿的重建</a:t>
            </a:r>
            <a:r>
              <a:rPr lang="zh-CN" altLang="en-US" sz="3200" dirty="0" smtClean="0">
                <a:solidFill>
                  <a:schemeClr val="accent5"/>
                </a:solidFill>
                <a:latin typeface="微软雅黑" panose="020B0503020204020204" pitchFamily="34" charset="-122"/>
                <a:ea typeface="微软雅黑" panose="020B0503020204020204" pitchFamily="34" charset="-122"/>
              </a:rPr>
              <a:t>；</a:t>
            </a:r>
            <a:r>
              <a:rPr lang="en-US" altLang="zh-CN" sz="3200" dirty="0" smtClean="0">
                <a:solidFill>
                  <a:schemeClr val="accent5"/>
                </a:solidFill>
                <a:latin typeface="微软雅黑" panose="020B0503020204020204" pitchFamily="34" charset="-122"/>
                <a:ea typeface="微软雅黑" panose="020B0503020204020204" pitchFamily="34" charset="-122"/>
              </a:rPr>
              <a:t>2</a:t>
            </a:r>
            <a:r>
              <a:rPr lang="zh-CN" altLang="en-US" sz="3200" dirty="0" smtClean="0">
                <a:solidFill>
                  <a:schemeClr val="accent5"/>
                </a:solidFill>
                <a:latin typeface="微软雅黑" panose="020B0503020204020204" pitchFamily="34" charset="-122"/>
                <a:ea typeface="微软雅黑" panose="020B0503020204020204" pitchFamily="34" charset="-122"/>
              </a:rPr>
              <a:t>、敌</a:t>
            </a:r>
            <a:r>
              <a:rPr lang="zh-CN" altLang="en-US" sz="3200" dirty="0">
                <a:solidFill>
                  <a:schemeClr val="accent5"/>
                </a:solidFill>
                <a:latin typeface="微软雅黑" panose="020B0503020204020204" pitchFamily="34" charset="-122"/>
                <a:ea typeface="微软雅黑" panose="020B0503020204020204" pitchFamily="34" charset="-122"/>
              </a:rPr>
              <a:t>基督的出现和罗马帝国的复兴</a:t>
            </a:r>
            <a:r>
              <a:rPr lang="zh-CN" altLang="en-US" sz="3200" dirty="0" smtClean="0">
                <a:solidFill>
                  <a:schemeClr val="accent5"/>
                </a:solidFill>
                <a:latin typeface="微软雅黑" panose="020B0503020204020204" pitchFamily="34" charset="-122"/>
                <a:ea typeface="微软雅黑" panose="020B0503020204020204" pitchFamily="34" charset="-122"/>
              </a:rPr>
              <a:t>；</a:t>
            </a:r>
            <a:r>
              <a:rPr lang="en-US" altLang="zh-CN" sz="3200" dirty="0">
                <a:solidFill>
                  <a:schemeClr val="accent5"/>
                </a:solidFill>
                <a:latin typeface="微软雅黑" panose="020B0503020204020204" pitchFamily="34" charset="-122"/>
                <a:ea typeface="微软雅黑" panose="020B0503020204020204" pitchFamily="34" charset="-122"/>
              </a:rPr>
              <a:t> 3</a:t>
            </a:r>
            <a:r>
              <a:rPr lang="zh-CN" altLang="en-US" sz="3200" dirty="0">
                <a:solidFill>
                  <a:schemeClr val="accent5"/>
                </a:solidFill>
                <a:latin typeface="微软雅黑" panose="020B0503020204020204" pitchFamily="34" charset="-122"/>
                <a:ea typeface="微软雅黑" panose="020B0503020204020204" pitchFamily="34" charset="-122"/>
              </a:rPr>
              <a:t>、国度的福音传遍地极，对万民作见证； </a:t>
            </a:r>
            <a:r>
              <a:rPr lang="en-US" altLang="zh-CN" sz="3200" dirty="0" smtClean="0">
                <a:solidFill>
                  <a:schemeClr val="accent5"/>
                </a:solidFill>
                <a:latin typeface="微软雅黑" panose="020B0503020204020204" pitchFamily="34" charset="-122"/>
                <a:ea typeface="微软雅黑" panose="020B0503020204020204" pitchFamily="34" charset="-122"/>
              </a:rPr>
              <a:t>4</a:t>
            </a:r>
            <a:r>
              <a:rPr lang="zh-CN" altLang="en-US" sz="3200" dirty="0" smtClean="0">
                <a:solidFill>
                  <a:schemeClr val="accent5"/>
                </a:solidFill>
                <a:latin typeface="微软雅黑" panose="020B0503020204020204" pitchFamily="34" charset="-122"/>
                <a:ea typeface="微软雅黑" panose="020B0503020204020204" pitchFamily="34" charset="-122"/>
              </a:rPr>
              <a:t>、并</a:t>
            </a:r>
            <a:r>
              <a:rPr lang="zh-CN" altLang="en-US" sz="3200" dirty="0">
                <a:solidFill>
                  <a:schemeClr val="accent5"/>
                </a:solidFill>
                <a:latin typeface="微软雅黑" panose="020B0503020204020204" pitchFamily="34" charset="-122"/>
                <a:ea typeface="微软雅黑" panose="020B0503020204020204" pitchFamily="34" charset="-122"/>
              </a:rPr>
              <a:t>敌基督所带来的大灾难，以及成熟圣徒的被提。</a:t>
            </a:r>
          </a:p>
        </p:txBody>
      </p:sp>
    </p:spTree>
    <p:extLst>
      <p:ext uri="{BB962C8B-B14F-4D97-AF65-F5344CB8AC3E}">
        <p14:creationId xmlns:p14="http://schemas.microsoft.com/office/powerpoint/2010/main" val="1252471016"/>
      </p:ext>
    </p:extLst>
  </p:cSld>
  <p:clrMapOvr>
    <a:masterClrMapping/>
  </p:clrMapOvr>
  <p:transition spd="slow">
    <p:push dir="u"/>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sctmpmk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1" y="0"/>
            <a:ext cx="4926705" cy="366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4" name="Picture 6" descr="Priestly wear 拷貝"/>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2178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7" name="Picture 9" descr="little_r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9230" y="4610636"/>
            <a:ext cx="3360849" cy="2134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1463769"/>
      </p:ext>
    </p:extLst>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186374"/>
                                        </p:tgtEl>
                                        <p:attrNameLst>
                                          <p:attrName>style.visibility</p:attrName>
                                        </p:attrNameLst>
                                      </p:cBhvr>
                                      <p:to>
                                        <p:strVal val="visible"/>
                                      </p:to>
                                    </p:set>
                                    <p:anim calcmode="lin" valueType="num">
                                      <p:cBhvr>
                                        <p:cTn id="7" dur="500" fill="hold"/>
                                        <p:tgtEl>
                                          <p:spTgt spid="186374"/>
                                        </p:tgtEl>
                                        <p:attrNameLst>
                                          <p:attrName>ppt_w</p:attrName>
                                        </p:attrNameLst>
                                      </p:cBhvr>
                                      <p:tavLst>
                                        <p:tav tm="0">
                                          <p:val>
                                            <p:fltVal val="0"/>
                                          </p:val>
                                        </p:tav>
                                        <p:tav tm="100000">
                                          <p:val>
                                            <p:strVal val="#ppt_w"/>
                                          </p:val>
                                        </p:tav>
                                      </p:tavLst>
                                    </p:anim>
                                    <p:anim calcmode="lin" valueType="num">
                                      <p:cBhvr>
                                        <p:cTn id="8" dur="500" fill="hold"/>
                                        <p:tgtEl>
                                          <p:spTgt spid="186374"/>
                                        </p:tgtEl>
                                        <p:attrNameLst>
                                          <p:attrName>ppt_h</p:attrName>
                                        </p:attrNameLst>
                                      </p:cBhvr>
                                      <p:tavLst>
                                        <p:tav tm="0">
                                          <p:val>
                                            <p:fltVal val="0"/>
                                          </p:val>
                                        </p:tav>
                                        <p:tav tm="100000">
                                          <p:val>
                                            <p:strVal val="#ppt_h"/>
                                          </p:val>
                                        </p:tav>
                                      </p:tavLst>
                                    </p:anim>
                                    <p:anim calcmode="lin" valueType="num">
                                      <p:cBhvr>
                                        <p:cTn id="9" dur="500" fill="hold"/>
                                        <p:tgtEl>
                                          <p:spTgt spid="186374"/>
                                        </p:tgtEl>
                                        <p:attrNameLst>
                                          <p:attrName>ppt_x</p:attrName>
                                        </p:attrNameLst>
                                      </p:cBhvr>
                                      <p:tavLst>
                                        <p:tav tm="0">
                                          <p:val>
                                            <p:fltVal val="0.5"/>
                                          </p:val>
                                        </p:tav>
                                        <p:tav tm="100000">
                                          <p:val>
                                            <p:strVal val="#ppt_x"/>
                                          </p:val>
                                        </p:tav>
                                      </p:tavLst>
                                    </p:anim>
                                    <p:anim calcmode="lin" valueType="num">
                                      <p:cBhvr>
                                        <p:cTn id="10" dur="500" fill="hold"/>
                                        <p:tgtEl>
                                          <p:spTgt spid="186374"/>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16" fill="hold" nodeType="clickEffect">
                                  <p:stCondLst>
                                    <p:cond delay="0"/>
                                  </p:stCondLst>
                                  <p:childTnLst>
                                    <p:set>
                                      <p:cBhvr>
                                        <p:cTn id="14" dur="1" fill="hold">
                                          <p:stCondLst>
                                            <p:cond delay="0"/>
                                          </p:stCondLst>
                                        </p:cTn>
                                        <p:tgtEl>
                                          <p:spTgt spid="186377"/>
                                        </p:tgtEl>
                                        <p:attrNameLst>
                                          <p:attrName>style.visibility</p:attrName>
                                        </p:attrNameLst>
                                      </p:cBhvr>
                                      <p:to>
                                        <p:strVal val="visible"/>
                                      </p:to>
                                    </p:set>
                                    <p:anim calcmode="lin" valueType="num">
                                      <p:cBhvr>
                                        <p:cTn id="15" dur="500" fill="hold"/>
                                        <p:tgtEl>
                                          <p:spTgt spid="186377"/>
                                        </p:tgtEl>
                                        <p:attrNameLst>
                                          <p:attrName>ppt_w</p:attrName>
                                        </p:attrNameLst>
                                      </p:cBhvr>
                                      <p:tavLst>
                                        <p:tav tm="0">
                                          <p:val>
                                            <p:fltVal val="0"/>
                                          </p:val>
                                        </p:tav>
                                        <p:tav tm="100000">
                                          <p:val>
                                            <p:strVal val="#ppt_w"/>
                                          </p:val>
                                        </p:tav>
                                      </p:tavLst>
                                    </p:anim>
                                    <p:anim calcmode="lin" valueType="num">
                                      <p:cBhvr>
                                        <p:cTn id="16" dur="500" fill="hold"/>
                                        <p:tgtEl>
                                          <p:spTgt spid="18637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15" descr="showbread_tab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5168" y="4028940"/>
            <a:ext cx="3124200" cy="276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17" descr="ark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4928" y="2880571"/>
            <a:ext cx="3240088" cy="3348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19" descr="incense_alt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69368" y="3254057"/>
            <a:ext cx="2822632" cy="27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3" y="3254057"/>
            <a:ext cx="2910625" cy="3348507"/>
          </a:xfrm>
          <a:prstGeom prst="rect">
            <a:avLst/>
          </a:prstGeom>
        </p:spPr>
      </p:pic>
      <p:sp>
        <p:nvSpPr>
          <p:cNvPr id="3" name="矩形 2"/>
          <p:cNvSpPr/>
          <p:nvPr/>
        </p:nvSpPr>
        <p:spPr>
          <a:xfrm>
            <a:off x="0" y="643945"/>
            <a:ext cx="11848563" cy="1631216"/>
          </a:xfrm>
          <a:prstGeom prst="rect">
            <a:avLst/>
          </a:prstGeom>
        </p:spPr>
        <p:txBody>
          <a:bodyPr wrap="square">
            <a:spAutoFit/>
          </a:bodyPr>
          <a:lstStyle/>
          <a:p>
            <a:pPr algn="ctr">
              <a:spcBef>
                <a:spcPct val="50000"/>
              </a:spcBef>
            </a:pPr>
            <a:r>
              <a:rPr kumimoji="1" lang="zh-TW" altLang="en-US" sz="4000" b="1" dirty="0" smtClean="0">
                <a:solidFill>
                  <a:schemeClr val="tx2"/>
                </a:solidFill>
                <a:latin typeface="微软雅黑" panose="020B0503020204020204" pitchFamily="34" charset="-122"/>
                <a:ea typeface="微软雅黑" panose="020B0503020204020204" pitchFamily="34" charset="-122"/>
                <a:cs typeface="金梅簡體中黑字形"/>
              </a:rPr>
              <a:t>圣殿</a:t>
            </a:r>
            <a:r>
              <a:rPr kumimoji="1" lang="zh-TW" altLang="en-US" sz="4000" b="1" dirty="0">
                <a:solidFill>
                  <a:schemeClr val="tx2"/>
                </a:solidFill>
                <a:latin typeface="微软雅黑" panose="020B0503020204020204" pitchFamily="34" charset="-122"/>
                <a:ea typeface="微软雅黑" panose="020B0503020204020204" pitchFamily="34" charset="-122"/>
                <a:cs typeface="金梅簡體中黑字形"/>
              </a:rPr>
              <a:t>重建委员会已经将圣殿中的器具建造好，</a:t>
            </a:r>
            <a:endParaRPr kumimoji="1" lang="en-US" altLang="zh-TW" sz="4000" b="1" dirty="0">
              <a:solidFill>
                <a:schemeClr val="tx2"/>
              </a:solidFill>
              <a:latin typeface="微软雅黑" panose="020B0503020204020204" pitchFamily="34" charset="-122"/>
              <a:ea typeface="微软雅黑" panose="020B0503020204020204" pitchFamily="34" charset="-122"/>
              <a:cs typeface="金梅簡體中黑字形"/>
            </a:endParaRPr>
          </a:p>
          <a:p>
            <a:pPr algn="ctr">
              <a:spcBef>
                <a:spcPct val="50000"/>
              </a:spcBef>
            </a:pPr>
            <a:r>
              <a:rPr kumimoji="1" lang="en-US" altLang="zh-TW" sz="4000" b="1" dirty="0">
                <a:solidFill>
                  <a:schemeClr val="tx2"/>
                </a:solidFill>
                <a:latin typeface="微软雅黑" panose="020B0503020204020204" pitchFamily="34" charset="-122"/>
                <a:ea typeface="微软雅黑" panose="020B0503020204020204" pitchFamily="34" charset="-122"/>
                <a:cs typeface="金梅簡體中黑字形"/>
              </a:rPr>
              <a:t>                                               </a:t>
            </a:r>
            <a:r>
              <a:rPr kumimoji="1" lang="zh-TW" altLang="en-US" sz="4000" b="1" dirty="0">
                <a:solidFill>
                  <a:schemeClr val="tx2"/>
                </a:solidFill>
                <a:latin typeface="微软雅黑" panose="020B0503020204020204" pitchFamily="34" charset="-122"/>
                <a:ea typeface="微软雅黑" panose="020B0503020204020204" pitchFamily="34" charset="-122"/>
                <a:cs typeface="金梅簡體中黑字形"/>
              </a:rPr>
              <a:t>只</a:t>
            </a:r>
            <a:r>
              <a:rPr kumimoji="1" lang="zh-TW" altLang="en-US" sz="4000" b="1" dirty="0" smtClean="0">
                <a:solidFill>
                  <a:schemeClr val="tx2"/>
                </a:solidFill>
                <a:latin typeface="微软雅黑" panose="020B0503020204020204" pitchFamily="34" charset="-122"/>
                <a:ea typeface="微软雅黑" panose="020B0503020204020204" pitchFamily="34" charset="-122"/>
                <a:cs typeface="金梅簡體中黑字形"/>
              </a:rPr>
              <a:t>等待</a:t>
            </a:r>
            <a:r>
              <a:rPr kumimoji="1" lang="zh-CN" altLang="en-US" sz="4000" b="1" dirty="0" smtClean="0">
                <a:solidFill>
                  <a:schemeClr val="tx2"/>
                </a:solidFill>
                <a:latin typeface="微软雅黑" panose="020B0503020204020204" pitchFamily="34" charset="-122"/>
                <a:ea typeface="微软雅黑" panose="020B0503020204020204" pitchFamily="34" charset="-122"/>
                <a:cs typeface="金梅簡體中黑字形"/>
              </a:rPr>
              <a:t>时候重建</a:t>
            </a:r>
            <a:r>
              <a:rPr kumimoji="1" lang="zh-TW" altLang="en-US" sz="4000" b="1" dirty="0" smtClean="0">
                <a:solidFill>
                  <a:schemeClr val="tx2"/>
                </a:solidFill>
                <a:latin typeface="微软雅黑" panose="020B0503020204020204" pitchFamily="34" charset="-122"/>
                <a:ea typeface="微软雅黑" panose="020B0503020204020204" pitchFamily="34" charset="-122"/>
                <a:cs typeface="金梅簡體中黑字形"/>
              </a:rPr>
              <a:t>圣殿</a:t>
            </a:r>
            <a:endParaRPr kumimoji="1" lang="zh-TW" altLang="en-US" sz="4000" b="1" dirty="0">
              <a:solidFill>
                <a:schemeClr val="tx2"/>
              </a:solidFill>
              <a:latin typeface="微软雅黑" panose="020B0503020204020204" pitchFamily="34" charset="-122"/>
              <a:ea typeface="微软雅黑" panose="020B0503020204020204" pitchFamily="34" charset="-122"/>
              <a:cs typeface="金梅簡體中黑字形"/>
            </a:endParaRPr>
          </a:p>
        </p:txBody>
      </p:sp>
    </p:spTree>
    <p:extLst>
      <p:ext uri="{BB962C8B-B14F-4D97-AF65-F5344CB8AC3E}">
        <p14:creationId xmlns:p14="http://schemas.microsoft.com/office/powerpoint/2010/main" val="2070163442"/>
      </p:ext>
    </p:extLst>
  </p:cSld>
  <p:clrMapOvr>
    <a:masterClrMapping/>
  </p:clrMapOvr>
  <p:transition spd="med">
    <p:pull/>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defRPr/>
            </a:pPr>
            <a:endParaRPr lang="zh-CN" altLang="en-US"/>
          </a:p>
        </p:txBody>
      </p:sp>
      <p:sp>
        <p:nvSpPr>
          <p:cNvPr id="3" name="内容占位符 2"/>
          <p:cNvSpPr>
            <a:spLocks noGrp="1"/>
          </p:cNvSpPr>
          <p:nvPr>
            <p:ph idx="1"/>
          </p:nvPr>
        </p:nvSpPr>
        <p:spPr/>
        <p:txBody>
          <a:bodyPr/>
          <a:lstStyle/>
          <a:p>
            <a:pPr>
              <a:defRPr/>
            </a:pPr>
            <a:endParaRPr lang="zh-CN" altLang="en-US"/>
          </a:p>
        </p:txBody>
      </p:sp>
      <p:pic>
        <p:nvPicPr>
          <p:cNvPr id="102404" name="Picture 2" descr="http://www.comingmessiah.org/Temple_Mou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1828876"/>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defRPr/>
            </a:pPr>
            <a:endParaRPr lang="zh-CN" altLang="en-US"/>
          </a:p>
        </p:txBody>
      </p:sp>
      <p:sp>
        <p:nvSpPr>
          <p:cNvPr id="3" name="内容占位符 2"/>
          <p:cNvSpPr>
            <a:spLocks noGrp="1"/>
          </p:cNvSpPr>
          <p:nvPr>
            <p:ph idx="1"/>
          </p:nvPr>
        </p:nvSpPr>
        <p:spPr/>
        <p:txBody>
          <a:bodyPr/>
          <a:lstStyle/>
          <a:p>
            <a:pPr>
              <a:defRPr/>
            </a:pPr>
            <a:endParaRPr lang="zh-CN" altLang="en-US"/>
          </a:p>
        </p:txBody>
      </p:sp>
      <p:pic>
        <p:nvPicPr>
          <p:cNvPr id="103428" name="Picture 2" descr="http://i.ytimg.com/vi/8mU2dGX_McQ/maxres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446" y="0"/>
            <a:ext cx="12097554" cy="6748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825618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2" name="Picture 2" descr="http://www.alternatehistory.com/discussion/attachment.php?attachmentid=227118&amp;stc=1&amp;d=1395880591"/>
          <p:cNvPicPr>
            <a:picLocks noChangeAspect="1" noChangeArrowheads="1"/>
          </p:cNvPicPr>
          <p:nvPr/>
        </p:nvPicPr>
        <p:blipFill>
          <a:blip r:embed="rId2">
            <a:extLst>
              <a:ext uri="{28A0092B-C50C-407E-A947-70E740481C1C}">
                <a14:useLocalDpi xmlns:a14="http://schemas.microsoft.com/office/drawing/2010/main" val="0"/>
              </a:ext>
            </a:extLst>
          </a:blip>
          <a:srcRect t="31914"/>
          <a:stretch>
            <a:fillRect/>
          </a:stretch>
        </p:blipFill>
        <p:spPr bwMode="auto">
          <a:xfrm>
            <a:off x="0" y="1"/>
            <a:ext cx="7302321" cy="4340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3" name="Picture 4" descr="http://upload.wikimedia.org/wikipedia/commons/a/a1/Third_Temple_Jerusalem.png"/>
          <p:cNvPicPr>
            <a:picLocks noChangeAspect="1" noChangeArrowheads="1"/>
          </p:cNvPicPr>
          <p:nvPr/>
        </p:nvPicPr>
        <p:blipFill>
          <a:blip r:embed="rId3">
            <a:extLst>
              <a:ext uri="{28A0092B-C50C-407E-A947-70E740481C1C}">
                <a14:useLocalDpi xmlns:a14="http://schemas.microsoft.com/office/drawing/2010/main" val="0"/>
              </a:ext>
            </a:extLst>
          </a:blip>
          <a:srcRect b="2591"/>
          <a:stretch>
            <a:fillRect/>
          </a:stretch>
        </p:blipFill>
        <p:spPr bwMode="auto">
          <a:xfrm>
            <a:off x="5788672" y="3160713"/>
            <a:ext cx="6403328" cy="369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048530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47731" y="422412"/>
            <a:ext cx="11565228" cy="6986528"/>
          </a:xfrm>
          <a:prstGeom prst="rect">
            <a:avLst/>
          </a:prstGeom>
        </p:spPr>
        <p:txBody>
          <a:bodyPr wrap="square">
            <a:spAutoFit/>
          </a:bodyPr>
          <a:lstStyle/>
          <a:p>
            <a:pPr algn="just"/>
            <a:r>
              <a:rPr lang="zh-CN" altLang="en-US" sz="3200" b="1" dirty="0" smtClean="0">
                <a:solidFill>
                  <a:schemeClr val="tx2"/>
                </a:solidFill>
                <a:latin typeface="微软雅黑" panose="020B0503020204020204" pitchFamily="34" charset="-122"/>
                <a:ea typeface="微软雅黑" panose="020B0503020204020204" pitchFamily="34" charset="-122"/>
              </a:rPr>
              <a:t>     </a:t>
            </a:r>
            <a:r>
              <a:rPr lang="en-US" altLang="zh-CN" sz="3200" b="1" dirty="0" smtClean="0">
                <a:solidFill>
                  <a:schemeClr val="accent5"/>
                </a:solidFill>
                <a:latin typeface="微软雅黑" panose="020B0503020204020204" pitchFamily="34" charset="-122"/>
                <a:ea typeface="微软雅黑" panose="020B0503020204020204" pitchFamily="34" charset="-122"/>
              </a:rPr>
              <a:t>2017</a:t>
            </a:r>
            <a:r>
              <a:rPr lang="zh-CN" altLang="en-US" sz="3200" b="1" dirty="0" smtClean="0">
                <a:solidFill>
                  <a:schemeClr val="accent5"/>
                </a:solidFill>
                <a:latin typeface="微软雅黑" panose="020B0503020204020204" pitchFamily="34" charset="-122"/>
                <a:ea typeface="微软雅黑" panose="020B0503020204020204" pitchFamily="34" charset="-122"/>
              </a:rPr>
              <a:t>年</a:t>
            </a:r>
            <a:r>
              <a:rPr lang="en-US" altLang="zh-CN" sz="3200" b="1" dirty="0" smtClean="0">
                <a:solidFill>
                  <a:schemeClr val="accent5"/>
                </a:solidFill>
                <a:latin typeface="微软雅黑" panose="020B0503020204020204" pitchFamily="34" charset="-122"/>
                <a:ea typeface="微软雅黑" panose="020B0503020204020204" pitchFamily="34" charset="-122"/>
              </a:rPr>
              <a:t>12</a:t>
            </a:r>
            <a:r>
              <a:rPr lang="zh-CN" altLang="en-US" sz="3200" b="1" dirty="0" smtClean="0">
                <a:solidFill>
                  <a:schemeClr val="accent5"/>
                </a:solidFill>
                <a:latin typeface="微软雅黑" panose="020B0503020204020204" pitchFamily="34" charset="-122"/>
                <a:ea typeface="微软雅黑" panose="020B0503020204020204" pitchFamily="34" charset="-122"/>
              </a:rPr>
              <a:t>月</a:t>
            </a:r>
            <a:r>
              <a:rPr lang="zh-CN" altLang="en-US" sz="3200" b="1" dirty="0" smtClean="0">
                <a:solidFill>
                  <a:schemeClr val="tx2"/>
                </a:solidFill>
                <a:latin typeface="微软雅黑" panose="020B0503020204020204" pitchFamily="34" charset="-122"/>
                <a:ea typeface="微软雅黑" panose="020B0503020204020204" pitchFamily="34" charset="-122"/>
              </a:rPr>
              <a:t>，美国</a:t>
            </a:r>
            <a:r>
              <a:rPr lang="zh-CN" altLang="en-US" sz="3200" b="1" dirty="0">
                <a:solidFill>
                  <a:schemeClr val="tx2"/>
                </a:solidFill>
                <a:latin typeface="微软雅黑" panose="020B0503020204020204" pitchFamily="34" charset="-122"/>
                <a:ea typeface="微软雅黑" panose="020B0503020204020204" pitchFamily="34" charset="-122"/>
              </a:rPr>
              <a:t>总统特朗特宣布</a:t>
            </a:r>
            <a:r>
              <a:rPr lang="zh-CN" altLang="en-US" sz="3200" b="1" dirty="0">
                <a:solidFill>
                  <a:schemeClr val="accent5"/>
                </a:solidFill>
                <a:latin typeface="微软雅黑" panose="020B0503020204020204" pitchFamily="34" charset="-122"/>
                <a:ea typeface="微软雅黑" panose="020B0503020204020204" pitchFamily="34" charset="-122"/>
              </a:rPr>
              <a:t>承认耶路撒冷为以色列的首都</a:t>
            </a:r>
            <a:r>
              <a:rPr lang="zh-CN" altLang="en-US" sz="3200" b="1" dirty="0">
                <a:solidFill>
                  <a:schemeClr val="tx2"/>
                </a:solidFill>
                <a:latin typeface="微软雅黑" panose="020B0503020204020204" pitchFamily="34" charset="-122"/>
                <a:ea typeface="微软雅黑" panose="020B0503020204020204" pitchFamily="34" charset="-122"/>
              </a:rPr>
              <a:t>，并</a:t>
            </a:r>
            <a:r>
              <a:rPr lang="zh-CN" altLang="en-US" sz="3200" b="1" dirty="0" smtClean="0">
                <a:solidFill>
                  <a:schemeClr val="tx2"/>
                </a:solidFill>
                <a:latin typeface="微软雅黑" panose="020B0503020204020204" pitchFamily="34" charset="-122"/>
                <a:ea typeface="微软雅黑" panose="020B0503020204020204" pitchFamily="34" charset="-122"/>
              </a:rPr>
              <a:t>决定于</a:t>
            </a:r>
            <a:r>
              <a:rPr lang="en-US" altLang="zh-CN" sz="3200" b="1" dirty="0" smtClean="0">
                <a:solidFill>
                  <a:schemeClr val="accent5"/>
                </a:solidFill>
                <a:latin typeface="微软雅黑" panose="020B0503020204020204" pitchFamily="34" charset="-122"/>
                <a:ea typeface="微软雅黑" panose="020B0503020204020204" pitchFamily="34" charset="-122"/>
              </a:rPr>
              <a:t>2018</a:t>
            </a:r>
            <a:r>
              <a:rPr lang="zh-CN" altLang="en-US" sz="3200" b="1" dirty="0" smtClean="0">
                <a:solidFill>
                  <a:schemeClr val="accent5"/>
                </a:solidFill>
                <a:latin typeface="微软雅黑" panose="020B0503020204020204" pitchFamily="34" charset="-122"/>
                <a:ea typeface="微软雅黑" panose="020B0503020204020204" pitchFamily="34" charset="-122"/>
              </a:rPr>
              <a:t>年</a:t>
            </a:r>
            <a:r>
              <a:rPr lang="en-US" altLang="zh-CN" sz="3200" b="1" dirty="0" smtClean="0">
                <a:solidFill>
                  <a:schemeClr val="accent5"/>
                </a:solidFill>
                <a:latin typeface="微软雅黑" panose="020B0503020204020204" pitchFamily="34" charset="-122"/>
                <a:ea typeface="微软雅黑" panose="020B0503020204020204" pitchFamily="34" charset="-122"/>
              </a:rPr>
              <a:t>5</a:t>
            </a:r>
            <a:r>
              <a:rPr lang="zh-CN" altLang="en-US" sz="3200" b="1" dirty="0" smtClean="0">
                <a:solidFill>
                  <a:schemeClr val="accent5"/>
                </a:solidFill>
                <a:latin typeface="微软雅黑" panose="020B0503020204020204" pitchFamily="34" charset="-122"/>
                <a:ea typeface="微软雅黑" panose="020B0503020204020204" pitchFamily="34" charset="-122"/>
              </a:rPr>
              <a:t>月</a:t>
            </a:r>
            <a:r>
              <a:rPr lang="en-US" altLang="zh-CN" sz="3200" b="1" dirty="0" smtClean="0">
                <a:solidFill>
                  <a:schemeClr val="accent5"/>
                </a:solidFill>
                <a:latin typeface="微软雅黑" panose="020B0503020204020204" pitchFamily="34" charset="-122"/>
                <a:ea typeface="微软雅黑" panose="020B0503020204020204" pitchFamily="34" charset="-122"/>
              </a:rPr>
              <a:t>14</a:t>
            </a:r>
            <a:r>
              <a:rPr lang="zh-CN" altLang="en-US" sz="3200" b="1" dirty="0" smtClean="0">
                <a:solidFill>
                  <a:schemeClr val="tx2"/>
                </a:solidFill>
                <a:latin typeface="微软雅黑" panose="020B0503020204020204" pitchFamily="34" charset="-122"/>
                <a:ea typeface="微软雅黑" panose="020B0503020204020204" pitchFamily="34" charset="-122"/>
              </a:rPr>
              <a:t>日将美国使馆</a:t>
            </a:r>
            <a:r>
              <a:rPr lang="zh-CN" altLang="en-US" sz="3200" b="1" dirty="0">
                <a:solidFill>
                  <a:schemeClr val="tx2"/>
                </a:solidFill>
                <a:latin typeface="微软雅黑" panose="020B0503020204020204" pitchFamily="34" charset="-122"/>
                <a:ea typeface="微软雅黑" panose="020B0503020204020204" pitchFamily="34" charset="-122"/>
              </a:rPr>
              <a:t>从特拉维夫迁往耶路撒冷，这可能是以色列在</a:t>
            </a:r>
            <a:r>
              <a:rPr lang="en-US" altLang="zh-CN" sz="3200" b="1" dirty="0">
                <a:solidFill>
                  <a:schemeClr val="tx2"/>
                </a:solidFill>
                <a:latin typeface="微软雅黑" panose="020B0503020204020204" pitchFamily="34" charset="-122"/>
                <a:ea typeface="微软雅黑" panose="020B0503020204020204" pitchFamily="34" charset="-122"/>
              </a:rPr>
              <a:t>1967</a:t>
            </a:r>
            <a:r>
              <a:rPr lang="zh-CN" altLang="en-US" sz="3200" b="1" dirty="0">
                <a:solidFill>
                  <a:schemeClr val="tx2"/>
                </a:solidFill>
                <a:latin typeface="微软雅黑" panose="020B0503020204020204" pitchFamily="34" charset="-122"/>
                <a:ea typeface="微软雅黑" panose="020B0503020204020204" pitchFamily="34" charset="-122"/>
              </a:rPr>
              <a:t>年收复耶路撒冷以后最大的历史事件。这事件与以色列建造第三圣殿息息相关</a:t>
            </a:r>
            <a:r>
              <a:rPr lang="zh-CN" altLang="en-US" sz="3200" b="1" dirty="0" smtClean="0">
                <a:solidFill>
                  <a:schemeClr val="tx2"/>
                </a:solidFill>
                <a:latin typeface="微软雅黑" panose="020B0503020204020204" pitchFamily="34" charset="-122"/>
                <a:ea typeface="微软雅黑" panose="020B0503020204020204" pitchFamily="34" charset="-122"/>
              </a:rPr>
              <a:t>。</a:t>
            </a:r>
            <a:endParaRPr lang="en-US" altLang="zh-CN" sz="3200" b="1" dirty="0" smtClean="0">
              <a:solidFill>
                <a:schemeClr val="tx2"/>
              </a:solidFill>
              <a:latin typeface="微软雅黑" panose="020B0503020204020204" pitchFamily="34" charset="-122"/>
              <a:ea typeface="微软雅黑" panose="020B0503020204020204" pitchFamily="34" charset="-122"/>
            </a:endParaRPr>
          </a:p>
          <a:p>
            <a:pPr algn="just"/>
            <a:endParaRPr lang="zh-CN" altLang="en-US" sz="3200" b="1" dirty="0">
              <a:solidFill>
                <a:schemeClr val="tx2"/>
              </a:solidFill>
              <a:latin typeface="微软雅黑" panose="020B0503020204020204" pitchFamily="34" charset="-122"/>
              <a:ea typeface="微软雅黑" panose="020B0503020204020204" pitchFamily="34" charset="-122"/>
            </a:endParaRPr>
          </a:p>
          <a:p>
            <a:pPr algn="just"/>
            <a:r>
              <a:rPr lang="zh-CN" altLang="en-US" sz="3200" b="1" dirty="0" smtClean="0">
                <a:solidFill>
                  <a:schemeClr val="tx2"/>
                </a:solidFill>
                <a:latin typeface="微软雅黑" panose="020B0503020204020204" pitchFamily="34" charset="-122"/>
                <a:ea typeface="微软雅黑" panose="020B0503020204020204" pitchFamily="34" charset="-122"/>
              </a:rPr>
              <a:t>    为</a:t>
            </a:r>
            <a:r>
              <a:rPr lang="zh-CN" altLang="en-US" sz="3200" b="1" dirty="0">
                <a:solidFill>
                  <a:schemeClr val="tx2"/>
                </a:solidFill>
                <a:latin typeface="微软雅黑" panose="020B0503020204020204" pitchFamily="34" charset="-122"/>
                <a:ea typeface="微软雅黑" panose="020B0503020204020204" pitchFamily="34" charset="-122"/>
              </a:rPr>
              <a:t>纪念以色列独立</a:t>
            </a:r>
            <a:r>
              <a:rPr lang="en-US" altLang="zh-CN" sz="3200" b="1" dirty="0">
                <a:solidFill>
                  <a:schemeClr val="tx2"/>
                </a:solidFill>
                <a:latin typeface="微软雅黑" panose="020B0503020204020204" pitchFamily="34" charset="-122"/>
                <a:ea typeface="微软雅黑" panose="020B0503020204020204" pitchFamily="34" charset="-122"/>
              </a:rPr>
              <a:t>70</a:t>
            </a:r>
            <a:r>
              <a:rPr lang="zh-CN" altLang="en-US" sz="3200" b="1" dirty="0">
                <a:solidFill>
                  <a:schemeClr val="tx2"/>
                </a:solidFill>
                <a:latin typeface="微软雅黑" panose="020B0503020204020204" pitchFamily="34" charset="-122"/>
                <a:ea typeface="微软雅黑" panose="020B0503020204020204" pitchFamily="34" charset="-122"/>
              </a:rPr>
              <a:t>周年</a:t>
            </a:r>
            <a:r>
              <a:rPr lang="zh-CN" altLang="en-US" sz="3200" b="1" dirty="0" smtClean="0">
                <a:solidFill>
                  <a:schemeClr val="tx2"/>
                </a:solidFill>
                <a:latin typeface="微软雅黑" panose="020B0503020204020204" pitchFamily="34" charset="-122"/>
                <a:ea typeface="微软雅黑" panose="020B0503020204020204" pitchFamily="34" charset="-122"/>
              </a:rPr>
              <a:t>，以色列三</a:t>
            </a:r>
            <a:r>
              <a:rPr lang="zh-CN" altLang="en-US" sz="3200" b="1" dirty="0">
                <a:solidFill>
                  <a:schemeClr val="tx2"/>
                </a:solidFill>
                <a:latin typeface="微软雅黑" panose="020B0503020204020204" pitchFamily="34" charset="-122"/>
                <a:ea typeface="微软雅黑" panose="020B0503020204020204" pitchFamily="34" charset="-122"/>
              </a:rPr>
              <a:t>个组织联合发行</a:t>
            </a:r>
            <a:r>
              <a:rPr lang="zh-CN" altLang="en-US" sz="3200" b="1" dirty="0" smtClean="0">
                <a:solidFill>
                  <a:schemeClr val="tx2"/>
                </a:solidFill>
                <a:latin typeface="微软雅黑" panose="020B0503020204020204" pitchFamily="34" charset="-122"/>
                <a:ea typeface="微软雅黑" panose="020B0503020204020204" pitchFamily="34" charset="-122"/>
              </a:rPr>
              <a:t>了 “圣殿之币”</a:t>
            </a:r>
            <a:r>
              <a:rPr lang="zh-CN" altLang="en-US" sz="3200" b="1" dirty="0">
                <a:solidFill>
                  <a:schemeClr val="tx2"/>
                </a:solidFill>
                <a:latin typeface="微软雅黑" panose="020B0503020204020204" pitchFamily="34" charset="-122"/>
                <a:ea typeface="微软雅黑" panose="020B0503020204020204" pitchFamily="34" charset="-122"/>
              </a:rPr>
              <a:t>（</a:t>
            </a:r>
            <a:r>
              <a:rPr lang="en-US" altLang="zh-CN" sz="3200" b="1" dirty="0">
                <a:solidFill>
                  <a:schemeClr val="tx2"/>
                </a:solidFill>
                <a:latin typeface="微软雅黑" panose="020B0503020204020204" pitchFamily="34" charset="-122"/>
                <a:ea typeface="微软雅黑" panose="020B0503020204020204" pitchFamily="34" charset="-122"/>
              </a:rPr>
              <a:t>The Temple Coin</a:t>
            </a:r>
            <a:r>
              <a:rPr lang="zh-CN" altLang="en-US" sz="3200" b="1" dirty="0">
                <a:solidFill>
                  <a:schemeClr val="tx2"/>
                </a:solidFill>
                <a:latin typeface="微软雅黑" panose="020B0503020204020204" pitchFamily="34" charset="-122"/>
                <a:ea typeface="微软雅黑" panose="020B0503020204020204" pitchFamily="34" charset="-122"/>
              </a:rPr>
              <a:t>）</a:t>
            </a:r>
            <a:r>
              <a:rPr lang="zh-CN" altLang="en-US" sz="3200" b="1" dirty="0" smtClean="0">
                <a:solidFill>
                  <a:schemeClr val="tx2"/>
                </a:solidFill>
                <a:latin typeface="微软雅黑" panose="020B0503020204020204" pitchFamily="34" charset="-122"/>
                <a:ea typeface="微软雅黑" panose="020B0503020204020204" pitchFamily="34" charset="-122"/>
              </a:rPr>
              <a:t>。纪念币</a:t>
            </a:r>
            <a:r>
              <a:rPr lang="zh-CN" altLang="en-US" sz="3200" b="1" dirty="0">
                <a:solidFill>
                  <a:schemeClr val="tx2"/>
                </a:solidFill>
                <a:latin typeface="微软雅黑" panose="020B0503020204020204" pitchFamily="34" charset="-122"/>
                <a:ea typeface="微软雅黑" panose="020B0503020204020204" pitchFamily="34" charset="-122"/>
              </a:rPr>
              <a:t>将特朗普的头像与</a:t>
            </a:r>
            <a:r>
              <a:rPr lang="en-US" altLang="zh-CN" sz="3200" b="1" dirty="0">
                <a:solidFill>
                  <a:schemeClr val="tx2"/>
                </a:solidFill>
                <a:latin typeface="微软雅黑" panose="020B0503020204020204" pitchFamily="34" charset="-122"/>
                <a:ea typeface="微软雅黑" panose="020B0503020204020204" pitchFamily="34" charset="-122"/>
              </a:rPr>
              <a:t>2500</a:t>
            </a:r>
            <a:r>
              <a:rPr lang="zh-CN" altLang="en-US" sz="3200" b="1" dirty="0">
                <a:solidFill>
                  <a:schemeClr val="tx2"/>
                </a:solidFill>
                <a:latin typeface="微软雅黑" panose="020B0503020204020204" pitchFamily="34" charset="-122"/>
                <a:ea typeface="微软雅黑" panose="020B0503020204020204" pitchFamily="34" charset="-122"/>
              </a:rPr>
              <a:t>年前的波斯王居鲁士（</a:t>
            </a:r>
            <a:r>
              <a:rPr lang="en-US" altLang="zh-CN" sz="3200" b="1" dirty="0">
                <a:solidFill>
                  <a:schemeClr val="tx2"/>
                </a:solidFill>
                <a:latin typeface="微软雅黑" panose="020B0503020204020204" pitchFamily="34" charset="-122"/>
                <a:ea typeface="微软雅黑" panose="020B0503020204020204" pitchFamily="34" charset="-122"/>
              </a:rPr>
              <a:t>Cyrus</a:t>
            </a:r>
            <a:r>
              <a:rPr lang="zh-CN" altLang="en-US" sz="3200" b="1" dirty="0">
                <a:solidFill>
                  <a:schemeClr val="tx2"/>
                </a:solidFill>
                <a:latin typeface="微软雅黑" panose="020B0503020204020204" pitchFamily="34" charset="-122"/>
                <a:ea typeface="微软雅黑" panose="020B0503020204020204" pitchFamily="34" charset="-122"/>
              </a:rPr>
              <a:t>，即古列）并列。居鲁</a:t>
            </a:r>
            <a:r>
              <a:rPr lang="zh-CN" altLang="en-US" sz="3200" b="1" dirty="0" smtClean="0">
                <a:solidFill>
                  <a:schemeClr val="tx2"/>
                </a:solidFill>
                <a:latin typeface="微软雅黑" panose="020B0503020204020204" pitchFamily="34" charset="-122"/>
                <a:ea typeface="微软雅黑" panose="020B0503020204020204" pitchFamily="34" charset="-122"/>
              </a:rPr>
              <a:t>士（波斯王古列）在</a:t>
            </a:r>
            <a:r>
              <a:rPr lang="zh-CN" altLang="en-US" sz="3200" b="1" dirty="0">
                <a:solidFill>
                  <a:schemeClr val="tx2"/>
                </a:solidFill>
                <a:latin typeface="微软雅黑" panose="020B0503020204020204" pitchFamily="34" charset="-122"/>
                <a:ea typeface="微软雅黑" panose="020B0503020204020204" pitchFamily="34" charset="-122"/>
              </a:rPr>
              <a:t>打败巴比伦人后，便准许犹太人返回家园，重建圣殿。纪念币上刻有圣经经节，居鲁士宣告，</a:t>
            </a:r>
            <a:r>
              <a:rPr lang="zh-CN" altLang="en-US" sz="3200" b="1" dirty="0">
                <a:solidFill>
                  <a:schemeClr val="accent5"/>
                </a:solidFill>
                <a:latin typeface="微软雅黑" panose="020B0503020204020204" pitchFamily="34" charset="-122"/>
                <a:ea typeface="微软雅黑" panose="020B0503020204020204" pitchFamily="34" charset="-122"/>
              </a:rPr>
              <a:t>“耶和华天上的神</a:t>
            </a:r>
            <a:r>
              <a:rPr lang="en-US" altLang="zh-CN" sz="3200" b="1" dirty="0">
                <a:solidFill>
                  <a:schemeClr val="accent5"/>
                </a:solidFill>
                <a:latin typeface="微软雅黑" panose="020B0503020204020204" pitchFamily="34" charset="-122"/>
                <a:ea typeface="微软雅黑" panose="020B0503020204020204" pitchFamily="34" charset="-122"/>
              </a:rPr>
              <a:t>……</a:t>
            </a:r>
            <a:r>
              <a:rPr lang="zh-CN" altLang="en-US" sz="3200" b="1" dirty="0">
                <a:solidFill>
                  <a:schemeClr val="accent5"/>
                </a:solidFill>
                <a:latin typeface="微软雅黑" panose="020B0503020204020204" pitchFamily="34" charset="-122"/>
                <a:ea typeface="微软雅黑" panose="020B0503020204020204" pitchFamily="34" charset="-122"/>
              </a:rPr>
              <a:t>嘱咐我在犹大的耶路撒冷为祂建造殿宇”（代下三六</a:t>
            </a:r>
            <a:r>
              <a:rPr lang="en-US" altLang="zh-CN" sz="3200" b="1" dirty="0" smtClean="0">
                <a:solidFill>
                  <a:schemeClr val="accent5"/>
                </a:solidFill>
                <a:latin typeface="微软雅黑" panose="020B0503020204020204" pitchFamily="34" charset="-122"/>
                <a:ea typeface="微软雅黑" panose="020B0503020204020204" pitchFamily="34" charset="-122"/>
              </a:rPr>
              <a:t>23</a:t>
            </a:r>
            <a:r>
              <a:rPr lang="zh-CN" altLang="en-US" sz="3200" b="1" dirty="0" smtClean="0">
                <a:solidFill>
                  <a:schemeClr val="accent5"/>
                </a:solidFill>
                <a:latin typeface="微软雅黑" panose="020B0503020204020204" pitchFamily="34" charset="-122"/>
                <a:ea typeface="微软雅黑" panose="020B0503020204020204" pitchFamily="34" charset="-122"/>
              </a:rPr>
              <a:t>）。</a:t>
            </a:r>
            <a:endParaRPr lang="zh-CN" altLang="en-US" sz="3200" b="1" dirty="0">
              <a:solidFill>
                <a:schemeClr val="accent5"/>
              </a:solidFill>
              <a:latin typeface="微软雅黑" panose="020B0503020204020204" pitchFamily="34" charset="-122"/>
              <a:ea typeface="微软雅黑" panose="020B0503020204020204" pitchFamily="34" charset="-122"/>
            </a:endParaRPr>
          </a:p>
          <a:p>
            <a:pPr algn="just"/>
            <a:r>
              <a:rPr lang="zh-CN" altLang="en-US" sz="3200" b="1" dirty="0">
                <a:solidFill>
                  <a:schemeClr val="tx2"/>
                </a:solidFill>
                <a:latin typeface="微软雅黑" panose="020B0503020204020204" pitchFamily="34" charset="-122"/>
                <a:ea typeface="微软雅黑" panose="020B0503020204020204" pitchFamily="34" charset="-122"/>
              </a:rPr>
              <a:t/>
            </a:r>
            <a:br>
              <a:rPr lang="zh-CN" altLang="en-US" sz="3200" b="1" dirty="0">
                <a:solidFill>
                  <a:schemeClr val="tx2"/>
                </a:solidFill>
                <a:latin typeface="微软雅黑" panose="020B0503020204020204" pitchFamily="34" charset="-122"/>
                <a:ea typeface="微软雅黑" panose="020B0503020204020204" pitchFamily="34" charset="-122"/>
              </a:rPr>
            </a:br>
            <a:endParaRPr lang="zh-CN" altLang="en-US" sz="3200" b="1" dirty="0">
              <a:solidFill>
                <a:schemeClr val="tx2"/>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834803003"/>
      </p:ext>
    </p:extLst>
  </p:cSld>
  <p:clrMapOvr>
    <a:masterClrMapping/>
  </p:clrMapOvr>
  <p:transition spd="slow">
    <p:push dir="u"/>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0" y="122536"/>
            <a:ext cx="11861442" cy="6735464"/>
          </a:xfrm>
          <a:prstGeom prst="rect">
            <a:avLst/>
          </a:prstGeom>
        </p:spPr>
      </p:pic>
    </p:spTree>
    <p:extLst>
      <p:ext uri="{BB962C8B-B14F-4D97-AF65-F5344CB8AC3E}">
        <p14:creationId xmlns:p14="http://schemas.microsoft.com/office/powerpoint/2010/main" val="153231659"/>
      </p:ext>
    </p:extLst>
  </p:cSld>
  <p:clrMapOvr>
    <a:masterClrMapping/>
  </p:clrMapOvr>
  <p:transition spd="slow">
    <p:push dir="u"/>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583031257"/>
      </p:ext>
    </p:extLst>
  </p:cSld>
  <p:clrMapOvr>
    <a:masterClrMapping/>
  </p:clrMapOvr>
  <p:transition spd="slow">
    <p:push dir="u"/>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0" y="0"/>
            <a:ext cx="6697015" cy="3181082"/>
          </a:xfrm>
          <a:prstGeom prst="rect">
            <a:avLst/>
          </a:prstGeom>
        </p:spPr>
      </p:pic>
      <p:pic>
        <p:nvPicPr>
          <p:cNvPr id="3" name="图片 2"/>
          <p:cNvPicPr>
            <a:picLocks noChangeAspect="1"/>
          </p:cNvPicPr>
          <p:nvPr/>
        </p:nvPicPr>
        <p:blipFill>
          <a:blip r:embed="rId3"/>
          <a:stretch>
            <a:fillRect/>
          </a:stretch>
        </p:blipFill>
        <p:spPr>
          <a:xfrm>
            <a:off x="6697014" y="2266682"/>
            <a:ext cx="5494986" cy="4591318"/>
          </a:xfrm>
          <a:prstGeom prst="rect">
            <a:avLst/>
          </a:prstGeom>
        </p:spPr>
      </p:pic>
      <p:sp>
        <p:nvSpPr>
          <p:cNvPr id="4" name="矩形 3"/>
          <p:cNvSpPr/>
          <p:nvPr/>
        </p:nvSpPr>
        <p:spPr>
          <a:xfrm>
            <a:off x="291920" y="3434143"/>
            <a:ext cx="6096000" cy="3046988"/>
          </a:xfrm>
          <a:prstGeom prst="rect">
            <a:avLst/>
          </a:prstGeom>
        </p:spPr>
        <p:txBody>
          <a:bodyPr>
            <a:spAutoFit/>
          </a:bodyPr>
          <a:lstStyle/>
          <a:p>
            <a:pPr algn="just"/>
            <a:r>
              <a:rPr lang="zh-CN" altLang="en-US" sz="3200" b="1" dirty="0">
                <a:solidFill>
                  <a:schemeClr val="tx2"/>
                </a:solidFill>
                <a:latin typeface="微软雅黑" panose="020B0503020204020204" pitchFamily="34" charset="-122"/>
                <a:ea typeface="微软雅黑" panose="020B0503020204020204" pitchFamily="34" charset="-122"/>
              </a:rPr>
              <a:t>这刚好发生在以色列被掳</a:t>
            </a:r>
            <a:r>
              <a:rPr lang="en-US" altLang="zh-CN" sz="3200" b="1" dirty="0">
                <a:solidFill>
                  <a:schemeClr val="accent5"/>
                </a:solidFill>
                <a:latin typeface="微软雅黑" panose="020B0503020204020204" pitchFamily="34" charset="-122"/>
                <a:ea typeface="微软雅黑" panose="020B0503020204020204" pitchFamily="34" charset="-122"/>
              </a:rPr>
              <a:t>70</a:t>
            </a:r>
            <a:r>
              <a:rPr lang="zh-CN" altLang="en-US" sz="3200" b="1" dirty="0">
                <a:solidFill>
                  <a:schemeClr val="tx2"/>
                </a:solidFill>
                <a:latin typeface="微软雅黑" panose="020B0503020204020204" pitchFamily="34" charset="-122"/>
                <a:ea typeface="微软雅黑" panose="020B0503020204020204" pitchFamily="34" charset="-122"/>
              </a:rPr>
              <a:t>年后，先知耶利米说：耶和华如此说，为巴比伦所定的</a:t>
            </a:r>
            <a:r>
              <a:rPr lang="zh-CN" altLang="en-US" sz="3200" b="1" dirty="0">
                <a:solidFill>
                  <a:schemeClr val="accent5"/>
                </a:solidFill>
                <a:latin typeface="微软雅黑" panose="020B0503020204020204" pitchFamily="34" charset="-122"/>
                <a:ea typeface="微软雅黑" panose="020B0503020204020204" pitchFamily="34" charset="-122"/>
              </a:rPr>
              <a:t>七十</a:t>
            </a:r>
            <a:r>
              <a:rPr lang="zh-CN" altLang="en-US" sz="3200" b="1" dirty="0">
                <a:solidFill>
                  <a:schemeClr val="tx2"/>
                </a:solidFill>
                <a:latin typeface="微软雅黑" panose="020B0503020204020204" pitchFamily="34" charset="-122"/>
                <a:ea typeface="微软雅黑" panose="020B0503020204020204" pitchFamily="34" charset="-122"/>
              </a:rPr>
              <a:t>年满了以后，我要眷顾你们，向你们坚立我美善的话，将你们带回这地方。“（耶二九</a:t>
            </a:r>
            <a:r>
              <a:rPr lang="en-US" altLang="zh-CN" sz="3200" b="1" dirty="0">
                <a:solidFill>
                  <a:schemeClr val="tx2"/>
                </a:solidFill>
                <a:latin typeface="微软雅黑" panose="020B0503020204020204" pitchFamily="34" charset="-122"/>
                <a:ea typeface="微软雅黑" panose="020B0503020204020204" pitchFamily="34" charset="-122"/>
              </a:rPr>
              <a:t>10</a:t>
            </a:r>
            <a:r>
              <a:rPr lang="zh-CN" altLang="en-US" sz="3200" b="1" dirty="0">
                <a:solidFill>
                  <a:schemeClr val="tx2"/>
                </a:solidFill>
                <a:latin typeface="微软雅黑" panose="020B0503020204020204" pitchFamily="34" charset="-122"/>
                <a:ea typeface="微软雅黑" panose="020B0503020204020204" pitchFamily="34" charset="-122"/>
              </a:rPr>
              <a:t>）</a:t>
            </a:r>
          </a:p>
        </p:txBody>
      </p:sp>
    </p:spTree>
    <p:extLst>
      <p:ext uri="{BB962C8B-B14F-4D97-AF65-F5344CB8AC3E}">
        <p14:creationId xmlns:p14="http://schemas.microsoft.com/office/powerpoint/2010/main" val="2898696204"/>
      </p:ext>
    </p:extLst>
  </p:cSld>
  <p:clrMapOvr>
    <a:masterClrMapping/>
  </p:clrMapOvr>
  <p:transition spd="slow">
    <p:push dir="u"/>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ext Box 4"/>
          <p:cNvSpPr txBox="1">
            <a:spLocks noChangeArrowheads="1"/>
          </p:cNvSpPr>
          <p:nvPr/>
        </p:nvSpPr>
        <p:spPr bwMode="auto">
          <a:xfrm>
            <a:off x="1524000" y="0"/>
            <a:ext cx="9144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0800" anchor="ctr"/>
          <a:lstStyle/>
          <a:p>
            <a:pPr algn="ctr">
              <a:spcBef>
                <a:spcPct val="0"/>
              </a:spcBef>
            </a:pPr>
            <a:endParaRPr lang="zh-TW" altLang="zh-TW" sz="4400">
              <a:solidFill>
                <a:srgbClr val="FFFF00"/>
              </a:solidFill>
              <a:latin typeface="Arial" panose="020B0604020202020204" pitchFamily="34" charset="0"/>
              <a:ea typeface="華康粗圓體" pitchFamily="49" charset="-120"/>
            </a:endParaRPr>
          </a:p>
        </p:txBody>
      </p:sp>
      <p:sp>
        <p:nvSpPr>
          <p:cNvPr id="63490" name="Text Box 5"/>
          <p:cNvSpPr txBox="1">
            <a:spLocks noChangeArrowheads="1"/>
          </p:cNvSpPr>
          <p:nvPr/>
        </p:nvSpPr>
        <p:spPr bwMode="auto">
          <a:xfrm>
            <a:off x="966255" y="711114"/>
            <a:ext cx="5238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0"/>
              </a:spcBef>
            </a:pPr>
            <a:r>
              <a:rPr lang="zh-TW" altLang="en-US" sz="3600" b="1" dirty="0" smtClean="0">
                <a:solidFill>
                  <a:schemeClr val="accent5"/>
                </a:solidFill>
                <a:latin typeface="DFKai-SB" pitchFamily="65" charset="-120"/>
                <a:ea typeface="DFKai-SB" pitchFamily="65" charset="-120"/>
              </a:rPr>
              <a:t>古列圆柱</a:t>
            </a:r>
            <a:r>
              <a:rPr lang="zh-TW" altLang="en-US" sz="3600" dirty="0" smtClean="0">
                <a:solidFill>
                  <a:schemeClr val="accent5"/>
                </a:solidFill>
                <a:latin typeface="DFKai-SB" pitchFamily="65" charset="-120"/>
                <a:ea typeface="DFKai-SB" pitchFamily="65" charset="-120"/>
              </a:rPr>
              <a:t> </a:t>
            </a:r>
            <a:r>
              <a:rPr lang="en-US" altLang="zh-TW" sz="3600" dirty="0">
                <a:solidFill>
                  <a:schemeClr val="accent5"/>
                </a:solidFill>
                <a:latin typeface="Arial" panose="020B0604020202020204" pitchFamily="34" charset="0"/>
              </a:rPr>
              <a:t>Cyrus Cylinder</a:t>
            </a:r>
          </a:p>
        </p:txBody>
      </p:sp>
      <p:sp>
        <p:nvSpPr>
          <p:cNvPr id="63491" name="Rectangle 7"/>
          <p:cNvSpPr>
            <a:spLocks noChangeArrowheads="1"/>
          </p:cNvSpPr>
          <p:nvPr/>
        </p:nvSpPr>
        <p:spPr bwMode="auto">
          <a:xfrm>
            <a:off x="2095500" y="1428751"/>
            <a:ext cx="8001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534988" indent="-534988">
              <a:defRPr sz="2400">
                <a:solidFill>
                  <a:schemeClr val="tx1"/>
                </a:solidFill>
                <a:latin typeface="Arial" panose="020B0604020202020204" pitchFamily="34" charset="0"/>
                <a:ea typeface="PMingLiU" pitchFamily="18" charset="-120"/>
              </a:defRPr>
            </a:lvl1pPr>
            <a:lvl2pPr>
              <a:defRPr sz="2400">
                <a:solidFill>
                  <a:schemeClr val="tx1"/>
                </a:solidFill>
                <a:latin typeface="Arial" panose="020B0604020202020204" pitchFamily="34" charset="0"/>
                <a:ea typeface="PMingLiU" pitchFamily="18" charset="-120"/>
              </a:defRPr>
            </a:lvl2pPr>
            <a:lvl3pPr>
              <a:defRPr sz="2400">
                <a:solidFill>
                  <a:schemeClr val="tx1"/>
                </a:solidFill>
                <a:latin typeface="Arial" panose="020B0604020202020204" pitchFamily="34" charset="0"/>
                <a:ea typeface="PMingLiU" pitchFamily="18" charset="-120"/>
              </a:defRPr>
            </a:lvl3pPr>
            <a:lvl4pPr>
              <a:defRPr sz="2400">
                <a:solidFill>
                  <a:schemeClr val="tx1"/>
                </a:solidFill>
                <a:latin typeface="Arial" panose="020B0604020202020204" pitchFamily="34" charset="0"/>
                <a:ea typeface="PMingLiU" pitchFamily="18" charset="-120"/>
              </a:defRPr>
            </a:lvl4pPr>
            <a:lvl5pPr>
              <a:defRPr sz="2400">
                <a:solidFill>
                  <a:schemeClr val="tx1"/>
                </a:solidFill>
                <a:latin typeface="Arial" panose="020B0604020202020204" pitchFamily="34" charset="0"/>
                <a:ea typeface="PMingLiU" pitchFamily="18" charset="-120"/>
              </a:defRPr>
            </a:lvl5pPr>
            <a:lvl6pPr fontAlgn="base">
              <a:spcBef>
                <a:spcPct val="50000"/>
              </a:spcBef>
              <a:spcAft>
                <a:spcPct val="0"/>
              </a:spcAft>
              <a:buFont typeface="Arial" panose="020B0604020202020204" pitchFamily="34" charset="0"/>
              <a:defRPr sz="2400">
                <a:solidFill>
                  <a:schemeClr val="tx1"/>
                </a:solidFill>
                <a:latin typeface="Arial" panose="020B0604020202020204" pitchFamily="34" charset="0"/>
                <a:ea typeface="PMingLiU" pitchFamily="18" charset="-120"/>
              </a:defRPr>
            </a:lvl6pPr>
            <a:lvl7pPr fontAlgn="base">
              <a:spcBef>
                <a:spcPct val="50000"/>
              </a:spcBef>
              <a:spcAft>
                <a:spcPct val="0"/>
              </a:spcAft>
              <a:buFont typeface="Arial" panose="020B0604020202020204" pitchFamily="34" charset="0"/>
              <a:defRPr sz="2400">
                <a:solidFill>
                  <a:schemeClr val="tx1"/>
                </a:solidFill>
                <a:latin typeface="Arial" panose="020B0604020202020204" pitchFamily="34" charset="0"/>
                <a:ea typeface="PMingLiU" pitchFamily="18" charset="-120"/>
              </a:defRPr>
            </a:lvl7pPr>
            <a:lvl8pPr fontAlgn="base">
              <a:spcBef>
                <a:spcPct val="50000"/>
              </a:spcBef>
              <a:spcAft>
                <a:spcPct val="0"/>
              </a:spcAft>
              <a:buFont typeface="Arial" panose="020B0604020202020204" pitchFamily="34" charset="0"/>
              <a:defRPr sz="2400">
                <a:solidFill>
                  <a:schemeClr val="tx1"/>
                </a:solidFill>
                <a:latin typeface="Arial" panose="020B0604020202020204" pitchFamily="34" charset="0"/>
                <a:ea typeface="PMingLiU" pitchFamily="18" charset="-120"/>
              </a:defRPr>
            </a:lvl8pPr>
            <a:lvl9pPr fontAlgn="base">
              <a:spcBef>
                <a:spcPct val="50000"/>
              </a:spcBef>
              <a:spcAft>
                <a:spcPct val="0"/>
              </a:spcAft>
              <a:buFont typeface="Arial" panose="020B0604020202020204" pitchFamily="34" charset="0"/>
              <a:defRPr sz="2400">
                <a:solidFill>
                  <a:schemeClr val="tx1"/>
                </a:solidFill>
                <a:latin typeface="Arial" panose="020B0604020202020204" pitchFamily="34" charset="0"/>
                <a:ea typeface="PMingLiU" pitchFamily="18" charset="-120"/>
              </a:defRPr>
            </a:lvl9pPr>
          </a:lstStyle>
          <a:p>
            <a:pPr eaLnBrk="0" hangingPunct="0">
              <a:spcBef>
                <a:spcPct val="0"/>
              </a:spcBef>
              <a:buSzPct val="93000"/>
            </a:pPr>
            <a:endParaRPr lang="zh-TW" altLang="zh-TW" sz="2600">
              <a:latin typeface="DFKai-SB" pitchFamily="65" charset="-120"/>
              <a:ea typeface="DFKai-SB" pitchFamily="65" charset="-120"/>
            </a:endParaRPr>
          </a:p>
        </p:txBody>
      </p:sp>
      <p:pic>
        <p:nvPicPr>
          <p:cNvPr id="63492"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554" y="2150417"/>
            <a:ext cx="5832475" cy="300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7" name="矩形 10"/>
          <p:cNvSpPr>
            <a:spLocks noChangeArrowheads="1"/>
          </p:cNvSpPr>
          <p:nvPr/>
        </p:nvSpPr>
        <p:spPr bwMode="auto">
          <a:xfrm>
            <a:off x="1043189" y="5667110"/>
            <a:ext cx="9023149"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spcBef>
                <a:spcPct val="0"/>
              </a:spcBef>
            </a:pPr>
            <a:r>
              <a:rPr lang="zh-TW" altLang="en-US" sz="2600" dirty="0" smtClean="0">
                <a:latin typeface="超研澤中特圓" pitchFamily="49" charset="-120"/>
                <a:ea typeface="超研澤中特圓" pitchFamily="49" charset="-120"/>
              </a:rPr>
              <a:t>考古发现的古列的圆柱</a:t>
            </a:r>
            <a:r>
              <a:rPr lang="en-US" altLang="zh-TW" sz="2600" dirty="0" smtClean="0">
                <a:latin typeface="超研澤中特圓" pitchFamily="49" charset="-120"/>
                <a:ea typeface="超研澤中特圓" pitchFamily="49" charset="-120"/>
              </a:rPr>
              <a:t>(</a:t>
            </a:r>
            <a:r>
              <a:rPr lang="en-US" altLang="zh-TW" sz="2600" dirty="0">
                <a:latin typeface="超研澤中特圓" pitchFamily="49" charset="-120"/>
                <a:ea typeface="超研澤中特圓" pitchFamily="49" charset="-120"/>
              </a:rPr>
              <a:t>Cyrus Cylinder</a:t>
            </a:r>
            <a:r>
              <a:rPr lang="en-US" altLang="zh-TW" sz="2600" dirty="0" smtClean="0">
                <a:latin typeface="超研澤中特圓" pitchFamily="49" charset="-120"/>
                <a:ea typeface="超研澤中特圓" pitchFamily="49" charset="-120"/>
              </a:rPr>
              <a:t>)</a:t>
            </a:r>
            <a:r>
              <a:rPr lang="zh-TW" altLang="en-US" sz="2600" dirty="0" smtClean="0">
                <a:latin typeface="超研澤中特圓" pitchFamily="49" charset="-120"/>
                <a:ea typeface="超研澤中特圓" pitchFamily="49" charset="-120"/>
              </a:rPr>
              <a:t>，记述</a:t>
            </a:r>
          </a:p>
          <a:p>
            <a:pPr algn="just">
              <a:spcBef>
                <a:spcPct val="0"/>
              </a:spcBef>
            </a:pPr>
            <a:r>
              <a:rPr lang="zh-TW" altLang="en-US" sz="2600" dirty="0" smtClean="0">
                <a:latin typeface="超研澤中特圓" pitchFamily="49" charset="-120"/>
                <a:ea typeface="超研澤中特圓" pitchFamily="49" charset="-120"/>
              </a:rPr>
              <a:t>了古列王推翻巴比伦以及释放犹太人的经过。</a:t>
            </a:r>
            <a:endParaRPr lang="zh-TW" altLang="en-US" sz="2600" dirty="0">
              <a:latin typeface="超研澤中特圓" pitchFamily="49" charset="-120"/>
              <a:ea typeface="超研澤中特圓" pitchFamily="49" charset="-120"/>
            </a:endParaRPr>
          </a:p>
        </p:txBody>
      </p:sp>
      <p:pic>
        <p:nvPicPr>
          <p:cNvPr id="63494" name="图片 25607" descr="CyrusTheGreat_387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7171" y="1370393"/>
            <a:ext cx="2857500" cy="390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26623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61447">
                                            <p:txEl>
                                              <p:pRg st="0" end="0"/>
                                            </p:txEl>
                                          </p:spTgt>
                                        </p:tgtEl>
                                        <p:attrNameLst>
                                          <p:attrName>style.visibility</p:attrName>
                                        </p:attrNameLst>
                                      </p:cBhvr>
                                      <p:to>
                                        <p:strVal val="visible"/>
                                      </p:to>
                                    </p:set>
                                    <p:animEffect transition="in" filter="wipe(left)">
                                      <p:cBhvr>
                                        <p:cTn id="7" dur="2000"/>
                                        <p:tgtEl>
                                          <p:spTgt spid="61447">
                                            <p:txEl>
                                              <p:pRg st="0" end="0"/>
                                            </p:txEl>
                                          </p:spTgt>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61447">
                                            <p:txEl>
                                              <p:pRg st="1" end="1"/>
                                            </p:txEl>
                                          </p:spTgt>
                                        </p:tgtEl>
                                        <p:attrNameLst>
                                          <p:attrName>style.visibility</p:attrName>
                                        </p:attrNameLst>
                                      </p:cBhvr>
                                      <p:to>
                                        <p:strVal val="visible"/>
                                      </p:to>
                                    </p:set>
                                    <p:animEffect transition="in" filter="wipe(left)">
                                      <p:cBhvr>
                                        <p:cTn id="11" dur="2000"/>
                                        <p:tgtEl>
                                          <p:spTgt spid="6144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287884" y="1779319"/>
            <a:ext cx="10019767" cy="3724096"/>
          </a:xfrm>
          <a:prstGeom prst="rect">
            <a:avLst/>
          </a:prstGeom>
        </p:spPr>
        <p:txBody>
          <a:bodyPr wrap="square">
            <a:spAutoFit/>
          </a:bodyPr>
          <a:lstStyle/>
          <a:p>
            <a:r>
              <a:rPr lang="zh-TW" altLang="en-US" sz="5400" dirty="0">
                <a:solidFill>
                  <a:schemeClr val="accent5"/>
                </a:solidFill>
                <a:latin typeface="微软雅黑" panose="020B0503020204020204" pitchFamily="34" charset="-122"/>
                <a:ea typeface="微软雅黑" panose="020B0503020204020204" pitchFamily="34" charset="-122"/>
              </a:rPr>
              <a:t>世代</a:t>
            </a:r>
            <a:r>
              <a:rPr lang="zh-TW" altLang="en-US" sz="5400" dirty="0" smtClean="0">
                <a:solidFill>
                  <a:schemeClr val="accent5"/>
                </a:solidFill>
                <a:latin typeface="微软雅黑" panose="020B0503020204020204" pitchFamily="34" charset="-122"/>
                <a:ea typeface="微软雅黑" panose="020B0503020204020204" pitchFamily="34" charset="-122"/>
              </a:rPr>
              <a:t>终结的兆头</a:t>
            </a:r>
            <a:endParaRPr lang="en-US" altLang="zh-TW" sz="5400" dirty="0" smtClean="0">
              <a:solidFill>
                <a:schemeClr val="accent5"/>
              </a:solidFill>
              <a:latin typeface="微软雅黑" panose="020B0503020204020204" pitchFamily="34" charset="-122"/>
              <a:ea typeface="微软雅黑" panose="020B0503020204020204" pitchFamily="34" charset="-122"/>
            </a:endParaRPr>
          </a:p>
          <a:p>
            <a:r>
              <a:rPr lang="en-US" altLang="zh-CN" sz="5400" dirty="0" smtClean="0">
                <a:solidFill>
                  <a:schemeClr val="accent5"/>
                </a:solidFill>
                <a:latin typeface="微软雅黑" panose="020B0503020204020204" pitchFamily="34" charset="-122"/>
                <a:ea typeface="微软雅黑" panose="020B0503020204020204" pitchFamily="34" charset="-122"/>
              </a:rPr>
              <a:t>                           ---</a:t>
            </a:r>
            <a:r>
              <a:rPr lang="zh-CN" altLang="en-US" sz="5400" dirty="0" smtClean="0">
                <a:solidFill>
                  <a:schemeClr val="accent5"/>
                </a:solidFill>
                <a:latin typeface="微软雅黑" panose="020B0503020204020204" pitchFamily="34" charset="-122"/>
                <a:ea typeface="微软雅黑" panose="020B0503020204020204" pitchFamily="34" charset="-122"/>
              </a:rPr>
              <a:t>看以色列</a:t>
            </a:r>
            <a:endParaRPr lang="en-US" altLang="zh-CN" sz="5400" dirty="0" smtClean="0">
              <a:solidFill>
                <a:schemeClr val="accent5"/>
              </a:solidFill>
              <a:latin typeface="微软雅黑" panose="020B0503020204020204" pitchFamily="34" charset="-122"/>
              <a:ea typeface="微软雅黑" panose="020B0503020204020204" pitchFamily="34" charset="-122"/>
            </a:endParaRPr>
          </a:p>
          <a:p>
            <a:endParaRPr lang="en-US" altLang="zh-CN" sz="3200" dirty="0" smtClean="0">
              <a:solidFill>
                <a:schemeClr val="accent5"/>
              </a:solidFill>
              <a:latin typeface="微软雅黑" panose="020B0503020204020204" pitchFamily="34" charset="-122"/>
              <a:ea typeface="微软雅黑" panose="020B0503020204020204" pitchFamily="34" charset="-122"/>
            </a:endParaRPr>
          </a:p>
          <a:p>
            <a:r>
              <a:rPr lang="en-US" altLang="zh-CN" sz="3200" dirty="0">
                <a:solidFill>
                  <a:schemeClr val="accent5"/>
                </a:solidFill>
                <a:latin typeface="微软雅黑" panose="020B0503020204020204" pitchFamily="34" charset="-122"/>
                <a:ea typeface="微软雅黑" panose="020B0503020204020204" pitchFamily="34" charset="-122"/>
              </a:rPr>
              <a:t> </a:t>
            </a:r>
            <a:r>
              <a:rPr lang="en-US" altLang="zh-CN" sz="3200" dirty="0" smtClean="0">
                <a:solidFill>
                  <a:schemeClr val="accent5"/>
                </a:solidFill>
                <a:latin typeface="微软雅黑" panose="020B0503020204020204" pitchFamily="34" charset="-122"/>
                <a:ea typeface="微软雅黑" panose="020B0503020204020204" pitchFamily="34" charset="-122"/>
              </a:rPr>
              <a:t>                                                  </a:t>
            </a:r>
            <a:r>
              <a:rPr lang="zh-CN" altLang="en-US" sz="3200" dirty="0" smtClean="0">
                <a:solidFill>
                  <a:schemeClr val="accent5"/>
                </a:solidFill>
                <a:latin typeface="微软雅黑" panose="020B0503020204020204" pitchFamily="34" charset="-122"/>
                <a:ea typeface="微软雅黑" panose="020B0503020204020204" pitchFamily="34" charset="-122"/>
              </a:rPr>
              <a:t>以色列复国</a:t>
            </a:r>
            <a:endParaRPr lang="en-US" altLang="zh-CN" sz="3200" dirty="0">
              <a:solidFill>
                <a:schemeClr val="accent5"/>
              </a:solidFill>
              <a:latin typeface="微软雅黑" panose="020B0503020204020204" pitchFamily="34" charset="-122"/>
              <a:ea typeface="微软雅黑" panose="020B0503020204020204" pitchFamily="34" charset="-122"/>
            </a:endParaRPr>
          </a:p>
          <a:p>
            <a:r>
              <a:rPr lang="en-US" altLang="zh-CN" sz="3200" dirty="0" smtClean="0">
                <a:solidFill>
                  <a:schemeClr val="accent5"/>
                </a:solidFill>
                <a:latin typeface="微软雅黑" panose="020B0503020204020204" pitchFamily="34" charset="-122"/>
                <a:ea typeface="微软雅黑" panose="020B0503020204020204" pitchFamily="34" charset="-122"/>
              </a:rPr>
              <a:t>                                                   </a:t>
            </a:r>
            <a:r>
              <a:rPr lang="zh-CN" altLang="en-US" sz="3200" dirty="0" smtClean="0">
                <a:solidFill>
                  <a:schemeClr val="accent5"/>
                </a:solidFill>
                <a:latin typeface="微软雅黑" panose="020B0503020204020204" pitchFamily="34" charset="-122"/>
                <a:ea typeface="微软雅黑" panose="020B0503020204020204" pitchFamily="34" charset="-122"/>
              </a:rPr>
              <a:t>耶路撒冷归回</a:t>
            </a:r>
            <a:endParaRPr lang="en-US" altLang="zh-CN" sz="3200" dirty="0" smtClean="0">
              <a:solidFill>
                <a:schemeClr val="accent5"/>
              </a:solidFill>
              <a:latin typeface="微软雅黑" panose="020B0503020204020204" pitchFamily="34" charset="-122"/>
              <a:ea typeface="微软雅黑" panose="020B0503020204020204" pitchFamily="34" charset="-122"/>
            </a:endParaRPr>
          </a:p>
          <a:p>
            <a:r>
              <a:rPr lang="en-US" altLang="zh-CN" sz="3200" dirty="0">
                <a:solidFill>
                  <a:schemeClr val="accent5"/>
                </a:solidFill>
                <a:latin typeface="微软雅黑" panose="020B0503020204020204" pitchFamily="34" charset="-122"/>
                <a:ea typeface="微软雅黑" panose="020B0503020204020204" pitchFamily="34" charset="-122"/>
              </a:rPr>
              <a:t> </a:t>
            </a:r>
            <a:r>
              <a:rPr lang="en-US" altLang="zh-CN" sz="3200" dirty="0" smtClean="0">
                <a:solidFill>
                  <a:schemeClr val="accent5"/>
                </a:solidFill>
                <a:latin typeface="微软雅黑" panose="020B0503020204020204" pitchFamily="34" charset="-122"/>
                <a:ea typeface="微软雅黑" panose="020B0503020204020204" pitchFamily="34" charset="-122"/>
              </a:rPr>
              <a:t>                                                  </a:t>
            </a:r>
            <a:r>
              <a:rPr lang="zh-CN" altLang="en-US" sz="3200" dirty="0" smtClean="0">
                <a:solidFill>
                  <a:schemeClr val="accent5"/>
                </a:solidFill>
                <a:latin typeface="微软雅黑" panose="020B0503020204020204" pitchFamily="34" charset="-122"/>
                <a:ea typeface="微软雅黑" panose="020B0503020204020204" pitchFamily="34" charset="-122"/>
              </a:rPr>
              <a:t>复兴并建造圣殿</a:t>
            </a:r>
            <a:endParaRPr lang="zh-CN" altLang="en-US" sz="3200" dirty="0">
              <a:solidFill>
                <a:schemeClr val="accent5"/>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029478817"/>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56358" y="141668"/>
            <a:ext cx="11924025" cy="6716331"/>
          </a:xfrm>
          <a:prstGeom prst="rect">
            <a:avLst/>
          </a:prstGeom>
        </p:spPr>
      </p:pic>
    </p:spTree>
    <p:extLst>
      <p:ext uri="{BB962C8B-B14F-4D97-AF65-F5344CB8AC3E}">
        <p14:creationId xmlns:p14="http://schemas.microsoft.com/office/powerpoint/2010/main" val="1347665656"/>
      </p:ext>
    </p:extLst>
  </p:cSld>
  <p:clrMapOvr>
    <a:masterClrMapping/>
  </p:clrMapOvr>
  <p:transition spd="slow">
    <p:wip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40913" y="206061"/>
            <a:ext cx="10869769" cy="8032968"/>
          </a:xfrm>
          <a:prstGeom prst="rect">
            <a:avLst/>
          </a:prstGeom>
        </p:spPr>
        <p:txBody>
          <a:bodyPr wrap="square">
            <a:spAutoFit/>
          </a:bodyPr>
          <a:lstStyle/>
          <a:p>
            <a:pPr algn="ctr"/>
            <a:r>
              <a:rPr lang="zh-CN" altLang="en-US" sz="3200" b="1" dirty="0">
                <a:solidFill>
                  <a:schemeClr val="accent5"/>
                </a:solidFill>
                <a:latin typeface="微软雅黑" panose="020B0503020204020204" pitchFamily="34" charset="-122"/>
                <a:ea typeface="微软雅黑" panose="020B0503020204020204" pitchFamily="34" charset="-122"/>
              </a:rPr>
              <a:t>“以色列是历史中的神迹，神迹中的历史”，</a:t>
            </a:r>
            <a:endParaRPr lang="zh-CN" altLang="en-US" sz="3200" dirty="0">
              <a:solidFill>
                <a:schemeClr val="accent5"/>
              </a:solidFill>
              <a:latin typeface="微软雅黑" panose="020B0503020204020204" pitchFamily="34" charset="-122"/>
              <a:ea typeface="微软雅黑" panose="020B0503020204020204" pitchFamily="34" charset="-122"/>
            </a:endParaRPr>
          </a:p>
          <a:p>
            <a:pPr algn="ctr"/>
            <a:r>
              <a:rPr lang="zh-CN" altLang="en-US" sz="3200" dirty="0">
                <a:solidFill>
                  <a:schemeClr val="accent5"/>
                </a:solidFill>
                <a:latin typeface="微软雅黑" panose="020B0503020204020204" pitchFamily="34" charset="-122"/>
                <a:ea typeface="微软雅黑" panose="020B0503020204020204" pitchFamily="34" charset="-122"/>
              </a:rPr>
              <a:t>我认为这样的评价是正确的，</a:t>
            </a:r>
          </a:p>
          <a:p>
            <a:pPr algn="ctr"/>
            <a:r>
              <a:rPr lang="zh-CN" altLang="en-US" sz="3200" dirty="0">
                <a:solidFill>
                  <a:schemeClr val="accent5"/>
                </a:solidFill>
                <a:latin typeface="微软雅黑" panose="020B0503020204020204" pitchFamily="34" charset="-122"/>
                <a:ea typeface="微软雅黑" panose="020B0503020204020204" pitchFamily="34" charset="-122"/>
              </a:rPr>
              <a:t>纵观世界历史，</a:t>
            </a:r>
          </a:p>
          <a:p>
            <a:pPr algn="ctr"/>
            <a:r>
              <a:rPr lang="zh-CN" altLang="en-US" sz="3200" dirty="0">
                <a:solidFill>
                  <a:schemeClr val="accent5"/>
                </a:solidFill>
                <a:latin typeface="微软雅黑" panose="020B0503020204020204" pitchFamily="34" charset="-122"/>
                <a:ea typeface="微软雅黑" panose="020B0503020204020204" pitchFamily="34" charset="-122"/>
              </a:rPr>
              <a:t>没有哪一国的历史是提前写的，唯独以色列是；</a:t>
            </a:r>
          </a:p>
          <a:p>
            <a:pPr algn="ctr"/>
            <a:r>
              <a:rPr lang="zh-CN" altLang="en-US" sz="3200" dirty="0">
                <a:solidFill>
                  <a:schemeClr val="accent5"/>
                </a:solidFill>
                <a:latin typeface="微软雅黑" panose="020B0503020204020204" pitchFamily="34" charset="-122"/>
                <a:ea typeface="微软雅黑" panose="020B0503020204020204" pitchFamily="34" charset="-122"/>
              </a:rPr>
              <a:t>没有哪一个民族亡国流散两千多年以后还能归回原地复国，唯独犹太人是；</a:t>
            </a:r>
          </a:p>
          <a:p>
            <a:pPr algn="ctr"/>
            <a:r>
              <a:rPr lang="zh-CN" altLang="en-US" sz="3200" dirty="0">
                <a:solidFill>
                  <a:schemeClr val="accent5"/>
                </a:solidFill>
                <a:latin typeface="微软雅黑" panose="020B0503020204020204" pitchFamily="34" charset="-122"/>
                <a:ea typeface="微软雅黑" panose="020B0503020204020204" pitchFamily="34" charset="-122"/>
              </a:rPr>
              <a:t>没有哪一个国民流离飘散两千多年以后完整无缺地继承着自己的文化和信仰，唯独以色列是；</a:t>
            </a:r>
          </a:p>
          <a:p>
            <a:pPr algn="ctr"/>
            <a:r>
              <a:rPr lang="zh-CN" altLang="en-US" sz="3200" dirty="0">
                <a:solidFill>
                  <a:schemeClr val="accent5"/>
                </a:solidFill>
                <a:latin typeface="微软雅黑" panose="020B0503020204020204" pitchFamily="34" charset="-122"/>
                <a:ea typeface="微软雅黑" panose="020B0503020204020204" pitchFamily="34" charset="-122"/>
              </a:rPr>
              <a:t>没有哪一个城市曾被数十次的摧毁，还能屹立不倒并吸引着无数人，唯独耶路撒冷是</a:t>
            </a:r>
            <a:r>
              <a:rPr lang="zh-CN" altLang="en-US" sz="3200" dirty="0" smtClean="0">
                <a:solidFill>
                  <a:schemeClr val="accent5"/>
                </a:solidFill>
                <a:latin typeface="微软雅黑" panose="020B0503020204020204" pitchFamily="34" charset="-122"/>
                <a:ea typeface="微软雅黑" panose="020B0503020204020204" pitchFamily="34" charset="-122"/>
              </a:rPr>
              <a:t>。</a:t>
            </a:r>
            <a:endParaRPr lang="en-US" altLang="zh-CN" sz="3200" dirty="0" smtClean="0">
              <a:solidFill>
                <a:schemeClr val="accent5"/>
              </a:solidFill>
              <a:latin typeface="微软雅黑" panose="020B0503020204020204" pitchFamily="34" charset="-122"/>
              <a:ea typeface="微软雅黑" panose="020B0503020204020204" pitchFamily="34" charset="-122"/>
            </a:endParaRPr>
          </a:p>
          <a:p>
            <a:pPr algn="ctr"/>
            <a:endParaRPr lang="en-US" altLang="zh-CN" sz="3600" b="1" dirty="0">
              <a:solidFill>
                <a:schemeClr val="accent5"/>
              </a:solidFill>
              <a:latin typeface="微软雅黑" panose="020B0503020204020204" pitchFamily="34" charset="-122"/>
              <a:ea typeface="微软雅黑" panose="020B0503020204020204" pitchFamily="34" charset="-122"/>
            </a:endParaRPr>
          </a:p>
          <a:p>
            <a:pPr algn="ctr"/>
            <a:r>
              <a:rPr lang="zh-CN" altLang="en-US" sz="3600" b="1" dirty="0">
                <a:solidFill>
                  <a:schemeClr val="tx2"/>
                </a:solidFill>
                <a:latin typeface="微软雅黑" panose="020B0503020204020204" pitchFamily="34" charset="-122"/>
                <a:ea typeface="微软雅黑" panose="020B0503020204020204" pitchFamily="34" charset="-122"/>
              </a:rPr>
              <a:t> </a:t>
            </a:r>
            <a:r>
              <a:rPr lang="zh-CN" altLang="en-US" sz="3600" b="1" dirty="0">
                <a:solidFill>
                  <a:schemeClr val="accent5"/>
                </a:solidFill>
                <a:latin typeface="微软雅黑" panose="020B0503020204020204" pitchFamily="34" charset="-122"/>
                <a:ea typeface="微软雅黑" panose="020B0503020204020204" pitchFamily="34" charset="-122"/>
              </a:rPr>
              <a:t>如此大的神迹，只能感慨保护以色列的神，也不打盹，也不睡觉。（诗篇</a:t>
            </a:r>
            <a:r>
              <a:rPr lang="en-US" altLang="zh-CN" sz="3600" b="1" dirty="0">
                <a:solidFill>
                  <a:schemeClr val="accent5"/>
                </a:solidFill>
                <a:latin typeface="微软雅黑" panose="020B0503020204020204" pitchFamily="34" charset="-122"/>
                <a:ea typeface="微软雅黑" panose="020B0503020204020204" pitchFamily="34" charset="-122"/>
              </a:rPr>
              <a:t>121:4</a:t>
            </a:r>
            <a:r>
              <a:rPr lang="zh-CN" altLang="en-US" sz="3600" b="1" dirty="0">
                <a:solidFill>
                  <a:schemeClr val="accent5"/>
                </a:solidFill>
                <a:latin typeface="微软雅黑" panose="020B0503020204020204" pitchFamily="34" charset="-122"/>
                <a:ea typeface="微软雅黑" panose="020B0503020204020204" pitchFamily="34" charset="-122"/>
              </a:rPr>
              <a:t>）</a:t>
            </a:r>
            <a:endParaRPr lang="zh-CN" altLang="en-US" sz="3600" b="1" dirty="0"/>
          </a:p>
          <a:p>
            <a:pPr algn="ctr"/>
            <a:endParaRPr lang="zh-CN" altLang="en-US" sz="3200" dirty="0">
              <a:solidFill>
                <a:schemeClr val="accent5"/>
              </a:solidFill>
              <a:latin typeface="微软雅黑" panose="020B0503020204020204" pitchFamily="34" charset="-122"/>
              <a:ea typeface="微软雅黑" panose="020B0503020204020204" pitchFamily="34" charset="-122"/>
            </a:endParaRPr>
          </a:p>
          <a:p>
            <a:pPr algn="just"/>
            <a:r>
              <a:rPr lang="zh-CN" altLang="en-US" sz="2800" dirty="0">
                <a:solidFill>
                  <a:schemeClr val="accent5"/>
                </a:solidFill>
                <a:latin typeface="微软雅黑" panose="020B0503020204020204" pitchFamily="34" charset="-122"/>
                <a:ea typeface="微软雅黑" panose="020B0503020204020204" pitchFamily="34" charset="-122"/>
              </a:rPr>
              <a:t/>
            </a:r>
            <a:br>
              <a:rPr lang="zh-CN" altLang="en-US" sz="2800" dirty="0">
                <a:solidFill>
                  <a:schemeClr val="accent5"/>
                </a:solidFill>
                <a:latin typeface="微软雅黑" panose="020B0503020204020204" pitchFamily="34" charset="-122"/>
                <a:ea typeface="微软雅黑" panose="020B0503020204020204" pitchFamily="34" charset="-122"/>
              </a:rPr>
            </a:br>
            <a:endParaRPr lang="zh-CN" altLang="en-US" sz="2800" dirty="0">
              <a:solidFill>
                <a:schemeClr val="tx2"/>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99540635"/>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14550" y="2594979"/>
            <a:ext cx="10732425" cy="4278094"/>
          </a:xfrm>
          <a:prstGeom prst="rect">
            <a:avLst/>
          </a:prstGeom>
        </p:spPr>
        <p:txBody>
          <a:bodyPr wrap="none">
            <a:spAutoFit/>
          </a:bodyPr>
          <a:lstStyle/>
          <a:p>
            <a:pPr algn="ctr"/>
            <a:r>
              <a:rPr lang="zh-TW" altLang="en-US" sz="4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世代终结的</a:t>
            </a:r>
            <a:r>
              <a:rPr lang="zh-TW" altLang="en-US" sz="48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兆头</a:t>
            </a:r>
            <a:endParaRPr lang="en-US" altLang="zh-TW" sz="48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a:p>
            <a:pPr algn="ctr"/>
            <a:r>
              <a:rPr lang="en-US" altLang="zh-CN" sz="4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 </a:t>
            </a:r>
            <a:r>
              <a:rPr lang="en-US" altLang="zh-CN" sz="48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                                     —-</a:t>
            </a:r>
            <a:r>
              <a:rPr lang="zh-CN" altLang="en-US" sz="4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看</a:t>
            </a:r>
            <a:r>
              <a:rPr lang="zh-CN" altLang="en-US" sz="48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欧洲</a:t>
            </a:r>
            <a:endParaRPr lang="en-US" altLang="zh-CN" sz="48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a:p>
            <a:pPr algn="ctr"/>
            <a:endParaRPr lang="en-US" altLang="zh-CN" sz="48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a:p>
            <a:pPr algn="ctr"/>
            <a:r>
              <a:rPr lang="zh-CN" altLang="en-US" sz="32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                                                              罗马帝国的复兴</a:t>
            </a:r>
            <a:endParaRPr lang="en-US" altLang="zh-CN" sz="32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a:p>
            <a:pPr algn="ctr"/>
            <a:r>
              <a:rPr lang="zh-CN" altLang="en-US" sz="32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                                                            （欧洲共同体）</a:t>
            </a:r>
            <a:endParaRPr lang="en-US" altLang="zh-CN" sz="32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a:p>
            <a:pPr algn="ctr"/>
            <a:r>
              <a:rPr lang="zh-CN" altLang="en-US" sz="32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                                                            敌基督的出现</a:t>
            </a:r>
            <a:endParaRPr lang="en-US" altLang="zh-CN" sz="32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a:p>
            <a:pPr algn="ctr"/>
            <a:r>
              <a:rPr lang="zh-CN" altLang="en-US" sz="32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                                                     签订盟约</a:t>
            </a:r>
            <a:endParaRPr lang="zh-CN" altLang="en-US" sz="32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380737484"/>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6" descr="Statue of Daniel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3800" y="436928"/>
            <a:ext cx="1957388"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7" name="Text Box 13"/>
          <p:cNvSpPr txBox="1">
            <a:spLocks noChangeArrowheads="1"/>
          </p:cNvSpPr>
          <p:nvPr/>
        </p:nvSpPr>
        <p:spPr bwMode="auto">
          <a:xfrm>
            <a:off x="2362200" y="1019581"/>
            <a:ext cx="3581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TW" altLang="en-US" sz="2800" b="1" dirty="0">
                <a:solidFill>
                  <a:schemeClr val="tx2"/>
                </a:solidFill>
                <a:ea typeface="文鼎中圓"/>
                <a:cs typeface="文鼎中圓"/>
              </a:rPr>
              <a:t>金头预表</a:t>
            </a:r>
            <a:r>
              <a:rPr lang="zh-TW" altLang="en-US" sz="2800" b="1" dirty="0">
                <a:solidFill>
                  <a:schemeClr val="accent5"/>
                </a:solidFill>
                <a:ea typeface="文鼎中圓"/>
                <a:cs typeface="文鼎中圓"/>
              </a:rPr>
              <a:t>巴比伦帝国</a:t>
            </a:r>
          </a:p>
        </p:txBody>
      </p:sp>
      <p:sp>
        <p:nvSpPr>
          <p:cNvPr id="16399" name="Line 15"/>
          <p:cNvSpPr>
            <a:spLocks noChangeShapeType="1"/>
          </p:cNvSpPr>
          <p:nvPr/>
        </p:nvSpPr>
        <p:spPr bwMode="auto">
          <a:xfrm>
            <a:off x="5943600" y="1247106"/>
            <a:ext cx="1600200" cy="0"/>
          </a:xfrm>
          <a:prstGeom prst="line">
            <a:avLst/>
          </a:prstGeom>
          <a:noFill/>
          <a:ln w="57150" cap="sq">
            <a:solidFill>
              <a:schemeClr val="folHlink"/>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16400" name="Text Box 16"/>
          <p:cNvSpPr txBox="1">
            <a:spLocks noChangeArrowheads="1"/>
          </p:cNvSpPr>
          <p:nvPr/>
        </p:nvSpPr>
        <p:spPr bwMode="auto">
          <a:xfrm>
            <a:off x="2438400" y="1820217"/>
            <a:ext cx="2895600" cy="103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110000"/>
              </a:lnSpc>
              <a:spcBef>
                <a:spcPct val="50000"/>
              </a:spcBef>
            </a:pPr>
            <a:r>
              <a:rPr lang="zh-TW" altLang="en-US" sz="2800" b="1" dirty="0">
                <a:solidFill>
                  <a:schemeClr val="tx2"/>
                </a:solidFill>
                <a:ea typeface="文鼎中圓"/>
                <a:cs typeface="文鼎中圓"/>
              </a:rPr>
              <a:t>银胸与膀臂预表</a:t>
            </a:r>
            <a:r>
              <a:rPr lang="zh-TW" altLang="en-US" sz="2800" b="1" dirty="0">
                <a:solidFill>
                  <a:schemeClr val="accent5"/>
                </a:solidFill>
                <a:ea typeface="文鼎中圓"/>
                <a:cs typeface="文鼎中圓"/>
              </a:rPr>
              <a:t>玛代波斯帝国</a:t>
            </a:r>
          </a:p>
        </p:txBody>
      </p:sp>
      <p:sp>
        <p:nvSpPr>
          <p:cNvPr id="16401" name="Line 17"/>
          <p:cNvSpPr>
            <a:spLocks noChangeShapeType="1"/>
          </p:cNvSpPr>
          <p:nvPr/>
        </p:nvSpPr>
        <p:spPr bwMode="auto">
          <a:xfrm>
            <a:off x="5486400" y="2263464"/>
            <a:ext cx="1600200" cy="0"/>
          </a:xfrm>
          <a:prstGeom prst="line">
            <a:avLst/>
          </a:prstGeom>
          <a:noFill/>
          <a:ln w="57150" cap="sq">
            <a:solidFill>
              <a:schemeClr val="folHlink"/>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16402" name="Text Box 18"/>
          <p:cNvSpPr txBox="1">
            <a:spLocks noChangeArrowheads="1"/>
          </p:cNvSpPr>
          <p:nvPr/>
        </p:nvSpPr>
        <p:spPr bwMode="auto">
          <a:xfrm>
            <a:off x="2730321" y="3293775"/>
            <a:ext cx="2438400" cy="103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110000"/>
              </a:lnSpc>
              <a:spcBef>
                <a:spcPct val="50000"/>
              </a:spcBef>
            </a:pPr>
            <a:r>
              <a:rPr lang="zh-TW" altLang="en-US" sz="2800" b="1" dirty="0">
                <a:solidFill>
                  <a:schemeClr val="tx2"/>
                </a:solidFill>
                <a:ea typeface="文鼎中圓"/>
                <a:cs typeface="文鼎中圓"/>
              </a:rPr>
              <a:t>铜腹和腰预表</a:t>
            </a:r>
            <a:r>
              <a:rPr lang="zh-TW" altLang="en-US" sz="2800" b="1" dirty="0">
                <a:solidFill>
                  <a:schemeClr val="accent5"/>
                </a:solidFill>
                <a:ea typeface="文鼎中圓"/>
                <a:cs typeface="文鼎中圓"/>
              </a:rPr>
              <a:t>希腊帝国</a:t>
            </a:r>
          </a:p>
        </p:txBody>
      </p:sp>
      <p:sp>
        <p:nvSpPr>
          <p:cNvPr id="16403" name="Line 19"/>
          <p:cNvSpPr>
            <a:spLocks noChangeShapeType="1"/>
          </p:cNvSpPr>
          <p:nvPr/>
        </p:nvSpPr>
        <p:spPr bwMode="auto">
          <a:xfrm>
            <a:off x="5562600" y="3851859"/>
            <a:ext cx="1600200" cy="0"/>
          </a:xfrm>
          <a:prstGeom prst="line">
            <a:avLst/>
          </a:prstGeom>
          <a:noFill/>
          <a:ln w="57150" cap="sq">
            <a:solidFill>
              <a:schemeClr val="folHlink"/>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16404" name="Text Box 20"/>
          <p:cNvSpPr txBox="1">
            <a:spLocks noChangeArrowheads="1"/>
          </p:cNvSpPr>
          <p:nvPr/>
        </p:nvSpPr>
        <p:spPr bwMode="auto">
          <a:xfrm>
            <a:off x="2057400" y="4739428"/>
            <a:ext cx="3429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r>
              <a:rPr lang="zh-TW" altLang="en-US" sz="2800" b="1" dirty="0">
                <a:solidFill>
                  <a:schemeClr val="tx2"/>
                </a:solidFill>
                <a:ea typeface="文鼎中圓"/>
                <a:cs typeface="文鼎中圓"/>
              </a:rPr>
              <a:t>铁腿预表</a:t>
            </a:r>
            <a:r>
              <a:rPr lang="zh-TW" altLang="en-US" sz="2800" b="1" dirty="0">
                <a:solidFill>
                  <a:schemeClr val="accent5"/>
                </a:solidFill>
                <a:ea typeface="文鼎中圓"/>
                <a:cs typeface="文鼎中圓"/>
              </a:rPr>
              <a:t>罗马帝国</a:t>
            </a:r>
          </a:p>
        </p:txBody>
      </p:sp>
      <p:sp>
        <p:nvSpPr>
          <p:cNvPr id="16405" name="Line 21"/>
          <p:cNvSpPr>
            <a:spLocks noChangeShapeType="1"/>
          </p:cNvSpPr>
          <p:nvPr/>
        </p:nvSpPr>
        <p:spPr bwMode="auto">
          <a:xfrm flipV="1">
            <a:off x="5562600" y="5018134"/>
            <a:ext cx="1600200" cy="1"/>
          </a:xfrm>
          <a:prstGeom prst="line">
            <a:avLst/>
          </a:prstGeom>
          <a:noFill/>
          <a:ln w="57150" cap="sq">
            <a:solidFill>
              <a:schemeClr val="folHlink"/>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16406" name="Text Box 22"/>
          <p:cNvSpPr txBox="1">
            <a:spLocks noChangeArrowheads="1"/>
          </p:cNvSpPr>
          <p:nvPr/>
        </p:nvSpPr>
        <p:spPr bwMode="auto">
          <a:xfrm>
            <a:off x="10010103" y="2667001"/>
            <a:ext cx="175260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r>
              <a:rPr lang="zh-TW" altLang="en-US" sz="2800" b="1" dirty="0">
                <a:solidFill>
                  <a:schemeClr val="tx2"/>
                </a:solidFill>
                <a:ea typeface="文鼎中圓"/>
                <a:cs typeface="文鼎中圓"/>
              </a:rPr>
              <a:t>打碎大人像的石头预表基督与得胜者</a:t>
            </a:r>
          </a:p>
        </p:txBody>
      </p:sp>
      <p:sp>
        <p:nvSpPr>
          <p:cNvPr id="16407" name="Text Box 23"/>
          <p:cNvSpPr txBox="1">
            <a:spLocks noChangeArrowheads="1"/>
          </p:cNvSpPr>
          <p:nvPr/>
        </p:nvSpPr>
        <p:spPr bwMode="auto">
          <a:xfrm>
            <a:off x="1662447" y="5794422"/>
            <a:ext cx="39624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r>
              <a:rPr lang="zh-TW" altLang="en-US" sz="2800" b="1" dirty="0">
                <a:solidFill>
                  <a:schemeClr val="tx2"/>
                </a:solidFill>
                <a:ea typeface="文鼎中圓"/>
                <a:cs typeface="文鼎中圓"/>
              </a:rPr>
              <a:t>半铁半泥的脚趾头预表末期出现的</a:t>
            </a:r>
            <a:r>
              <a:rPr lang="zh-TW" altLang="en-US" sz="2800" b="1" dirty="0">
                <a:solidFill>
                  <a:schemeClr val="accent5"/>
                </a:solidFill>
                <a:ea typeface="文鼎中圓"/>
                <a:cs typeface="文鼎中圓"/>
              </a:rPr>
              <a:t>十个国家</a:t>
            </a:r>
          </a:p>
        </p:txBody>
      </p:sp>
      <p:sp>
        <p:nvSpPr>
          <p:cNvPr id="16408" name="Line 24"/>
          <p:cNvSpPr>
            <a:spLocks noChangeShapeType="1"/>
          </p:cNvSpPr>
          <p:nvPr/>
        </p:nvSpPr>
        <p:spPr bwMode="auto">
          <a:xfrm>
            <a:off x="5638800" y="6277377"/>
            <a:ext cx="2209800" cy="0"/>
          </a:xfrm>
          <a:prstGeom prst="line">
            <a:avLst/>
          </a:prstGeom>
          <a:noFill/>
          <a:ln w="57150" cap="sq">
            <a:solidFill>
              <a:schemeClr val="folHlink"/>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34830" name="Text Box 25"/>
          <p:cNvSpPr txBox="1">
            <a:spLocks noChangeArrowheads="1"/>
          </p:cNvSpPr>
          <p:nvPr/>
        </p:nvSpPr>
        <p:spPr bwMode="auto">
          <a:xfrm>
            <a:off x="80493" y="113763"/>
            <a:ext cx="1168220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sz="3600" dirty="0">
                <a:solidFill>
                  <a:schemeClr val="accent5"/>
                </a:solidFill>
                <a:latin typeface="微软雅黑" panose="020B0503020204020204" pitchFamily="34" charset="-122"/>
                <a:ea typeface="微软雅黑" panose="020B0503020204020204" pitchFamily="34" charset="-122"/>
                <a:cs typeface="文鼎中圓"/>
              </a:rPr>
              <a:t>但以理书中大人像的</a:t>
            </a:r>
            <a:r>
              <a:rPr lang="zh-CN" altLang="en-US" sz="3600" dirty="0" smtClean="0">
                <a:solidFill>
                  <a:schemeClr val="accent5"/>
                </a:solidFill>
                <a:latin typeface="微软雅黑" panose="020B0503020204020204" pitchFamily="34" charset="-122"/>
                <a:ea typeface="微软雅黑" panose="020B0503020204020204" pitchFamily="34" charset="-122"/>
                <a:cs typeface="文鼎中圓"/>
              </a:rPr>
              <a:t>预言</a:t>
            </a:r>
            <a:r>
              <a:rPr lang="zh-CN" altLang="en-US" sz="2800" dirty="0" smtClean="0">
                <a:solidFill>
                  <a:schemeClr val="accent5"/>
                </a:solidFill>
                <a:latin typeface="微软雅黑" panose="020B0503020204020204" pitchFamily="34" charset="-122"/>
                <a:ea typeface="微软雅黑" panose="020B0503020204020204" pitchFamily="34" charset="-122"/>
                <a:cs typeface="文鼎中圓"/>
                <a:sym typeface="Wingdings" panose="05000000000000000000" pitchFamily="2" charset="2"/>
              </a:rPr>
              <a:t>（</a:t>
            </a:r>
            <a:r>
              <a:rPr lang="zh-CN" altLang="en-US" sz="2800" dirty="0" smtClean="0">
                <a:solidFill>
                  <a:schemeClr val="accent5"/>
                </a:solidFill>
                <a:latin typeface="微软雅黑" panose="020B0503020204020204" pitchFamily="34" charset="-122"/>
                <a:ea typeface="微软雅黑" panose="020B0503020204020204" pitchFamily="34" charset="-122"/>
                <a:cs typeface="文鼎中圓"/>
              </a:rPr>
              <a:t>但二章人类历史过程中</a:t>
            </a:r>
            <a:r>
              <a:rPr lang="zh-CN" altLang="en-US" sz="2800" dirty="0">
                <a:solidFill>
                  <a:schemeClr val="accent5"/>
                </a:solidFill>
                <a:latin typeface="微软雅黑" panose="020B0503020204020204" pitchFamily="34" charset="-122"/>
                <a:ea typeface="微软雅黑" panose="020B0503020204020204" pitchFamily="34" charset="-122"/>
                <a:cs typeface="文鼎中圓"/>
              </a:rPr>
              <a:t>的</a:t>
            </a:r>
            <a:r>
              <a:rPr lang="zh-CN" altLang="en-US" sz="2800" dirty="0" smtClean="0">
                <a:solidFill>
                  <a:schemeClr val="accent5"/>
                </a:solidFill>
                <a:latin typeface="微软雅黑" panose="020B0503020204020204" pitchFamily="34" charset="-122"/>
                <a:ea typeface="微软雅黑" panose="020B0503020204020204" pitchFamily="34" charset="-122"/>
                <a:cs typeface="文鼎中圓"/>
              </a:rPr>
              <a:t>政权与结局）</a:t>
            </a:r>
            <a:endParaRPr lang="zh-TW" altLang="en-US" sz="2800" dirty="0">
              <a:solidFill>
                <a:schemeClr val="accent5"/>
              </a:solidFill>
              <a:latin typeface="微软雅黑" panose="020B0503020204020204" pitchFamily="34" charset="-122"/>
              <a:ea typeface="微软雅黑" panose="020B0503020204020204" pitchFamily="34" charset="-122"/>
              <a:cs typeface="文鼎中圓"/>
            </a:endParaRPr>
          </a:p>
        </p:txBody>
      </p:sp>
      <p:sp>
        <p:nvSpPr>
          <p:cNvPr id="16410" name="Line 26"/>
          <p:cNvSpPr>
            <a:spLocks noChangeShapeType="1"/>
          </p:cNvSpPr>
          <p:nvPr/>
        </p:nvSpPr>
        <p:spPr bwMode="auto">
          <a:xfrm flipH="1">
            <a:off x="9372600" y="4876800"/>
            <a:ext cx="781052" cy="1143000"/>
          </a:xfrm>
          <a:prstGeom prst="line">
            <a:avLst/>
          </a:prstGeom>
          <a:noFill/>
          <a:ln w="57150" cap="sq">
            <a:solidFill>
              <a:schemeClr val="folHlink"/>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34833" name="Freeform 29"/>
          <p:cNvSpPr>
            <a:spLocks/>
          </p:cNvSpPr>
          <p:nvPr/>
        </p:nvSpPr>
        <p:spPr bwMode="auto">
          <a:xfrm>
            <a:off x="8196264" y="3817939"/>
            <a:ext cx="344487" cy="2060575"/>
          </a:xfrm>
          <a:custGeom>
            <a:avLst/>
            <a:gdLst>
              <a:gd name="T0" fmla="*/ 2147483647 w 217"/>
              <a:gd name="T1" fmla="*/ 0 h 1298"/>
              <a:gd name="T2" fmla="*/ 2147483647 w 217"/>
              <a:gd name="T3" fmla="*/ 2147483647 h 1298"/>
              <a:gd name="T4" fmla="*/ 2147483647 w 217"/>
              <a:gd name="T5" fmla="*/ 2147483647 h 1298"/>
              <a:gd name="T6" fmla="*/ 2147483647 w 217"/>
              <a:gd name="T7" fmla="*/ 2147483647 h 1298"/>
              <a:gd name="T8" fmla="*/ 2147483647 w 217"/>
              <a:gd name="T9" fmla="*/ 2147483647 h 1298"/>
              <a:gd name="T10" fmla="*/ 2147483647 w 217"/>
              <a:gd name="T11" fmla="*/ 2147483647 h 1298"/>
              <a:gd name="T12" fmla="*/ 2147483647 w 217"/>
              <a:gd name="T13" fmla="*/ 2147483647 h 129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7" h="1298">
                <a:moveTo>
                  <a:pt x="12" y="0"/>
                </a:moveTo>
                <a:cubicBezTo>
                  <a:pt x="18" y="104"/>
                  <a:pt x="0" y="147"/>
                  <a:pt x="48" y="219"/>
                </a:cubicBezTo>
                <a:cubicBezTo>
                  <a:pt x="57" y="282"/>
                  <a:pt x="67" y="345"/>
                  <a:pt x="112" y="393"/>
                </a:cubicBezTo>
                <a:cubicBezTo>
                  <a:pt x="115" y="400"/>
                  <a:pt x="130" y="441"/>
                  <a:pt x="131" y="448"/>
                </a:cubicBezTo>
                <a:cubicBezTo>
                  <a:pt x="148" y="591"/>
                  <a:pt x="103" y="551"/>
                  <a:pt x="167" y="594"/>
                </a:cubicBezTo>
                <a:cubicBezTo>
                  <a:pt x="217" y="743"/>
                  <a:pt x="157" y="908"/>
                  <a:pt x="195" y="1060"/>
                </a:cubicBezTo>
                <a:cubicBezTo>
                  <a:pt x="201" y="1142"/>
                  <a:pt x="213" y="1217"/>
                  <a:pt x="213" y="1298"/>
                </a:cubicBezTo>
              </a:path>
            </a:pathLst>
          </a:custGeom>
          <a:noFill/>
          <a:ln w="12700" cap="sq"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Tree>
    <p:extLst>
      <p:ext uri="{BB962C8B-B14F-4D97-AF65-F5344CB8AC3E}">
        <p14:creationId xmlns:p14="http://schemas.microsoft.com/office/powerpoint/2010/main" val="41648898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639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7" presetClass="entr" presetSubtype="8" fill="hold" grpId="0" nodeType="clickEffect">
                                  <p:stCondLst>
                                    <p:cond delay="0"/>
                                  </p:stCondLst>
                                  <p:childTnLst>
                                    <p:set>
                                      <p:cBhvr>
                                        <p:cTn id="10" dur="1" fill="hold">
                                          <p:stCondLst>
                                            <p:cond delay="0"/>
                                          </p:stCondLst>
                                        </p:cTn>
                                        <p:tgtEl>
                                          <p:spTgt spid="16399"/>
                                        </p:tgtEl>
                                        <p:attrNameLst>
                                          <p:attrName>style.visibility</p:attrName>
                                        </p:attrNameLst>
                                      </p:cBhvr>
                                      <p:to>
                                        <p:strVal val="visible"/>
                                      </p:to>
                                    </p:set>
                                    <p:anim calcmode="lin" valueType="num">
                                      <p:cBhvr>
                                        <p:cTn id="11" dur="500" fill="hold"/>
                                        <p:tgtEl>
                                          <p:spTgt spid="16399"/>
                                        </p:tgtEl>
                                        <p:attrNameLst>
                                          <p:attrName>ppt_x</p:attrName>
                                        </p:attrNameLst>
                                      </p:cBhvr>
                                      <p:tavLst>
                                        <p:tav tm="0">
                                          <p:val>
                                            <p:strVal val="#ppt_x-#ppt_w/2"/>
                                          </p:val>
                                        </p:tav>
                                        <p:tav tm="100000">
                                          <p:val>
                                            <p:strVal val="#ppt_x"/>
                                          </p:val>
                                        </p:tav>
                                      </p:tavLst>
                                    </p:anim>
                                    <p:anim calcmode="lin" valueType="num">
                                      <p:cBhvr>
                                        <p:cTn id="12" dur="500" fill="hold"/>
                                        <p:tgtEl>
                                          <p:spTgt spid="16399"/>
                                        </p:tgtEl>
                                        <p:attrNameLst>
                                          <p:attrName>ppt_y</p:attrName>
                                        </p:attrNameLst>
                                      </p:cBhvr>
                                      <p:tavLst>
                                        <p:tav tm="0">
                                          <p:val>
                                            <p:strVal val="#ppt_y"/>
                                          </p:val>
                                        </p:tav>
                                        <p:tav tm="100000">
                                          <p:val>
                                            <p:strVal val="#ppt_y"/>
                                          </p:val>
                                        </p:tav>
                                      </p:tavLst>
                                    </p:anim>
                                    <p:anim calcmode="lin" valueType="num">
                                      <p:cBhvr>
                                        <p:cTn id="13" dur="500" fill="hold"/>
                                        <p:tgtEl>
                                          <p:spTgt spid="16399"/>
                                        </p:tgtEl>
                                        <p:attrNameLst>
                                          <p:attrName>ppt_w</p:attrName>
                                        </p:attrNameLst>
                                      </p:cBhvr>
                                      <p:tavLst>
                                        <p:tav tm="0">
                                          <p:val>
                                            <p:fltVal val="0"/>
                                          </p:val>
                                        </p:tav>
                                        <p:tav tm="100000">
                                          <p:val>
                                            <p:strVal val="#ppt_w"/>
                                          </p:val>
                                        </p:tav>
                                      </p:tavLst>
                                    </p:anim>
                                    <p:anim calcmode="lin" valueType="num">
                                      <p:cBhvr>
                                        <p:cTn id="14" dur="500" fill="hold"/>
                                        <p:tgtEl>
                                          <p:spTgt spid="16399"/>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640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grpId="0" nodeType="clickEffect">
                                  <p:stCondLst>
                                    <p:cond delay="0"/>
                                  </p:stCondLst>
                                  <p:childTnLst>
                                    <p:set>
                                      <p:cBhvr>
                                        <p:cTn id="22" dur="1" fill="hold">
                                          <p:stCondLst>
                                            <p:cond delay="0"/>
                                          </p:stCondLst>
                                        </p:cTn>
                                        <p:tgtEl>
                                          <p:spTgt spid="16401"/>
                                        </p:tgtEl>
                                        <p:attrNameLst>
                                          <p:attrName>style.visibility</p:attrName>
                                        </p:attrNameLst>
                                      </p:cBhvr>
                                      <p:to>
                                        <p:strVal val="visible"/>
                                      </p:to>
                                    </p:set>
                                    <p:anim calcmode="lin" valueType="num">
                                      <p:cBhvr>
                                        <p:cTn id="23" dur="500" fill="hold"/>
                                        <p:tgtEl>
                                          <p:spTgt spid="16401"/>
                                        </p:tgtEl>
                                        <p:attrNameLst>
                                          <p:attrName>ppt_x</p:attrName>
                                        </p:attrNameLst>
                                      </p:cBhvr>
                                      <p:tavLst>
                                        <p:tav tm="0">
                                          <p:val>
                                            <p:strVal val="#ppt_x-#ppt_w/2"/>
                                          </p:val>
                                        </p:tav>
                                        <p:tav tm="100000">
                                          <p:val>
                                            <p:strVal val="#ppt_x"/>
                                          </p:val>
                                        </p:tav>
                                      </p:tavLst>
                                    </p:anim>
                                    <p:anim calcmode="lin" valueType="num">
                                      <p:cBhvr>
                                        <p:cTn id="24" dur="500" fill="hold"/>
                                        <p:tgtEl>
                                          <p:spTgt spid="16401"/>
                                        </p:tgtEl>
                                        <p:attrNameLst>
                                          <p:attrName>ppt_y</p:attrName>
                                        </p:attrNameLst>
                                      </p:cBhvr>
                                      <p:tavLst>
                                        <p:tav tm="0">
                                          <p:val>
                                            <p:strVal val="#ppt_y"/>
                                          </p:val>
                                        </p:tav>
                                        <p:tav tm="100000">
                                          <p:val>
                                            <p:strVal val="#ppt_y"/>
                                          </p:val>
                                        </p:tav>
                                      </p:tavLst>
                                    </p:anim>
                                    <p:anim calcmode="lin" valueType="num">
                                      <p:cBhvr>
                                        <p:cTn id="25" dur="500" fill="hold"/>
                                        <p:tgtEl>
                                          <p:spTgt spid="16401"/>
                                        </p:tgtEl>
                                        <p:attrNameLst>
                                          <p:attrName>ppt_w</p:attrName>
                                        </p:attrNameLst>
                                      </p:cBhvr>
                                      <p:tavLst>
                                        <p:tav tm="0">
                                          <p:val>
                                            <p:fltVal val="0"/>
                                          </p:val>
                                        </p:tav>
                                        <p:tav tm="100000">
                                          <p:val>
                                            <p:strVal val="#ppt_w"/>
                                          </p:val>
                                        </p:tav>
                                      </p:tavLst>
                                    </p:anim>
                                    <p:anim calcmode="lin" valueType="num">
                                      <p:cBhvr>
                                        <p:cTn id="26" dur="500" fill="hold"/>
                                        <p:tgtEl>
                                          <p:spTgt spid="16401"/>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640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7" presetClass="entr" presetSubtype="8" fill="hold" grpId="0" nodeType="clickEffect">
                                  <p:stCondLst>
                                    <p:cond delay="0"/>
                                  </p:stCondLst>
                                  <p:childTnLst>
                                    <p:set>
                                      <p:cBhvr>
                                        <p:cTn id="34" dur="1" fill="hold">
                                          <p:stCondLst>
                                            <p:cond delay="0"/>
                                          </p:stCondLst>
                                        </p:cTn>
                                        <p:tgtEl>
                                          <p:spTgt spid="16403"/>
                                        </p:tgtEl>
                                        <p:attrNameLst>
                                          <p:attrName>style.visibility</p:attrName>
                                        </p:attrNameLst>
                                      </p:cBhvr>
                                      <p:to>
                                        <p:strVal val="visible"/>
                                      </p:to>
                                    </p:set>
                                    <p:anim calcmode="lin" valueType="num">
                                      <p:cBhvr>
                                        <p:cTn id="35" dur="500" fill="hold"/>
                                        <p:tgtEl>
                                          <p:spTgt spid="16403"/>
                                        </p:tgtEl>
                                        <p:attrNameLst>
                                          <p:attrName>ppt_x</p:attrName>
                                        </p:attrNameLst>
                                      </p:cBhvr>
                                      <p:tavLst>
                                        <p:tav tm="0">
                                          <p:val>
                                            <p:strVal val="#ppt_x-#ppt_w/2"/>
                                          </p:val>
                                        </p:tav>
                                        <p:tav tm="100000">
                                          <p:val>
                                            <p:strVal val="#ppt_x"/>
                                          </p:val>
                                        </p:tav>
                                      </p:tavLst>
                                    </p:anim>
                                    <p:anim calcmode="lin" valueType="num">
                                      <p:cBhvr>
                                        <p:cTn id="36" dur="500" fill="hold"/>
                                        <p:tgtEl>
                                          <p:spTgt spid="16403"/>
                                        </p:tgtEl>
                                        <p:attrNameLst>
                                          <p:attrName>ppt_y</p:attrName>
                                        </p:attrNameLst>
                                      </p:cBhvr>
                                      <p:tavLst>
                                        <p:tav tm="0">
                                          <p:val>
                                            <p:strVal val="#ppt_y"/>
                                          </p:val>
                                        </p:tav>
                                        <p:tav tm="100000">
                                          <p:val>
                                            <p:strVal val="#ppt_y"/>
                                          </p:val>
                                        </p:tav>
                                      </p:tavLst>
                                    </p:anim>
                                    <p:anim calcmode="lin" valueType="num">
                                      <p:cBhvr>
                                        <p:cTn id="37" dur="500" fill="hold"/>
                                        <p:tgtEl>
                                          <p:spTgt spid="16403"/>
                                        </p:tgtEl>
                                        <p:attrNameLst>
                                          <p:attrName>ppt_w</p:attrName>
                                        </p:attrNameLst>
                                      </p:cBhvr>
                                      <p:tavLst>
                                        <p:tav tm="0">
                                          <p:val>
                                            <p:fltVal val="0"/>
                                          </p:val>
                                        </p:tav>
                                        <p:tav tm="100000">
                                          <p:val>
                                            <p:strVal val="#ppt_w"/>
                                          </p:val>
                                        </p:tav>
                                      </p:tavLst>
                                    </p:anim>
                                    <p:anim calcmode="lin" valueType="num">
                                      <p:cBhvr>
                                        <p:cTn id="38" dur="500" fill="hold"/>
                                        <p:tgtEl>
                                          <p:spTgt spid="16403"/>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16404"/>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7" presetClass="entr" presetSubtype="8" fill="hold" grpId="0" nodeType="clickEffect">
                                  <p:stCondLst>
                                    <p:cond delay="0"/>
                                  </p:stCondLst>
                                  <p:childTnLst>
                                    <p:set>
                                      <p:cBhvr>
                                        <p:cTn id="46" dur="1" fill="hold">
                                          <p:stCondLst>
                                            <p:cond delay="0"/>
                                          </p:stCondLst>
                                        </p:cTn>
                                        <p:tgtEl>
                                          <p:spTgt spid="16405"/>
                                        </p:tgtEl>
                                        <p:attrNameLst>
                                          <p:attrName>style.visibility</p:attrName>
                                        </p:attrNameLst>
                                      </p:cBhvr>
                                      <p:to>
                                        <p:strVal val="visible"/>
                                      </p:to>
                                    </p:set>
                                    <p:anim calcmode="lin" valueType="num">
                                      <p:cBhvr>
                                        <p:cTn id="47" dur="500" fill="hold"/>
                                        <p:tgtEl>
                                          <p:spTgt spid="16405"/>
                                        </p:tgtEl>
                                        <p:attrNameLst>
                                          <p:attrName>ppt_x</p:attrName>
                                        </p:attrNameLst>
                                      </p:cBhvr>
                                      <p:tavLst>
                                        <p:tav tm="0">
                                          <p:val>
                                            <p:strVal val="#ppt_x-#ppt_w/2"/>
                                          </p:val>
                                        </p:tav>
                                        <p:tav tm="100000">
                                          <p:val>
                                            <p:strVal val="#ppt_x"/>
                                          </p:val>
                                        </p:tav>
                                      </p:tavLst>
                                    </p:anim>
                                    <p:anim calcmode="lin" valueType="num">
                                      <p:cBhvr>
                                        <p:cTn id="48" dur="500" fill="hold"/>
                                        <p:tgtEl>
                                          <p:spTgt spid="16405"/>
                                        </p:tgtEl>
                                        <p:attrNameLst>
                                          <p:attrName>ppt_y</p:attrName>
                                        </p:attrNameLst>
                                      </p:cBhvr>
                                      <p:tavLst>
                                        <p:tav tm="0">
                                          <p:val>
                                            <p:strVal val="#ppt_y"/>
                                          </p:val>
                                        </p:tav>
                                        <p:tav tm="100000">
                                          <p:val>
                                            <p:strVal val="#ppt_y"/>
                                          </p:val>
                                        </p:tav>
                                      </p:tavLst>
                                    </p:anim>
                                    <p:anim calcmode="lin" valueType="num">
                                      <p:cBhvr>
                                        <p:cTn id="49" dur="500" fill="hold"/>
                                        <p:tgtEl>
                                          <p:spTgt spid="16405"/>
                                        </p:tgtEl>
                                        <p:attrNameLst>
                                          <p:attrName>ppt_w</p:attrName>
                                        </p:attrNameLst>
                                      </p:cBhvr>
                                      <p:tavLst>
                                        <p:tav tm="0">
                                          <p:val>
                                            <p:fltVal val="0"/>
                                          </p:val>
                                        </p:tav>
                                        <p:tav tm="100000">
                                          <p:val>
                                            <p:strVal val="#ppt_w"/>
                                          </p:val>
                                        </p:tav>
                                      </p:tavLst>
                                    </p:anim>
                                    <p:anim calcmode="lin" valueType="num">
                                      <p:cBhvr>
                                        <p:cTn id="50" dur="500" fill="hold"/>
                                        <p:tgtEl>
                                          <p:spTgt spid="16405"/>
                                        </p:tgtEl>
                                        <p:attrNameLst>
                                          <p:attrName>ppt_h</p:attrName>
                                        </p:attrNameLst>
                                      </p:cBhvr>
                                      <p:tavLst>
                                        <p:tav tm="0">
                                          <p:val>
                                            <p:strVal val="#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499"/>
                                          </p:stCondLst>
                                        </p:cTn>
                                        <p:tgtEl>
                                          <p:spTgt spid="16407"/>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7" presetClass="entr" presetSubtype="8" fill="hold" grpId="0" nodeType="clickEffect">
                                  <p:stCondLst>
                                    <p:cond delay="0"/>
                                  </p:stCondLst>
                                  <p:childTnLst>
                                    <p:set>
                                      <p:cBhvr>
                                        <p:cTn id="58" dur="1" fill="hold">
                                          <p:stCondLst>
                                            <p:cond delay="0"/>
                                          </p:stCondLst>
                                        </p:cTn>
                                        <p:tgtEl>
                                          <p:spTgt spid="16408"/>
                                        </p:tgtEl>
                                        <p:attrNameLst>
                                          <p:attrName>style.visibility</p:attrName>
                                        </p:attrNameLst>
                                      </p:cBhvr>
                                      <p:to>
                                        <p:strVal val="visible"/>
                                      </p:to>
                                    </p:set>
                                    <p:anim calcmode="lin" valueType="num">
                                      <p:cBhvr>
                                        <p:cTn id="59" dur="500" fill="hold"/>
                                        <p:tgtEl>
                                          <p:spTgt spid="16408"/>
                                        </p:tgtEl>
                                        <p:attrNameLst>
                                          <p:attrName>ppt_x</p:attrName>
                                        </p:attrNameLst>
                                      </p:cBhvr>
                                      <p:tavLst>
                                        <p:tav tm="0">
                                          <p:val>
                                            <p:strVal val="#ppt_x-#ppt_w/2"/>
                                          </p:val>
                                        </p:tav>
                                        <p:tav tm="100000">
                                          <p:val>
                                            <p:strVal val="#ppt_x"/>
                                          </p:val>
                                        </p:tav>
                                      </p:tavLst>
                                    </p:anim>
                                    <p:anim calcmode="lin" valueType="num">
                                      <p:cBhvr>
                                        <p:cTn id="60" dur="500" fill="hold"/>
                                        <p:tgtEl>
                                          <p:spTgt spid="16408"/>
                                        </p:tgtEl>
                                        <p:attrNameLst>
                                          <p:attrName>ppt_y</p:attrName>
                                        </p:attrNameLst>
                                      </p:cBhvr>
                                      <p:tavLst>
                                        <p:tav tm="0">
                                          <p:val>
                                            <p:strVal val="#ppt_y"/>
                                          </p:val>
                                        </p:tav>
                                        <p:tav tm="100000">
                                          <p:val>
                                            <p:strVal val="#ppt_y"/>
                                          </p:val>
                                        </p:tav>
                                      </p:tavLst>
                                    </p:anim>
                                    <p:anim calcmode="lin" valueType="num">
                                      <p:cBhvr>
                                        <p:cTn id="61" dur="500" fill="hold"/>
                                        <p:tgtEl>
                                          <p:spTgt spid="16408"/>
                                        </p:tgtEl>
                                        <p:attrNameLst>
                                          <p:attrName>ppt_w</p:attrName>
                                        </p:attrNameLst>
                                      </p:cBhvr>
                                      <p:tavLst>
                                        <p:tav tm="0">
                                          <p:val>
                                            <p:fltVal val="0"/>
                                          </p:val>
                                        </p:tav>
                                        <p:tav tm="100000">
                                          <p:val>
                                            <p:strVal val="#ppt_w"/>
                                          </p:val>
                                        </p:tav>
                                      </p:tavLst>
                                    </p:anim>
                                    <p:anim calcmode="lin" valueType="num">
                                      <p:cBhvr>
                                        <p:cTn id="62" dur="500" fill="hold"/>
                                        <p:tgtEl>
                                          <p:spTgt spid="16408"/>
                                        </p:tgtEl>
                                        <p:attrNameLst>
                                          <p:attrName>ppt_h</p:attrName>
                                        </p:attrNameLst>
                                      </p:cBhvr>
                                      <p:tavLst>
                                        <p:tav tm="0">
                                          <p:val>
                                            <p:strVal val="#ppt_h"/>
                                          </p:val>
                                        </p:tav>
                                        <p:tav tm="100000">
                                          <p:val>
                                            <p:strVal val="#ppt_h"/>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3" presetClass="entr" presetSubtype="16" fill="hold" grpId="0" nodeType="clickEffect">
                                  <p:stCondLst>
                                    <p:cond delay="0"/>
                                  </p:stCondLst>
                                  <p:childTnLst>
                                    <p:set>
                                      <p:cBhvr>
                                        <p:cTn id="66" dur="1" fill="hold">
                                          <p:stCondLst>
                                            <p:cond delay="0"/>
                                          </p:stCondLst>
                                        </p:cTn>
                                        <p:tgtEl>
                                          <p:spTgt spid="16406"/>
                                        </p:tgtEl>
                                        <p:attrNameLst>
                                          <p:attrName>style.visibility</p:attrName>
                                        </p:attrNameLst>
                                      </p:cBhvr>
                                      <p:to>
                                        <p:strVal val="visible"/>
                                      </p:to>
                                    </p:set>
                                    <p:anim calcmode="lin" valueType="num">
                                      <p:cBhvr>
                                        <p:cTn id="67" dur="500" fill="hold"/>
                                        <p:tgtEl>
                                          <p:spTgt spid="16406"/>
                                        </p:tgtEl>
                                        <p:attrNameLst>
                                          <p:attrName>ppt_w</p:attrName>
                                        </p:attrNameLst>
                                      </p:cBhvr>
                                      <p:tavLst>
                                        <p:tav tm="0">
                                          <p:val>
                                            <p:fltVal val="0"/>
                                          </p:val>
                                        </p:tav>
                                        <p:tav tm="100000">
                                          <p:val>
                                            <p:strVal val="#ppt_w"/>
                                          </p:val>
                                        </p:tav>
                                      </p:tavLst>
                                    </p:anim>
                                    <p:anim calcmode="lin" valueType="num">
                                      <p:cBhvr>
                                        <p:cTn id="68" dur="500" fill="hold"/>
                                        <p:tgtEl>
                                          <p:spTgt spid="16406"/>
                                        </p:tgtEl>
                                        <p:attrNameLst>
                                          <p:attrName>ppt_h</p:attrName>
                                        </p:attrNameLst>
                                      </p:cBhvr>
                                      <p:tavLst>
                                        <p:tav tm="0">
                                          <p:val>
                                            <p:fltVal val="0"/>
                                          </p:val>
                                        </p:tav>
                                        <p:tav tm="100000">
                                          <p:val>
                                            <p:strVal val="#ppt_h"/>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17" presetClass="entr" presetSubtype="8" fill="hold" grpId="0" nodeType="clickEffect">
                                  <p:stCondLst>
                                    <p:cond delay="0"/>
                                  </p:stCondLst>
                                  <p:childTnLst>
                                    <p:set>
                                      <p:cBhvr>
                                        <p:cTn id="72" dur="1" fill="hold">
                                          <p:stCondLst>
                                            <p:cond delay="0"/>
                                          </p:stCondLst>
                                        </p:cTn>
                                        <p:tgtEl>
                                          <p:spTgt spid="16410"/>
                                        </p:tgtEl>
                                        <p:attrNameLst>
                                          <p:attrName>style.visibility</p:attrName>
                                        </p:attrNameLst>
                                      </p:cBhvr>
                                      <p:to>
                                        <p:strVal val="visible"/>
                                      </p:to>
                                    </p:set>
                                    <p:anim calcmode="lin" valueType="num">
                                      <p:cBhvr>
                                        <p:cTn id="73" dur="500" fill="hold"/>
                                        <p:tgtEl>
                                          <p:spTgt spid="16410"/>
                                        </p:tgtEl>
                                        <p:attrNameLst>
                                          <p:attrName>ppt_x</p:attrName>
                                        </p:attrNameLst>
                                      </p:cBhvr>
                                      <p:tavLst>
                                        <p:tav tm="0">
                                          <p:val>
                                            <p:strVal val="#ppt_x-#ppt_w/2"/>
                                          </p:val>
                                        </p:tav>
                                        <p:tav tm="100000">
                                          <p:val>
                                            <p:strVal val="#ppt_x"/>
                                          </p:val>
                                        </p:tav>
                                      </p:tavLst>
                                    </p:anim>
                                    <p:anim calcmode="lin" valueType="num">
                                      <p:cBhvr>
                                        <p:cTn id="74" dur="500" fill="hold"/>
                                        <p:tgtEl>
                                          <p:spTgt spid="16410"/>
                                        </p:tgtEl>
                                        <p:attrNameLst>
                                          <p:attrName>ppt_y</p:attrName>
                                        </p:attrNameLst>
                                      </p:cBhvr>
                                      <p:tavLst>
                                        <p:tav tm="0">
                                          <p:val>
                                            <p:strVal val="#ppt_y"/>
                                          </p:val>
                                        </p:tav>
                                        <p:tav tm="100000">
                                          <p:val>
                                            <p:strVal val="#ppt_y"/>
                                          </p:val>
                                        </p:tav>
                                      </p:tavLst>
                                    </p:anim>
                                    <p:anim calcmode="lin" valueType="num">
                                      <p:cBhvr>
                                        <p:cTn id="75" dur="500" fill="hold"/>
                                        <p:tgtEl>
                                          <p:spTgt spid="16410"/>
                                        </p:tgtEl>
                                        <p:attrNameLst>
                                          <p:attrName>ppt_w</p:attrName>
                                        </p:attrNameLst>
                                      </p:cBhvr>
                                      <p:tavLst>
                                        <p:tav tm="0">
                                          <p:val>
                                            <p:fltVal val="0"/>
                                          </p:val>
                                        </p:tav>
                                        <p:tav tm="100000">
                                          <p:val>
                                            <p:strVal val="#ppt_w"/>
                                          </p:val>
                                        </p:tav>
                                      </p:tavLst>
                                    </p:anim>
                                    <p:anim calcmode="lin" valueType="num">
                                      <p:cBhvr>
                                        <p:cTn id="76" dur="500" fill="hold"/>
                                        <p:tgtEl>
                                          <p:spTgt spid="164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7" grpId="0" autoUpdateAnimBg="0"/>
      <p:bldP spid="16399" grpId="0" animBg="1"/>
      <p:bldP spid="16400" grpId="0" autoUpdateAnimBg="0"/>
      <p:bldP spid="16401" grpId="0" animBg="1"/>
      <p:bldP spid="16402" grpId="0" autoUpdateAnimBg="0"/>
      <p:bldP spid="16403" grpId="0" animBg="1"/>
      <p:bldP spid="16404" grpId="0" autoUpdateAnimBg="0"/>
      <p:bldP spid="16405" grpId="0" animBg="1"/>
      <p:bldP spid="16406" grpId="0" autoUpdateAnimBg="0"/>
      <p:bldP spid="16407" grpId="0" autoUpdateAnimBg="0"/>
      <p:bldP spid="16408" grpId="0" animBg="1"/>
      <p:bldP spid="16410"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矩形 38913"/>
          <p:cNvSpPr>
            <a:spLocks noChangeArrowheads="1"/>
          </p:cNvSpPr>
          <p:nvPr/>
        </p:nvSpPr>
        <p:spPr bwMode="auto">
          <a:xfrm>
            <a:off x="5303839" y="115888"/>
            <a:ext cx="1800225" cy="6121400"/>
          </a:xfrm>
          <a:prstGeom prst="rect">
            <a:avLst/>
          </a:prstGeom>
          <a:solidFill>
            <a:srgbClr val="FFFF00">
              <a:alpha val="39999"/>
            </a:srgbClr>
          </a:solidFill>
          <a:ln w="9525">
            <a:solidFill>
              <a:schemeClr val="tx1"/>
            </a:solidFill>
            <a:miter lim="800000"/>
            <a:headEnd/>
            <a:tailEnd/>
          </a:ln>
        </p:spPr>
        <p:txBody>
          <a:bodyPr/>
          <a:lstStyle/>
          <a:p>
            <a:endParaRPr lang="zh-CN" altLang="en-US">
              <a:latin typeface="Arial" panose="020B0604020202020204" pitchFamily="34" charset="0"/>
              <a:ea typeface="宋体" panose="02010600030101010101" pitchFamily="2" charset="-122"/>
            </a:endParaRPr>
          </a:p>
        </p:txBody>
      </p:sp>
      <p:pic>
        <p:nvPicPr>
          <p:cNvPr id="25602" name="图片 389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9964" y="1484313"/>
            <a:ext cx="1152525" cy="98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图片 389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1400" y="2636838"/>
            <a:ext cx="1081088"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图片 389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9964" y="3660776"/>
            <a:ext cx="115252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图片 389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5501" y="4941889"/>
            <a:ext cx="1368425"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8919" name="表格 38918"/>
          <p:cNvGraphicFramePr/>
          <p:nvPr>
            <p:extLst>
              <p:ext uri="{D42A27DB-BD31-4B8C-83A1-F6EECF244321}">
                <p14:modId xmlns:p14="http://schemas.microsoft.com/office/powerpoint/2010/main" val="484636243"/>
              </p:ext>
            </p:extLst>
          </p:nvPr>
        </p:nvGraphicFramePr>
        <p:xfrm>
          <a:off x="167425" y="115888"/>
          <a:ext cx="11887200" cy="6570662"/>
        </p:xfrm>
        <a:graphic>
          <a:graphicData uri="http://schemas.openxmlformats.org/drawingml/2006/table">
            <a:tbl>
              <a:tblPr/>
              <a:tblGrid>
                <a:gridCol w="2297849"/>
                <a:gridCol w="2595245"/>
                <a:gridCol w="2432639"/>
                <a:gridCol w="2184456"/>
                <a:gridCol w="2377011"/>
              </a:tblGrid>
              <a:tr h="1297113">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itchFamily="34" charset="0"/>
                          <a:ea typeface="宋体"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fontAlgn="ctr">
                        <a:buNone/>
                      </a:pPr>
                      <a:endParaRPr lang="zh-TW" altLang="en-US" sz="2000" b="1" dirty="0">
                        <a:solidFill>
                          <a:srgbClr val="0000FF"/>
                        </a:solidFill>
                        <a:latin typeface="DFKai-SB" pitchFamily="65" charset="-120"/>
                        <a:ea typeface="DFKai-SB" pitchFamily="65" charset="-120"/>
                      </a:endParaRPr>
                    </a:p>
                    <a:p>
                      <a:pPr marL="0" lvl="0" indent="0" algn="ctr" fontAlgn="ctr">
                        <a:buNone/>
                      </a:pPr>
                      <a:r>
                        <a:rPr lang="zh-TW" altLang="en-US" sz="2000" b="1" dirty="0">
                          <a:latin typeface="DFKai-SB" pitchFamily="65" charset="-120"/>
                          <a:ea typeface="DFKai-SB" pitchFamily="65" charset="-120"/>
                        </a:rPr>
                        <a:t>約珥書</a:t>
                      </a:r>
                    </a:p>
                    <a:p>
                      <a:pPr marL="0" lvl="0" indent="0" algn="ctr" fontAlgn="ctr">
                        <a:buNone/>
                      </a:pPr>
                      <a:r>
                        <a:rPr lang="en-US" altLang="zh-TW" sz="2000" b="1" dirty="0">
                          <a:latin typeface="DFKai-SB" pitchFamily="65" charset="-120"/>
                          <a:ea typeface="DFKai-SB" pitchFamily="65" charset="-120"/>
                        </a:rPr>
                        <a:t>(</a:t>
                      </a:r>
                      <a:r>
                        <a:rPr lang="zh-TW" altLang="en-US" sz="2000" b="1" dirty="0">
                          <a:latin typeface="DFKai-SB" pitchFamily="65" charset="-120"/>
                          <a:ea typeface="DFKai-SB" pitchFamily="65" charset="-120"/>
                        </a:rPr>
                        <a:t>主前</a:t>
                      </a:r>
                      <a:r>
                        <a:rPr lang="en-US" altLang="zh-TW" sz="2000" b="1" dirty="0">
                          <a:latin typeface="DFKai-SB" pitchFamily="65" charset="-120"/>
                          <a:ea typeface="DFKai-SB" pitchFamily="65" charset="-120"/>
                        </a:rPr>
                        <a:t>835)</a:t>
                      </a:r>
                    </a:p>
                  </a:txBody>
                  <a:tcPr marT="45724" marB="45724">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itchFamily="34" charset="0"/>
                          <a:ea typeface="宋体"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fontAlgn="ctr">
                        <a:buNone/>
                      </a:pPr>
                      <a:r>
                        <a:rPr lang="en-US" altLang="zh-TW" sz="2000" b="1" dirty="0">
                          <a:solidFill>
                            <a:srgbClr val="FF0000"/>
                          </a:solidFill>
                          <a:latin typeface="DFKai-SB" pitchFamily="65" charset="-120"/>
                          <a:ea typeface="DFKai-SB" pitchFamily="65" charset="-120"/>
                        </a:rPr>
                        <a:t>(</a:t>
                      </a:r>
                      <a:r>
                        <a:rPr lang="zh-TW" altLang="en-US" sz="2000" b="1" u="sng" dirty="0">
                          <a:solidFill>
                            <a:srgbClr val="FF0000"/>
                          </a:solidFill>
                          <a:latin typeface="DFKai-SB" pitchFamily="65" charset="-120"/>
                          <a:ea typeface="DFKai-SB" pitchFamily="65" charset="-120"/>
                        </a:rPr>
                        <a:t>主前</a:t>
                      </a:r>
                      <a:r>
                        <a:rPr lang="en-US" altLang="zh-TW" sz="2000" b="1" u="sng" dirty="0">
                          <a:solidFill>
                            <a:srgbClr val="FF0000"/>
                          </a:solidFill>
                          <a:latin typeface="DFKai-SB" pitchFamily="65" charset="-120"/>
                          <a:ea typeface="DFKai-SB" pitchFamily="65" charset="-120"/>
                        </a:rPr>
                        <a:t>605~537</a:t>
                      </a:r>
                      <a:r>
                        <a:rPr lang="en-US" altLang="zh-TW" sz="2000" b="1" dirty="0">
                          <a:solidFill>
                            <a:srgbClr val="FF0000"/>
                          </a:solidFill>
                          <a:latin typeface="DFKai-SB" pitchFamily="65" charset="-120"/>
                          <a:ea typeface="DFKai-SB" pitchFamily="65" charset="-120"/>
                        </a:rPr>
                        <a:t>)</a:t>
                      </a:r>
                    </a:p>
                    <a:p>
                      <a:pPr marL="0" lvl="0" indent="0" algn="ctr" fontAlgn="ctr">
                        <a:buNone/>
                      </a:pPr>
                      <a:r>
                        <a:rPr lang="zh-TW" altLang="en-US" sz="2000" b="1" dirty="0">
                          <a:latin typeface="DFKai-SB" pitchFamily="65" charset="-120"/>
                          <a:ea typeface="DFKai-SB" pitchFamily="65" charset="-120"/>
                        </a:rPr>
                        <a:t>但二之大</a:t>
                      </a:r>
                      <a:r>
                        <a:rPr lang="zh-TW" altLang="en-US" sz="2000" b="1" dirty="0" smtClean="0">
                          <a:latin typeface="DFKai-SB" pitchFamily="65" charset="-120"/>
                          <a:ea typeface="DFKai-SB" pitchFamily="65" charset="-120"/>
                        </a:rPr>
                        <a:t>人像</a:t>
                      </a:r>
                      <a:endParaRPr lang="en-US" altLang="zh-TW" sz="2000" b="1" dirty="0" smtClean="0">
                        <a:latin typeface="DFKai-SB" pitchFamily="65" charset="-120"/>
                        <a:ea typeface="DFKai-SB" pitchFamily="65" charset="-120"/>
                      </a:endParaRPr>
                    </a:p>
                    <a:p>
                      <a:pPr marL="0" lvl="0" indent="0" algn="ctr" fontAlgn="ctr">
                        <a:buNone/>
                      </a:pPr>
                      <a:r>
                        <a:rPr lang="en-US" altLang="zh-TW" sz="2000" b="1" dirty="0" smtClean="0">
                          <a:latin typeface="DFKai-SB" pitchFamily="65" charset="-120"/>
                          <a:ea typeface="DFKai-SB" pitchFamily="65" charset="-120"/>
                        </a:rPr>
                        <a:t>(</a:t>
                      </a:r>
                      <a:r>
                        <a:rPr lang="zh-TW" altLang="en-US" sz="2000" b="1" dirty="0">
                          <a:latin typeface="DFKai-SB" pitchFamily="65" charset="-120"/>
                          <a:ea typeface="DFKai-SB" pitchFamily="65" charset="-120"/>
                        </a:rPr>
                        <a:t>主前</a:t>
                      </a:r>
                      <a:r>
                        <a:rPr lang="en-US" altLang="zh-TW" sz="2000" b="1" dirty="0">
                          <a:latin typeface="DFKai-SB" pitchFamily="65" charset="-120"/>
                          <a:ea typeface="DFKai-SB" pitchFamily="65" charset="-120"/>
                        </a:rPr>
                        <a:t>603)</a:t>
                      </a:r>
                    </a:p>
                  </a:txBody>
                  <a:tcPr marT="45724" marB="45724">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itchFamily="34" charset="0"/>
                          <a:ea typeface="宋体"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fontAlgn="ctr">
                        <a:buNone/>
                      </a:pPr>
                      <a:endParaRPr lang="zh-TW" altLang="en-US" sz="2000" b="1" dirty="0">
                        <a:solidFill>
                          <a:srgbClr val="0000FF"/>
                        </a:solidFill>
                        <a:latin typeface="DFKai-SB" pitchFamily="65" charset="-120"/>
                        <a:ea typeface="DFKai-SB" pitchFamily="65" charset="-120"/>
                      </a:endParaRPr>
                    </a:p>
                    <a:p>
                      <a:pPr marL="0" lvl="0" indent="0" algn="ctr" fontAlgn="ctr">
                        <a:buNone/>
                      </a:pPr>
                      <a:r>
                        <a:rPr lang="zh-TW" altLang="en-US" sz="2000" b="1" dirty="0" smtClean="0">
                          <a:latin typeface="DFKai-SB" pitchFamily="65" charset="-120"/>
                          <a:ea typeface="DFKai-SB" pitchFamily="65" charset="-120"/>
                        </a:rPr>
                        <a:t>但七的四兽</a:t>
                      </a:r>
                      <a:endParaRPr lang="en-US" altLang="zh-TW" sz="2000" b="1" dirty="0" smtClean="0">
                        <a:latin typeface="DFKai-SB" pitchFamily="65" charset="-120"/>
                        <a:ea typeface="DFKai-SB" pitchFamily="65" charset="-120"/>
                      </a:endParaRPr>
                    </a:p>
                    <a:p>
                      <a:pPr marL="0" lvl="0" indent="0" algn="ctr" fontAlgn="ctr">
                        <a:buNone/>
                      </a:pPr>
                      <a:r>
                        <a:rPr lang="en-US" altLang="zh-TW" sz="2000" b="1" dirty="0" smtClean="0">
                          <a:latin typeface="DFKai-SB" pitchFamily="65" charset="-120"/>
                          <a:ea typeface="DFKai-SB" pitchFamily="65" charset="-120"/>
                        </a:rPr>
                        <a:t>(</a:t>
                      </a:r>
                      <a:r>
                        <a:rPr lang="zh-TW" altLang="en-US" sz="2000" b="1" dirty="0">
                          <a:latin typeface="DFKai-SB" pitchFamily="65" charset="-120"/>
                          <a:ea typeface="DFKai-SB" pitchFamily="65" charset="-120"/>
                        </a:rPr>
                        <a:t>主前</a:t>
                      </a:r>
                      <a:r>
                        <a:rPr lang="en-US" altLang="zh-TW" sz="2000" b="1" dirty="0">
                          <a:latin typeface="DFKai-SB" pitchFamily="65" charset="-120"/>
                          <a:ea typeface="DFKai-SB" pitchFamily="65" charset="-120"/>
                        </a:rPr>
                        <a:t>556)</a:t>
                      </a:r>
                    </a:p>
                  </a:txBody>
                  <a:tcPr marT="45724" marB="45724">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itchFamily="34" charset="0"/>
                          <a:ea typeface="宋体"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fontAlgn="ctr">
                        <a:buNone/>
                      </a:pPr>
                      <a:endParaRPr lang="zh-TW" altLang="en-US" sz="2000" b="1" dirty="0">
                        <a:latin typeface="DFKai-SB" pitchFamily="65" charset="-120"/>
                        <a:ea typeface="DFKai-SB" pitchFamily="65" charset="-120"/>
                      </a:endParaRPr>
                    </a:p>
                    <a:p>
                      <a:pPr marL="0" lvl="0" indent="0" algn="ctr" fontAlgn="ctr">
                        <a:buNone/>
                      </a:pPr>
                      <a:r>
                        <a:rPr lang="zh-TW" altLang="en-US" sz="2000" b="1" dirty="0">
                          <a:latin typeface="DFKai-SB" pitchFamily="65" charset="-120"/>
                          <a:ea typeface="DFKai-SB" pitchFamily="65" charset="-120"/>
                        </a:rPr>
                        <a:t>亞一的四角</a:t>
                      </a:r>
                    </a:p>
                    <a:p>
                      <a:pPr marL="0" lvl="0" indent="0" algn="ctr" fontAlgn="ctr">
                        <a:buNone/>
                      </a:pPr>
                      <a:r>
                        <a:rPr lang="en-US" altLang="zh-TW" sz="2000" b="1">
                          <a:latin typeface="DFKai-SB" pitchFamily="65" charset="-120"/>
                          <a:ea typeface="DFKai-SB" pitchFamily="65" charset="-120"/>
                        </a:rPr>
                        <a:t>(</a:t>
                      </a:r>
                      <a:r>
                        <a:rPr lang="zh-TW" altLang="en-US" sz="2000" b="1" dirty="0">
                          <a:latin typeface="DFKai-SB" pitchFamily="65" charset="-120"/>
                          <a:ea typeface="DFKai-SB" pitchFamily="65" charset="-120"/>
                        </a:rPr>
                        <a:t>主前</a:t>
                      </a:r>
                      <a:r>
                        <a:rPr lang="en-US" altLang="zh-TW" sz="2000" b="1">
                          <a:latin typeface="DFKai-SB" pitchFamily="65" charset="-120"/>
                          <a:ea typeface="DFKai-SB" pitchFamily="65" charset="-120"/>
                        </a:rPr>
                        <a:t>520)</a:t>
                      </a:r>
                    </a:p>
                  </a:txBody>
                  <a:tcPr marT="45724" marB="45724">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itchFamily="34" charset="0"/>
                          <a:ea typeface="宋体"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fontAlgn="ctr">
                        <a:buNone/>
                      </a:pPr>
                      <a:endParaRPr lang="zh-TW" altLang="en-US" sz="2000" b="1" dirty="0">
                        <a:latin typeface="DFKai-SB" pitchFamily="65" charset="-120"/>
                        <a:ea typeface="DFKai-SB" pitchFamily="65" charset="-120"/>
                      </a:endParaRPr>
                    </a:p>
                    <a:p>
                      <a:pPr marL="0" lvl="0" indent="0" algn="ctr" fontAlgn="ctr">
                        <a:buNone/>
                      </a:pPr>
                      <a:r>
                        <a:rPr lang="zh-TW" altLang="en-US" sz="2000" b="1" dirty="0" smtClean="0">
                          <a:latin typeface="DFKai-SB" pitchFamily="65" charset="-120"/>
                          <a:ea typeface="DFKai-SB" pitchFamily="65" charset="-120"/>
                        </a:rPr>
                        <a:t>人类之政权</a:t>
                      </a:r>
                    </a:p>
                    <a:p>
                      <a:pPr marL="0" lvl="0" indent="0" algn="ctr" fontAlgn="ctr">
                        <a:buNone/>
                      </a:pPr>
                      <a:r>
                        <a:rPr lang="en-US" altLang="zh-TW" sz="2000" b="1" dirty="0" smtClean="0">
                          <a:latin typeface="DFKai-SB" pitchFamily="65" charset="-120"/>
                          <a:ea typeface="DFKai-SB" pitchFamily="65" charset="-120"/>
                        </a:rPr>
                        <a:t>(27</a:t>
                      </a:r>
                      <a:r>
                        <a:rPr lang="zh-TW" altLang="en-US" sz="2000" b="1" dirty="0" smtClean="0">
                          <a:latin typeface="DFKai-SB" pitchFamily="65" charset="-120"/>
                          <a:ea typeface="DFKai-SB" pitchFamily="65" charset="-120"/>
                        </a:rPr>
                        <a:t>个世纪</a:t>
                      </a:r>
                      <a:r>
                        <a:rPr lang="en-US" altLang="zh-TW" sz="2000" b="1" dirty="0" smtClean="0">
                          <a:latin typeface="DFKai-SB" pitchFamily="65" charset="-120"/>
                          <a:ea typeface="DFKai-SB" pitchFamily="65" charset="-120"/>
                        </a:rPr>
                        <a:t>)</a:t>
                      </a:r>
                      <a:endParaRPr lang="en-US" altLang="zh-TW" sz="2000" b="1" dirty="0">
                        <a:latin typeface="DFKai-SB" pitchFamily="65" charset="-120"/>
                        <a:ea typeface="DFKai-SB" pitchFamily="65" charset="-120"/>
                      </a:endParaRPr>
                    </a:p>
                  </a:txBody>
                  <a:tcPr marT="45724" marB="45724">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1127869">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itchFamily="34" charset="0"/>
                          <a:ea typeface="宋体"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fontAlgn="ctr">
                        <a:buNone/>
                      </a:pPr>
                      <a:r>
                        <a:rPr lang="zh-TW" altLang="en-US" sz="2400" dirty="0">
                          <a:latin typeface="DFKai-SB" pitchFamily="65" charset="-120"/>
                          <a:ea typeface="DFKai-SB" pitchFamily="65" charset="-120"/>
                        </a:rPr>
                        <a:t>剪蝗</a:t>
                      </a:r>
                    </a:p>
                  </a:txBody>
                  <a:tcPr marT="45724" marB="45724">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itchFamily="34" charset="0"/>
                          <a:ea typeface="宋体"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fontAlgn="ctr">
                        <a:buNone/>
                      </a:pPr>
                      <a:endParaRPr lang="zh-CN" altLang="en-US" sz="2400" dirty="0">
                        <a:latin typeface="DFKai-SB" pitchFamily="65" charset="-120"/>
                        <a:ea typeface="DFKai-SB" pitchFamily="65" charset="-120"/>
                      </a:endParaRPr>
                    </a:p>
                  </a:txBody>
                  <a:tcPr marT="45724" marB="45724">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itchFamily="34" charset="0"/>
                          <a:ea typeface="宋体"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fontAlgn="ctr">
                        <a:buNone/>
                      </a:pPr>
                      <a:r>
                        <a:rPr lang="zh-TW" altLang="en-US" sz="2400" dirty="0" smtClean="0">
                          <a:latin typeface="DFKai-SB" pitchFamily="65" charset="-120"/>
                          <a:ea typeface="DFKai-SB" pitchFamily="65" charset="-120"/>
                        </a:rPr>
                        <a:t>狮子</a:t>
                      </a:r>
                      <a:endParaRPr lang="zh-TW" altLang="en-US" sz="2400" dirty="0">
                        <a:latin typeface="DFKai-SB" pitchFamily="65" charset="-120"/>
                        <a:ea typeface="DFKai-SB" pitchFamily="65" charset="-120"/>
                      </a:endParaRPr>
                    </a:p>
                  </a:txBody>
                  <a:tcPr marT="45724" marB="45724">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itchFamily="34" charset="0"/>
                          <a:ea typeface="宋体"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fontAlgn="ctr">
                        <a:buNone/>
                      </a:pPr>
                      <a:endParaRPr lang="zh-CN" altLang="en-US" sz="2400" dirty="0">
                        <a:latin typeface="DFKai-SB" pitchFamily="65" charset="-120"/>
                        <a:ea typeface="DFKai-SB" pitchFamily="65" charset="-120"/>
                      </a:endParaRPr>
                    </a:p>
                  </a:txBody>
                  <a:tcPr marT="45724" marB="45724">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itchFamily="34" charset="0"/>
                          <a:ea typeface="宋体"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fontAlgn="ctr">
                        <a:buNone/>
                      </a:pPr>
                      <a:r>
                        <a:rPr lang="zh-TW" altLang="en-US" sz="2000" b="1" u="sng" dirty="0" smtClean="0">
                          <a:solidFill>
                            <a:srgbClr val="FF0000"/>
                          </a:solidFill>
                          <a:latin typeface="DFKai-SB" pitchFamily="65" charset="-120"/>
                          <a:ea typeface="DFKai-SB" pitchFamily="65" charset="-120"/>
                        </a:rPr>
                        <a:t>巴比伦</a:t>
                      </a:r>
                      <a:r>
                        <a:rPr lang="zh-TW" altLang="en-US" sz="2000" b="1" dirty="0" smtClean="0">
                          <a:solidFill>
                            <a:srgbClr val="FF0000"/>
                          </a:solidFill>
                          <a:latin typeface="DFKai-SB" pitchFamily="65" charset="-120"/>
                          <a:ea typeface="DFKai-SB" pitchFamily="65" charset="-120"/>
                        </a:rPr>
                        <a:t>帝国</a:t>
                      </a:r>
                    </a:p>
                    <a:p>
                      <a:pPr marL="0" lvl="0" indent="0" algn="ctr" fontAlgn="ctr">
                        <a:buNone/>
                      </a:pPr>
                      <a:r>
                        <a:rPr lang="en-US" altLang="zh-TW" sz="2000" dirty="0" smtClean="0">
                          <a:latin typeface="DFKai-SB" pitchFamily="65" charset="-120"/>
                          <a:ea typeface="DFKai-SB" pitchFamily="65" charset="-120"/>
                        </a:rPr>
                        <a:t>(</a:t>
                      </a:r>
                      <a:r>
                        <a:rPr lang="zh-TW" altLang="en-US" sz="2000" dirty="0">
                          <a:latin typeface="DFKai-SB" pitchFamily="65" charset="-120"/>
                          <a:ea typeface="DFKai-SB" pitchFamily="65" charset="-120"/>
                        </a:rPr>
                        <a:t>主前</a:t>
                      </a:r>
                      <a:r>
                        <a:rPr lang="en-US" altLang="zh-TW" sz="2000" dirty="0">
                          <a:latin typeface="DFKai-SB" pitchFamily="65" charset="-120"/>
                          <a:ea typeface="DFKai-SB" pitchFamily="65" charset="-120"/>
                        </a:rPr>
                        <a:t>626-539)</a:t>
                      </a:r>
                    </a:p>
                    <a:p>
                      <a:pPr marL="0" lvl="0" indent="0" algn="ctr" fontAlgn="ctr">
                        <a:buNone/>
                      </a:pPr>
                      <a:r>
                        <a:rPr lang="zh-TW" altLang="en-US" sz="2000" dirty="0">
                          <a:latin typeface="DFKai-SB" pitchFamily="65" charset="-120"/>
                          <a:ea typeface="DFKai-SB" pitchFamily="65" charset="-120"/>
                        </a:rPr>
                        <a:t>共</a:t>
                      </a:r>
                      <a:r>
                        <a:rPr lang="en-US" altLang="zh-TW" sz="2000" dirty="0">
                          <a:latin typeface="DFKai-SB" pitchFamily="65" charset="-120"/>
                          <a:ea typeface="DFKai-SB" pitchFamily="65" charset="-120"/>
                        </a:rPr>
                        <a:t>67</a:t>
                      </a:r>
                      <a:r>
                        <a:rPr lang="zh-TW" altLang="en-US" sz="2000" dirty="0">
                          <a:latin typeface="DFKai-SB" pitchFamily="65" charset="-120"/>
                          <a:ea typeface="DFKai-SB" pitchFamily="65" charset="-120"/>
                        </a:rPr>
                        <a:t>年</a:t>
                      </a:r>
                    </a:p>
                  </a:txBody>
                  <a:tcPr marT="45724" marB="45724">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1066903">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itchFamily="34" charset="0"/>
                          <a:ea typeface="宋体"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fontAlgn="ctr">
                        <a:buNone/>
                      </a:pPr>
                      <a:r>
                        <a:rPr lang="zh-TW" altLang="en-US" sz="2400" dirty="0">
                          <a:latin typeface="DFKai-SB" pitchFamily="65" charset="-120"/>
                          <a:ea typeface="DFKai-SB" pitchFamily="65" charset="-120"/>
                        </a:rPr>
                        <a:t>群蝗</a:t>
                      </a:r>
                    </a:p>
                  </a:txBody>
                  <a:tcPr marT="45724" marB="45724">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itchFamily="34" charset="0"/>
                          <a:ea typeface="宋体"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fontAlgn="ctr">
                        <a:buNone/>
                      </a:pPr>
                      <a:endParaRPr lang="zh-CN" altLang="en-US" sz="2400" dirty="0">
                        <a:latin typeface="DFKai-SB" pitchFamily="65" charset="-120"/>
                        <a:ea typeface="DFKai-SB" pitchFamily="65" charset="-120"/>
                      </a:endParaRPr>
                    </a:p>
                  </a:txBody>
                  <a:tcPr marT="45724" marB="45724">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itchFamily="34" charset="0"/>
                          <a:ea typeface="宋体"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fontAlgn="ctr">
                        <a:buNone/>
                      </a:pPr>
                      <a:r>
                        <a:rPr lang="zh-TW" altLang="en-US" sz="2400" dirty="0">
                          <a:latin typeface="DFKai-SB" pitchFamily="65" charset="-120"/>
                          <a:ea typeface="DFKai-SB" pitchFamily="65" charset="-120"/>
                        </a:rPr>
                        <a:t>熊</a:t>
                      </a:r>
                    </a:p>
                  </a:txBody>
                  <a:tcPr marT="45724" marB="45724">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itchFamily="34" charset="0"/>
                          <a:ea typeface="宋体"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fontAlgn="ctr">
                        <a:buNone/>
                      </a:pPr>
                      <a:endParaRPr lang="zh-CN" altLang="en-US" sz="2400" dirty="0">
                        <a:latin typeface="DFKai-SB" pitchFamily="65" charset="-120"/>
                        <a:ea typeface="DFKai-SB" pitchFamily="65" charset="-120"/>
                      </a:endParaRPr>
                    </a:p>
                  </a:txBody>
                  <a:tcPr marT="45724" marB="45724">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itchFamily="34" charset="0"/>
                          <a:ea typeface="宋体"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fontAlgn="ctr">
                        <a:buNone/>
                      </a:pPr>
                      <a:r>
                        <a:rPr lang="zh-TW" altLang="en-US" sz="2000" b="1" u="sng" dirty="0" smtClean="0">
                          <a:solidFill>
                            <a:srgbClr val="FF0000"/>
                          </a:solidFill>
                          <a:latin typeface="DFKai-SB" pitchFamily="65" charset="-120"/>
                          <a:ea typeface="DFKai-SB" pitchFamily="65" charset="-120"/>
                        </a:rPr>
                        <a:t>玛代波斯</a:t>
                      </a:r>
                      <a:r>
                        <a:rPr lang="zh-TW" altLang="en-US" sz="2000" b="1" dirty="0" smtClean="0">
                          <a:solidFill>
                            <a:srgbClr val="FF0000"/>
                          </a:solidFill>
                          <a:latin typeface="DFKai-SB" pitchFamily="65" charset="-120"/>
                          <a:ea typeface="DFKai-SB" pitchFamily="65" charset="-120"/>
                        </a:rPr>
                        <a:t>帝国</a:t>
                      </a:r>
                      <a:r>
                        <a:rPr lang="en-US" altLang="zh-TW" sz="2000" dirty="0" smtClean="0">
                          <a:latin typeface="DFKai-SB" pitchFamily="65" charset="-120"/>
                          <a:ea typeface="DFKai-SB" pitchFamily="65" charset="-120"/>
                        </a:rPr>
                        <a:t>(</a:t>
                      </a:r>
                      <a:r>
                        <a:rPr lang="zh-TW" altLang="en-US" sz="2000" dirty="0">
                          <a:latin typeface="DFKai-SB" pitchFamily="65" charset="-120"/>
                          <a:ea typeface="DFKai-SB" pitchFamily="65" charset="-120"/>
                        </a:rPr>
                        <a:t>主前</a:t>
                      </a:r>
                      <a:r>
                        <a:rPr lang="en-US" altLang="zh-TW" sz="2000" dirty="0">
                          <a:latin typeface="DFKai-SB" pitchFamily="65" charset="-120"/>
                          <a:ea typeface="DFKai-SB" pitchFamily="65" charset="-120"/>
                        </a:rPr>
                        <a:t>539-331)</a:t>
                      </a:r>
                    </a:p>
                    <a:p>
                      <a:pPr marL="0" lvl="0" indent="0" algn="ctr" fontAlgn="ctr">
                        <a:buNone/>
                      </a:pPr>
                      <a:r>
                        <a:rPr lang="zh-TW" altLang="en-US" sz="2000" dirty="0">
                          <a:latin typeface="DFKai-SB" pitchFamily="65" charset="-120"/>
                          <a:ea typeface="DFKai-SB" pitchFamily="65" charset="-120"/>
                        </a:rPr>
                        <a:t>共</a:t>
                      </a:r>
                      <a:r>
                        <a:rPr lang="en-US" altLang="zh-TW" sz="2000" dirty="0">
                          <a:latin typeface="DFKai-SB" pitchFamily="65" charset="-120"/>
                          <a:ea typeface="DFKai-SB" pitchFamily="65" charset="-120"/>
                        </a:rPr>
                        <a:t>208</a:t>
                      </a:r>
                      <a:r>
                        <a:rPr lang="zh-TW" altLang="en-US" sz="2000" dirty="0">
                          <a:latin typeface="DFKai-SB" pitchFamily="65" charset="-120"/>
                          <a:ea typeface="DFKai-SB" pitchFamily="65" charset="-120"/>
                        </a:rPr>
                        <a:t>年</a:t>
                      </a:r>
                    </a:p>
                  </a:txBody>
                  <a:tcPr marT="45724" marB="45724">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1127869">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itchFamily="34" charset="0"/>
                          <a:ea typeface="宋体"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fontAlgn="ctr">
                        <a:spcBef>
                          <a:spcPct val="0"/>
                        </a:spcBef>
                        <a:buNone/>
                      </a:pPr>
                      <a:r>
                        <a:rPr lang="zh-TW" altLang="en-US" sz="2400" dirty="0">
                          <a:latin typeface="DFKai-SB" pitchFamily="65" charset="-120"/>
                          <a:ea typeface="DFKai-SB" pitchFamily="65" charset="-120"/>
                        </a:rPr>
                        <a:t>舔蝗</a:t>
                      </a:r>
                    </a:p>
                  </a:txBody>
                  <a:tcPr marT="45724" marB="45724">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itchFamily="34" charset="0"/>
                          <a:ea typeface="宋体"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fontAlgn="ctr">
                        <a:buNone/>
                      </a:pPr>
                      <a:endParaRPr lang="zh-CN" altLang="en-US" sz="2400" dirty="0">
                        <a:latin typeface="DFKai-SB" pitchFamily="65" charset="-120"/>
                        <a:ea typeface="DFKai-SB" pitchFamily="65" charset="-120"/>
                      </a:endParaRPr>
                    </a:p>
                  </a:txBody>
                  <a:tcPr marT="45724" marB="45724">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itchFamily="34" charset="0"/>
                          <a:ea typeface="宋体"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fontAlgn="ctr">
                        <a:buNone/>
                      </a:pPr>
                      <a:r>
                        <a:rPr lang="zh-TW" altLang="en-US" sz="2400" dirty="0">
                          <a:latin typeface="DFKai-SB" pitchFamily="65" charset="-120"/>
                          <a:ea typeface="DFKai-SB" pitchFamily="65" charset="-120"/>
                        </a:rPr>
                        <a:t>豹</a:t>
                      </a:r>
                    </a:p>
                  </a:txBody>
                  <a:tcPr marT="45724" marB="45724">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itchFamily="34" charset="0"/>
                          <a:ea typeface="宋体"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fontAlgn="ctr">
                        <a:buNone/>
                      </a:pPr>
                      <a:endParaRPr lang="zh-CN" altLang="en-US" sz="2400" dirty="0">
                        <a:latin typeface="DFKai-SB" pitchFamily="65" charset="-120"/>
                        <a:ea typeface="DFKai-SB" pitchFamily="65" charset="-120"/>
                      </a:endParaRPr>
                    </a:p>
                  </a:txBody>
                  <a:tcPr marT="45724" marB="45724">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itchFamily="34" charset="0"/>
                          <a:ea typeface="宋体"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fontAlgn="ctr">
                        <a:buNone/>
                      </a:pPr>
                      <a:r>
                        <a:rPr lang="zh-TW" altLang="en-US" sz="2000" b="1" u="sng" dirty="0" smtClean="0">
                          <a:solidFill>
                            <a:srgbClr val="FF0000"/>
                          </a:solidFill>
                          <a:latin typeface="DFKai-SB" pitchFamily="65" charset="-120"/>
                          <a:ea typeface="DFKai-SB" pitchFamily="65" charset="-120"/>
                        </a:rPr>
                        <a:t>希腊</a:t>
                      </a:r>
                      <a:r>
                        <a:rPr lang="zh-TW" altLang="en-US" sz="2000" b="1" dirty="0" smtClean="0">
                          <a:solidFill>
                            <a:srgbClr val="FF0000"/>
                          </a:solidFill>
                          <a:latin typeface="DFKai-SB" pitchFamily="65" charset="-120"/>
                          <a:ea typeface="DFKai-SB" pitchFamily="65" charset="-120"/>
                        </a:rPr>
                        <a:t>帝国</a:t>
                      </a:r>
                    </a:p>
                    <a:p>
                      <a:pPr marL="0" lvl="0" indent="0" algn="ctr" fontAlgn="ctr">
                        <a:buNone/>
                      </a:pPr>
                      <a:r>
                        <a:rPr lang="en-US" altLang="zh-TW" sz="2000" dirty="0" smtClean="0">
                          <a:latin typeface="DFKai-SB" pitchFamily="65" charset="-120"/>
                          <a:ea typeface="DFKai-SB" pitchFamily="65" charset="-120"/>
                        </a:rPr>
                        <a:t>(</a:t>
                      </a:r>
                      <a:r>
                        <a:rPr lang="zh-TW" altLang="en-US" sz="2000" dirty="0">
                          <a:latin typeface="DFKai-SB" pitchFamily="65" charset="-120"/>
                          <a:ea typeface="DFKai-SB" pitchFamily="65" charset="-120"/>
                        </a:rPr>
                        <a:t>主前</a:t>
                      </a:r>
                      <a:r>
                        <a:rPr lang="en-US" altLang="zh-TW" sz="2000" dirty="0">
                          <a:latin typeface="DFKai-SB" pitchFamily="65" charset="-120"/>
                          <a:ea typeface="DFKai-SB" pitchFamily="65" charset="-120"/>
                        </a:rPr>
                        <a:t>331-31)</a:t>
                      </a:r>
                    </a:p>
                    <a:p>
                      <a:pPr marL="0" lvl="0" indent="0" algn="ctr" fontAlgn="ctr">
                        <a:buNone/>
                      </a:pPr>
                      <a:r>
                        <a:rPr lang="zh-TW" altLang="en-US" sz="2000" dirty="0">
                          <a:latin typeface="DFKai-SB" pitchFamily="65" charset="-120"/>
                          <a:ea typeface="DFKai-SB" pitchFamily="65" charset="-120"/>
                        </a:rPr>
                        <a:t>共</a:t>
                      </a:r>
                      <a:r>
                        <a:rPr lang="en-US" altLang="zh-TW" sz="2000" dirty="0">
                          <a:latin typeface="DFKai-SB" pitchFamily="65" charset="-120"/>
                          <a:ea typeface="DFKai-SB" pitchFamily="65" charset="-120"/>
                        </a:rPr>
                        <a:t>300</a:t>
                      </a:r>
                      <a:r>
                        <a:rPr lang="zh-TW" altLang="en-US" sz="2000" dirty="0">
                          <a:latin typeface="DFKai-SB" pitchFamily="65" charset="-120"/>
                          <a:ea typeface="DFKai-SB" pitchFamily="65" charset="-120"/>
                        </a:rPr>
                        <a:t>年</a:t>
                      </a:r>
                    </a:p>
                  </a:txBody>
                  <a:tcPr marT="45724" marB="45724">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1493664">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itchFamily="34" charset="0"/>
                          <a:ea typeface="宋体"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fontAlgn="ctr">
                        <a:buNone/>
                      </a:pPr>
                      <a:r>
                        <a:rPr lang="zh-TW" altLang="en-US" sz="2400" dirty="0">
                          <a:latin typeface="DFKai-SB" pitchFamily="65" charset="-120"/>
                          <a:ea typeface="DFKai-SB" pitchFamily="65" charset="-120"/>
                        </a:rPr>
                        <a:t>毀蝗</a:t>
                      </a:r>
                    </a:p>
                  </a:txBody>
                  <a:tcPr marT="45724" marB="45724">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itchFamily="34" charset="0"/>
                          <a:ea typeface="宋体"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fontAlgn="ctr">
                        <a:buNone/>
                      </a:pPr>
                      <a:endParaRPr lang="zh-CN" altLang="en-US" sz="2400" dirty="0">
                        <a:latin typeface="DFKai-SB" pitchFamily="65" charset="-120"/>
                        <a:ea typeface="DFKai-SB" pitchFamily="65" charset="-120"/>
                      </a:endParaRPr>
                    </a:p>
                  </a:txBody>
                  <a:tcPr marT="45724" marB="45724">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itchFamily="34" charset="0"/>
                          <a:ea typeface="宋体"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fontAlgn="ctr">
                        <a:buNone/>
                      </a:pPr>
                      <a:r>
                        <a:rPr lang="zh-TW" altLang="en-US" sz="2400" b="1" dirty="0">
                          <a:latin typeface="DFKai-SB" pitchFamily="65" charset="-120"/>
                          <a:ea typeface="DFKai-SB" pitchFamily="65" charset="-120"/>
                        </a:rPr>
                        <a:t>十</a:t>
                      </a:r>
                      <a:r>
                        <a:rPr lang="zh-TW" altLang="en-US" sz="2400" dirty="0" smtClean="0">
                          <a:latin typeface="DFKai-SB" pitchFamily="65" charset="-120"/>
                          <a:ea typeface="DFKai-SB" pitchFamily="65" charset="-120"/>
                        </a:rPr>
                        <a:t>角兽</a:t>
                      </a:r>
                      <a:endParaRPr lang="zh-TW" altLang="en-US" sz="2400" dirty="0">
                        <a:latin typeface="DFKai-SB" pitchFamily="65" charset="-120"/>
                        <a:ea typeface="DFKai-SB" pitchFamily="65" charset="-120"/>
                      </a:endParaRPr>
                    </a:p>
                  </a:txBody>
                  <a:tcPr marT="45724" marB="45724">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itchFamily="34" charset="0"/>
                          <a:ea typeface="宋体"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fontAlgn="ctr">
                        <a:buNone/>
                      </a:pPr>
                      <a:endParaRPr lang="zh-CN" altLang="en-US" sz="2400" dirty="0">
                        <a:latin typeface="DFKai-SB" pitchFamily="65" charset="-120"/>
                        <a:ea typeface="DFKai-SB" pitchFamily="65" charset="-120"/>
                      </a:endParaRPr>
                    </a:p>
                  </a:txBody>
                  <a:tcPr marT="45724" marB="45724">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itchFamily="34" charset="0"/>
                          <a:ea typeface="宋体"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fontAlgn="ctr">
                        <a:buNone/>
                      </a:pPr>
                      <a:r>
                        <a:rPr lang="zh-TW" altLang="en-US" sz="2000" b="1" u="sng" dirty="0" smtClean="0">
                          <a:solidFill>
                            <a:srgbClr val="FF0000"/>
                          </a:solidFill>
                          <a:latin typeface="DFKai-SB" pitchFamily="65" charset="-120"/>
                          <a:ea typeface="DFKai-SB" pitchFamily="65" charset="-120"/>
                        </a:rPr>
                        <a:t>罗马</a:t>
                      </a:r>
                      <a:r>
                        <a:rPr lang="zh-TW" altLang="en-US" sz="2000" b="1" dirty="0" smtClean="0">
                          <a:solidFill>
                            <a:srgbClr val="FF0000"/>
                          </a:solidFill>
                          <a:latin typeface="DFKai-SB" pitchFamily="65" charset="-120"/>
                          <a:ea typeface="DFKai-SB" pitchFamily="65" charset="-120"/>
                        </a:rPr>
                        <a:t>帝国</a:t>
                      </a:r>
                    </a:p>
                    <a:p>
                      <a:pPr marL="0" lvl="0" indent="0" algn="ctr" fontAlgn="ctr">
                        <a:buNone/>
                      </a:pPr>
                      <a:r>
                        <a:rPr lang="en-US" altLang="zh-TW" sz="2000" dirty="0" smtClean="0">
                          <a:latin typeface="DFKai-SB" pitchFamily="65" charset="-120"/>
                          <a:ea typeface="DFKai-SB" pitchFamily="65" charset="-120"/>
                        </a:rPr>
                        <a:t>(</a:t>
                      </a:r>
                      <a:r>
                        <a:rPr lang="zh-TW" altLang="en-US" sz="2000" dirty="0">
                          <a:latin typeface="DFKai-SB" pitchFamily="65" charset="-120"/>
                          <a:ea typeface="DFKai-SB" pitchFamily="65" charset="-120"/>
                        </a:rPr>
                        <a:t>主前</a:t>
                      </a:r>
                      <a:r>
                        <a:rPr lang="en-US" altLang="zh-TW" sz="2000" dirty="0">
                          <a:latin typeface="DFKai-SB" pitchFamily="65" charset="-120"/>
                          <a:ea typeface="DFKai-SB" pitchFamily="65" charset="-120"/>
                        </a:rPr>
                        <a:t>31-)</a:t>
                      </a:r>
                    </a:p>
                    <a:p>
                      <a:pPr marL="0" lvl="0" indent="0" algn="ctr" fontAlgn="ctr">
                        <a:buNone/>
                      </a:pPr>
                      <a:r>
                        <a:rPr lang="zh-TW" altLang="en-US" sz="2000" dirty="0">
                          <a:latin typeface="DFKai-SB" pitchFamily="65" charset="-120"/>
                          <a:ea typeface="DFKai-SB" pitchFamily="65" charset="-120"/>
                        </a:rPr>
                        <a:t>已</a:t>
                      </a:r>
                      <a:r>
                        <a:rPr lang="en-US" altLang="zh-TW" sz="2000" dirty="0">
                          <a:latin typeface="DFKai-SB" pitchFamily="65" charset="-120"/>
                          <a:ea typeface="DFKai-SB" pitchFamily="65" charset="-120"/>
                        </a:rPr>
                        <a:t>2043</a:t>
                      </a:r>
                      <a:r>
                        <a:rPr lang="zh-TW" altLang="en-US" sz="2000" dirty="0">
                          <a:latin typeface="DFKai-SB" pitchFamily="65" charset="-120"/>
                          <a:ea typeface="DFKai-SB" pitchFamily="65" charset="-120"/>
                        </a:rPr>
                        <a:t>年</a:t>
                      </a:r>
                    </a:p>
                    <a:p>
                      <a:pPr marL="0" lvl="0" indent="0" algn="ctr" fontAlgn="ctr">
                        <a:buNone/>
                      </a:pPr>
                      <a:endParaRPr lang="zh-TW" altLang="en-US" sz="2000" dirty="0">
                        <a:latin typeface="DFKai-SB" pitchFamily="65" charset="-120"/>
                        <a:ea typeface="DFKai-SB" pitchFamily="65" charset="-120"/>
                      </a:endParaRPr>
                    </a:p>
                  </a:txBody>
                  <a:tcPr marT="45724" marB="45724">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457244">
                <a:tc gridSpan="5">
                  <a:txBody>
                    <a:bodyPr/>
                    <a:lstStyle>
                      <a:lvl1pPr marL="342900" lvl="0" indent="-342900" algn="l" defTabSz="914400" eaLnBrk="1" fontAlgn="base" latinLnBrk="0" hangingPunct="1">
                        <a:spcBef>
                          <a:spcPct val="20000"/>
                        </a:spcBef>
                        <a:spcAft>
                          <a:spcPct val="0"/>
                        </a:spcAft>
                        <a:buChar char="•"/>
                        <a:defRPr sz="2800" b="0" i="0" u="none" kern="1200" baseline="0">
                          <a:solidFill>
                            <a:schemeClr val="tx1"/>
                          </a:solidFill>
                          <a:latin typeface="Arial" pitchFamily="34" charset="0"/>
                          <a:ea typeface="宋体" pitchFamily="2" charset="-122"/>
                        </a:defRPr>
                      </a:lvl1pPr>
                      <a:lvl2pPr marL="742950" lvl="1" indent="-285750">
                        <a:defRPr sz="2400" kern="1200"/>
                      </a:lvl2pPr>
                      <a:lvl3pPr marL="1143000" lvl="2" indent="-228600">
                        <a:defRPr sz="2000" kern="1200"/>
                      </a:lvl3pPr>
                      <a:lvl4pPr marL="1600200" lvl="3" indent="-228600">
                        <a:defRPr sz="1800" kern="1200"/>
                      </a:lvl4pPr>
                      <a:lvl5pPr marL="2057400" lvl="4" indent="-228600">
                        <a:defRPr sz="1800" kern="1200"/>
                      </a:lvl5pPr>
                    </a:lstStyle>
                    <a:p>
                      <a:pPr marL="0" lvl="0" indent="0" algn="ctr" fontAlgn="ctr">
                        <a:buNone/>
                      </a:pPr>
                      <a:r>
                        <a:rPr lang="zh-TW" altLang="en-US" sz="2400" b="1" dirty="0">
                          <a:latin typeface="PMingLiU" pitchFamily="18" charset="-120"/>
                          <a:ea typeface="DFKai-SB" pitchFamily="65" charset="-120"/>
                        </a:rPr>
                        <a:t>                       </a:t>
                      </a:r>
                      <a:r>
                        <a:rPr lang="zh-TW" altLang="en-US" sz="2400" b="1" dirty="0" smtClean="0">
                          <a:latin typeface="PMingLiU" pitchFamily="18" charset="-120"/>
                          <a:ea typeface="DFKai-SB" pitchFamily="65" charset="-120"/>
                        </a:rPr>
                        <a:t>复兴的时代要带进千年国度</a:t>
                      </a:r>
                      <a:endParaRPr lang="zh-TW" altLang="en-US" sz="2400" b="1" dirty="0">
                        <a:latin typeface="PMingLiU" pitchFamily="18" charset="-120"/>
                        <a:ea typeface="DFKai-SB" pitchFamily="65" charset="-120"/>
                      </a:endParaRPr>
                    </a:p>
                  </a:txBody>
                  <a:tcPr marT="45724" marB="45724">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tcPr>
                </a:tc>
                <a:tc hMerge="1">
                  <a:txBody>
                    <a:bodyPr/>
                    <a:lstStyle/>
                    <a:p>
                      <a:endParaRPr lang="zh-CN"/>
                    </a:p>
                  </a:txBody>
                  <a:tcP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tcPr>
                </a:tc>
                <a:tc hMerge="1">
                  <a:txBody>
                    <a:bodyPr/>
                    <a:lstStyle/>
                    <a:p>
                      <a:endParaRPr lang="zh-CN"/>
                    </a:p>
                  </a:txBody>
                  <a:tcP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tcPr>
                </a:tc>
                <a:tc hMerge="1">
                  <a:txBody>
                    <a:bodyPr/>
                    <a:lstStyle/>
                    <a:p>
                      <a:endParaRPr lang="zh-CN"/>
                    </a:p>
                  </a:txBody>
                  <a:tcPr>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tcPr>
                </a:tc>
              </a:tr>
            </a:tbl>
          </a:graphicData>
        </a:graphic>
      </p:graphicFrame>
      <p:grpSp>
        <p:nvGrpSpPr>
          <p:cNvPr id="38959" name="组合 38958"/>
          <p:cNvGrpSpPr>
            <a:grpSpLocks/>
          </p:cNvGrpSpPr>
          <p:nvPr/>
        </p:nvGrpSpPr>
        <p:grpSpPr bwMode="auto">
          <a:xfrm>
            <a:off x="3541713" y="1484313"/>
            <a:ext cx="1727200" cy="4984750"/>
            <a:chOff x="1338" y="1225"/>
            <a:chExt cx="1043" cy="2976"/>
          </a:xfrm>
        </p:grpSpPr>
        <p:pic>
          <p:nvPicPr>
            <p:cNvPr id="25647" name="图片 3895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8" y="1225"/>
              <a:ext cx="962" cy="2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48" name="矩形 38960"/>
            <p:cNvSpPr>
              <a:spLocks noChangeArrowheads="1"/>
            </p:cNvSpPr>
            <p:nvPr/>
          </p:nvSpPr>
          <p:spPr bwMode="auto">
            <a:xfrm>
              <a:off x="1972" y="1434"/>
              <a:ext cx="409" cy="9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a typeface="宋体" panose="02010600030101010101" pitchFamily="2" charset="-122"/>
              </a:endParaRPr>
            </a:p>
          </p:txBody>
        </p:sp>
        <p:sp>
          <p:nvSpPr>
            <p:cNvPr id="25649" name="矩形 38961"/>
            <p:cNvSpPr>
              <a:spLocks noChangeArrowheads="1"/>
            </p:cNvSpPr>
            <p:nvPr/>
          </p:nvSpPr>
          <p:spPr bwMode="auto">
            <a:xfrm>
              <a:off x="2018" y="3929"/>
              <a:ext cx="317" cy="9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a typeface="宋体" panose="02010600030101010101" pitchFamily="2" charset="-122"/>
              </a:endParaRPr>
            </a:p>
          </p:txBody>
        </p:sp>
        <p:sp>
          <p:nvSpPr>
            <p:cNvPr id="25650" name="矩形 38962"/>
            <p:cNvSpPr>
              <a:spLocks noChangeArrowheads="1"/>
            </p:cNvSpPr>
            <p:nvPr/>
          </p:nvSpPr>
          <p:spPr bwMode="auto">
            <a:xfrm>
              <a:off x="2109" y="3203"/>
              <a:ext cx="272" cy="9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a typeface="宋体" panose="02010600030101010101" pitchFamily="2" charset="-122"/>
              </a:endParaRPr>
            </a:p>
          </p:txBody>
        </p:sp>
        <p:sp>
          <p:nvSpPr>
            <p:cNvPr id="25651" name="矩形 38963"/>
            <p:cNvSpPr>
              <a:spLocks noChangeArrowheads="1"/>
            </p:cNvSpPr>
            <p:nvPr/>
          </p:nvSpPr>
          <p:spPr bwMode="auto">
            <a:xfrm>
              <a:off x="2245" y="2478"/>
              <a:ext cx="91" cy="9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a typeface="宋体" panose="02010600030101010101" pitchFamily="2" charset="-122"/>
              </a:endParaRPr>
            </a:p>
          </p:txBody>
        </p:sp>
      </p:grpSp>
      <p:sp>
        <p:nvSpPr>
          <p:cNvPr id="25652" name="文本框 38964"/>
          <p:cNvSpPr txBox="1">
            <a:spLocks noChangeArrowheads="1"/>
          </p:cNvSpPr>
          <p:nvPr/>
        </p:nvSpPr>
        <p:spPr bwMode="auto">
          <a:xfrm>
            <a:off x="3330575" y="1844676"/>
            <a:ext cx="641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0"/>
              </a:spcBef>
            </a:pPr>
            <a:r>
              <a:rPr lang="zh-TW" altLang="en-US" b="1" dirty="0" smtClean="0">
                <a:latin typeface="Arial" panose="020B0604020202020204" pitchFamily="34" charset="0"/>
                <a:ea typeface="DFKai-SB" pitchFamily="65" charset="-120"/>
              </a:rPr>
              <a:t>金头</a:t>
            </a:r>
            <a:endParaRPr lang="zh-TW" altLang="en-US" b="1" dirty="0">
              <a:latin typeface="Arial" panose="020B0604020202020204" pitchFamily="34" charset="0"/>
              <a:ea typeface="DFKai-SB" pitchFamily="65" charset="-120"/>
            </a:endParaRPr>
          </a:p>
        </p:txBody>
      </p:sp>
      <p:sp>
        <p:nvSpPr>
          <p:cNvPr id="25653" name="文本框 38965"/>
          <p:cNvSpPr txBox="1">
            <a:spLocks noChangeArrowheads="1"/>
          </p:cNvSpPr>
          <p:nvPr/>
        </p:nvSpPr>
        <p:spPr bwMode="auto">
          <a:xfrm>
            <a:off x="3619500" y="2708276"/>
            <a:ext cx="641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0"/>
              </a:spcBef>
            </a:pPr>
            <a:r>
              <a:rPr lang="zh-TW" altLang="en-US" b="1">
                <a:latin typeface="Arial" panose="020B0604020202020204" pitchFamily="34" charset="0"/>
                <a:ea typeface="DFKai-SB" pitchFamily="65" charset="-120"/>
              </a:rPr>
              <a:t>銀胸</a:t>
            </a:r>
          </a:p>
        </p:txBody>
      </p:sp>
      <p:sp>
        <p:nvSpPr>
          <p:cNvPr id="25654" name="文本框 38966"/>
          <p:cNvSpPr txBox="1">
            <a:spLocks noChangeArrowheads="1"/>
          </p:cNvSpPr>
          <p:nvPr/>
        </p:nvSpPr>
        <p:spPr bwMode="auto">
          <a:xfrm>
            <a:off x="3979863" y="3860801"/>
            <a:ext cx="641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0"/>
              </a:spcBef>
            </a:pPr>
            <a:r>
              <a:rPr lang="zh-TW" altLang="en-US" b="1" dirty="0" smtClean="0">
                <a:latin typeface="Arial" panose="020B0604020202020204" pitchFamily="34" charset="0"/>
                <a:ea typeface="DFKai-SB" pitchFamily="65" charset="-120"/>
              </a:rPr>
              <a:t>铜肚</a:t>
            </a:r>
            <a:endParaRPr lang="zh-TW" altLang="en-US" b="1" dirty="0">
              <a:latin typeface="Arial" panose="020B0604020202020204" pitchFamily="34" charset="0"/>
              <a:ea typeface="DFKai-SB" pitchFamily="65" charset="-120"/>
            </a:endParaRPr>
          </a:p>
        </p:txBody>
      </p:sp>
      <p:sp>
        <p:nvSpPr>
          <p:cNvPr id="25655" name="文本框 38967"/>
          <p:cNvSpPr txBox="1">
            <a:spLocks noChangeArrowheads="1"/>
          </p:cNvSpPr>
          <p:nvPr/>
        </p:nvSpPr>
        <p:spPr bwMode="auto">
          <a:xfrm>
            <a:off x="3294063" y="4791076"/>
            <a:ext cx="641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0"/>
              </a:spcBef>
            </a:pPr>
            <a:r>
              <a:rPr lang="zh-TW" altLang="en-US" b="1" dirty="0" smtClean="0">
                <a:latin typeface="Arial" panose="020B0604020202020204" pitchFamily="34" charset="0"/>
                <a:ea typeface="DFKai-SB" pitchFamily="65" charset="-120"/>
              </a:rPr>
              <a:t>铁腿</a:t>
            </a:r>
            <a:endParaRPr lang="zh-TW" altLang="en-US" b="1" dirty="0">
              <a:latin typeface="Arial" panose="020B0604020202020204" pitchFamily="34" charset="0"/>
              <a:ea typeface="DFKai-SB" pitchFamily="65" charset="-120"/>
            </a:endParaRPr>
          </a:p>
        </p:txBody>
      </p:sp>
      <p:sp>
        <p:nvSpPr>
          <p:cNvPr id="25656" name="文本框 38968"/>
          <p:cNvSpPr txBox="1">
            <a:spLocks noChangeArrowheads="1"/>
          </p:cNvSpPr>
          <p:nvPr/>
        </p:nvSpPr>
        <p:spPr bwMode="auto">
          <a:xfrm>
            <a:off x="3359150" y="5445125"/>
            <a:ext cx="641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0"/>
              </a:spcBef>
            </a:pPr>
            <a:r>
              <a:rPr lang="zh-TW" altLang="en-US" b="1" dirty="0">
                <a:latin typeface="Arial" panose="020B0604020202020204" pitchFamily="34" charset="0"/>
                <a:ea typeface="DFKai-SB" pitchFamily="65" charset="-120"/>
              </a:rPr>
              <a:t>半泥</a:t>
            </a:r>
          </a:p>
          <a:p>
            <a:pPr>
              <a:spcBef>
                <a:spcPct val="0"/>
              </a:spcBef>
            </a:pPr>
            <a:r>
              <a:rPr lang="zh-TW" altLang="en-US" b="1" dirty="0" smtClean="0">
                <a:latin typeface="Arial" panose="020B0604020202020204" pitchFamily="34" charset="0"/>
                <a:ea typeface="DFKai-SB" pitchFamily="65" charset="-120"/>
              </a:rPr>
              <a:t>半铁</a:t>
            </a:r>
            <a:endParaRPr lang="zh-TW" altLang="en-US" b="1" dirty="0">
              <a:latin typeface="Arial" panose="020B0604020202020204" pitchFamily="34" charset="0"/>
              <a:ea typeface="DFKai-SB" pitchFamily="65" charset="-120"/>
            </a:endParaRPr>
          </a:p>
        </p:txBody>
      </p:sp>
      <p:pic>
        <p:nvPicPr>
          <p:cNvPr id="25657" name="图片 389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2313" y="1881189"/>
            <a:ext cx="1008062"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58" name="图片 3897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91213" y="1700214"/>
            <a:ext cx="996950" cy="81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59" name="图片 3897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51538" y="2852738"/>
            <a:ext cx="1008062"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60" name="图片 3897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26138" y="3992564"/>
            <a:ext cx="1033462"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61" name="图片 3897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19788" y="5300663"/>
            <a:ext cx="103981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75" name="图片 3897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18051" y="5713414"/>
            <a:ext cx="441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354285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38975"/>
                                        </p:tgtEl>
                                        <p:attrNameLst>
                                          <p:attrName>style.visibility</p:attrName>
                                        </p:attrNameLst>
                                      </p:cBhvr>
                                      <p:to>
                                        <p:strVal val="visible"/>
                                      </p:to>
                                    </p:set>
                                    <p:animEffect transition="in" filter="wipe(down)">
                                      <p:cBhvr>
                                        <p:cTn id="7" dur="580">
                                          <p:stCondLst>
                                            <p:cond delay="0"/>
                                          </p:stCondLst>
                                        </p:cTn>
                                        <p:tgtEl>
                                          <p:spTgt spid="38975"/>
                                        </p:tgtEl>
                                      </p:cBhvr>
                                    </p:animEffect>
                                    <p:anim calcmode="lin" valueType="num">
                                      <p:cBhvr>
                                        <p:cTn id="8" dur="1822" tmFilter="0,0; 0.14,0.36; 0.43,0.73; 0.71,0.91; 1.0,1.0">
                                          <p:stCondLst>
                                            <p:cond delay="0"/>
                                          </p:stCondLst>
                                        </p:cTn>
                                        <p:tgtEl>
                                          <p:spTgt spid="3897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897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897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897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8975"/>
                                        </p:tgtEl>
                                        <p:attrNameLst>
                                          <p:attrName>ppt_y</p:attrName>
                                        </p:attrNameLst>
                                      </p:cBhvr>
                                      <p:tavLst>
                                        <p:tav tm="0" fmla="#ppt_y-sin(pi*$)/81">
                                          <p:val>
                                            <p:fltVal val="0"/>
                                          </p:val>
                                        </p:tav>
                                        <p:tav tm="100000">
                                          <p:val>
                                            <p:fltVal val="1"/>
                                          </p:val>
                                        </p:tav>
                                      </p:tavLst>
                                    </p:anim>
                                    <p:animScale>
                                      <p:cBhvr>
                                        <p:cTn id="13" dur="26">
                                          <p:stCondLst>
                                            <p:cond delay="650"/>
                                          </p:stCondLst>
                                        </p:cTn>
                                        <p:tgtEl>
                                          <p:spTgt spid="38975"/>
                                        </p:tgtEl>
                                      </p:cBhvr>
                                      <p:to x="100000" y="60000"/>
                                    </p:animScale>
                                    <p:animScale>
                                      <p:cBhvr>
                                        <p:cTn id="14" dur="166" decel="50000">
                                          <p:stCondLst>
                                            <p:cond delay="676"/>
                                          </p:stCondLst>
                                        </p:cTn>
                                        <p:tgtEl>
                                          <p:spTgt spid="38975"/>
                                        </p:tgtEl>
                                      </p:cBhvr>
                                      <p:to x="100000" y="100000"/>
                                    </p:animScale>
                                    <p:animScale>
                                      <p:cBhvr>
                                        <p:cTn id="15" dur="26">
                                          <p:stCondLst>
                                            <p:cond delay="1312"/>
                                          </p:stCondLst>
                                        </p:cTn>
                                        <p:tgtEl>
                                          <p:spTgt spid="38975"/>
                                        </p:tgtEl>
                                      </p:cBhvr>
                                      <p:to x="100000" y="80000"/>
                                    </p:animScale>
                                    <p:animScale>
                                      <p:cBhvr>
                                        <p:cTn id="16" dur="166" decel="50000">
                                          <p:stCondLst>
                                            <p:cond delay="1338"/>
                                          </p:stCondLst>
                                        </p:cTn>
                                        <p:tgtEl>
                                          <p:spTgt spid="38975"/>
                                        </p:tgtEl>
                                      </p:cBhvr>
                                      <p:to x="100000" y="100000"/>
                                    </p:animScale>
                                    <p:animScale>
                                      <p:cBhvr>
                                        <p:cTn id="17" dur="26">
                                          <p:stCondLst>
                                            <p:cond delay="1642"/>
                                          </p:stCondLst>
                                        </p:cTn>
                                        <p:tgtEl>
                                          <p:spTgt spid="38975"/>
                                        </p:tgtEl>
                                      </p:cBhvr>
                                      <p:to x="100000" y="90000"/>
                                    </p:animScale>
                                    <p:animScale>
                                      <p:cBhvr>
                                        <p:cTn id="18" dur="166" decel="50000">
                                          <p:stCondLst>
                                            <p:cond delay="1668"/>
                                          </p:stCondLst>
                                        </p:cTn>
                                        <p:tgtEl>
                                          <p:spTgt spid="38975"/>
                                        </p:tgtEl>
                                      </p:cBhvr>
                                      <p:to x="100000" y="100000"/>
                                    </p:animScale>
                                    <p:animScale>
                                      <p:cBhvr>
                                        <p:cTn id="19" dur="26">
                                          <p:stCondLst>
                                            <p:cond delay="1808"/>
                                          </p:stCondLst>
                                        </p:cTn>
                                        <p:tgtEl>
                                          <p:spTgt spid="38975"/>
                                        </p:tgtEl>
                                      </p:cBhvr>
                                      <p:to x="100000" y="95000"/>
                                    </p:animScale>
                                    <p:animScale>
                                      <p:cBhvr>
                                        <p:cTn id="20" dur="166" decel="50000">
                                          <p:stCondLst>
                                            <p:cond delay="1834"/>
                                          </p:stCondLst>
                                        </p:cTn>
                                        <p:tgtEl>
                                          <p:spTgt spid="38975"/>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xit" presetSubtype="0" fill="hold" nodeType="clickEffect">
                                  <p:stCondLst>
                                    <p:cond delay="0"/>
                                  </p:stCondLst>
                                  <p:childTnLst>
                                    <p:animEffect transition="out" filter="dissolve">
                                      <p:cBhvr>
                                        <p:cTn id="24" dur="500"/>
                                        <p:tgtEl>
                                          <p:spTgt spid="38959"/>
                                        </p:tgtEl>
                                      </p:cBhvr>
                                    </p:animEffect>
                                    <p:set>
                                      <p:cBhvr>
                                        <p:cTn id="25" dur="1" fill="hold">
                                          <p:stCondLst>
                                            <p:cond delay="499"/>
                                          </p:stCondLst>
                                        </p:cTn>
                                        <p:tgtEl>
                                          <p:spTgt spid="3895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图片 43009" descr="Beast-3"/>
          <p:cNvPicPr>
            <a:picLocks noChangeAspect="1" noChangeArrowheads="1"/>
          </p:cNvPicPr>
          <p:nvPr/>
        </p:nvPicPr>
        <p:blipFill>
          <a:blip r:embed="rId2">
            <a:extLst>
              <a:ext uri="{28A0092B-C50C-407E-A947-70E740481C1C}">
                <a14:useLocalDpi xmlns:a14="http://schemas.microsoft.com/office/drawing/2010/main" val="0"/>
              </a:ext>
            </a:extLst>
          </a:blip>
          <a:srcRect l="20435" r="14497"/>
          <a:stretch>
            <a:fillRect/>
          </a:stretch>
        </p:blipFill>
        <p:spPr bwMode="auto">
          <a:xfrm>
            <a:off x="648237" y="3429000"/>
            <a:ext cx="4572000" cy="2843011"/>
          </a:xfrm>
          <a:prstGeom prst="rect">
            <a:avLst/>
          </a:prstGeom>
          <a:noFill/>
          <a:ln w="2857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29698" name="图片 43010" descr="Beast-4"/>
          <p:cNvPicPr>
            <a:picLocks noChangeAspect="1" noChangeArrowheads="1"/>
          </p:cNvPicPr>
          <p:nvPr/>
        </p:nvPicPr>
        <p:blipFill>
          <a:blip r:embed="rId3">
            <a:extLst>
              <a:ext uri="{28A0092B-C50C-407E-A947-70E740481C1C}">
                <a14:useLocalDpi xmlns:a14="http://schemas.microsoft.com/office/drawing/2010/main" val="0"/>
              </a:ext>
            </a:extLst>
          </a:blip>
          <a:srcRect l="13766" t="185" r="21312"/>
          <a:stretch>
            <a:fillRect/>
          </a:stretch>
        </p:blipFill>
        <p:spPr bwMode="auto">
          <a:xfrm>
            <a:off x="6096001" y="3429000"/>
            <a:ext cx="4570413" cy="2843011"/>
          </a:xfrm>
          <a:prstGeom prst="rect">
            <a:avLst/>
          </a:prstGeom>
          <a:noFill/>
          <a:ln w="2857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29699" name="图片 43011" descr="Beast-1"/>
          <p:cNvPicPr>
            <a:picLocks noChangeAspect="1" noChangeArrowheads="1"/>
          </p:cNvPicPr>
          <p:nvPr/>
        </p:nvPicPr>
        <p:blipFill>
          <a:blip r:embed="rId4">
            <a:extLst>
              <a:ext uri="{28A0092B-C50C-407E-A947-70E740481C1C}">
                <a14:useLocalDpi xmlns:a14="http://schemas.microsoft.com/office/drawing/2010/main" val="0"/>
              </a:ext>
            </a:extLst>
          </a:blip>
          <a:srcRect t="21097" b="22292"/>
          <a:stretch>
            <a:fillRect/>
          </a:stretch>
        </p:blipFill>
        <p:spPr bwMode="auto">
          <a:xfrm>
            <a:off x="648237" y="386365"/>
            <a:ext cx="4572000" cy="3029141"/>
          </a:xfrm>
          <a:prstGeom prst="rect">
            <a:avLst/>
          </a:prstGeom>
          <a:noFill/>
          <a:ln w="2857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29700" name="图片 43012" descr="Beast-2"/>
          <p:cNvPicPr>
            <a:picLocks noChangeAspect="1" noChangeArrowheads="1"/>
          </p:cNvPicPr>
          <p:nvPr/>
        </p:nvPicPr>
        <p:blipFill>
          <a:blip r:embed="rId5">
            <a:extLst>
              <a:ext uri="{28A0092B-C50C-407E-A947-70E740481C1C}">
                <a14:useLocalDpi xmlns:a14="http://schemas.microsoft.com/office/drawing/2010/main" val="0"/>
              </a:ext>
            </a:extLst>
          </a:blip>
          <a:srcRect t="22687" b="23819"/>
          <a:stretch>
            <a:fillRect/>
          </a:stretch>
        </p:blipFill>
        <p:spPr bwMode="auto">
          <a:xfrm>
            <a:off x="6096000" y="386366"/>
            <a:ext cx="4572000" cy="3042634"/>
          </a:xfrm>
          <a:prstGeom prst="rect">
            <a:avLst/>
          </a:prstGeom>
          <a:noFill/>
          <a:ln w="2857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29701" name="矩形 43013"/>
          <p:cNvSpPr>
            <a:spLocks noChangeArrowheads="1"/>
          </p:cNvSpPr>
          <p:nvPr/>
        </p:nvSpPr>
        <p:spPr bwMode="auto">
          <a:xfrm>
            <a:off x="4893973" y="2781301"/>
            <a:ext cx="1232191" cy="620713"/>
          </a:xfrm>
          <a:prstGeom prst="rect">
            <a:avLst/>
          </a:prstGeom>
          <a:solidFill>
            <a:srgbClr val="000000">
              <a:alpha val="80000"/>
            </a:srgbClr>
          </a:solidFill>
          <a:ln w="9525">
            <a:solidFill>
              <a:schemeClr val="tx1"/>
            </a:solidFill>
            <a:miter lim="800000"/>
            <a:headEnd/>
            <a:tailEnd/>
          </a:ln>
        </p:spPr>
        <p:txBody>
          <a:bodyPr wrap="none" anchor="ctr"/>
          <a:lstStyle/>
          <a:p>
            <a:pPr algn="ctr">
              <a:spcBef>
                <a:spcPct val="0"/>
              </a:spcBef>
            </a:pPr>
            <a:r>
              <a:rPr lang="zh-TW" altLang="en-US">
                <a:solidFill>
                  <a:srgbClr val="FFFF00"/>
                </a:solidFill>
                <a:latin typeface="Arial" panose="020B0604020202020204" pitchFamily="34" charset="0"/>
                <a:ea typeface="黑体" panose="02010609060101010101" pitchFamily="49" charset="-122"/>
              </a:rPr>
              <a:t>巴比倫</a:t>
            </a:r>
          </a:p>
        </p:txBody>
      </p:sp>
      <p:sp>
        <p:nvSpPr>
          <p:cNvPr id="29702" name="矩形 43014"/>
          <p:cNvSpPr>
            <a:spLocks noChangeArrowheads="1"/>
          </p:cNvSpPr>
          <p:nvPr/>
        </p:nvSpPr>
        <p:spPr bwMode="auto">
          <a:xfrm>
            <a:off x="6096001" y="2781301"/>
            <a:ext cx="1109663" cy="620713"/>
          </a:xfrm>
          <a:prstGeom prst="rect">
            <a:avLst/>
          </a:prstGeom>
          <a:solidFill>
            <a:srgbClr val="000000">
              <a:alpha val="80000"/>
            </a:srgbClr>
          </a:solidFill>
          <a:ln w="9525">
            <a:solidFill>
              <a:schemeClr val="tx1"/>
            </a:solidFill>
            <a:miter lim="800000"/>
            <a:headEnd/>
            <a:tailEnd/>
          </a:ln>
        </p:spPr>
        <p:txBody>
          <a:bodyPr wrap="none" anchor="ctr"/>
          <a:lstStyle/>
          <a:p>
            <a:pPr algn="ctr">
              <a:spcBef>
                <a:spcPct val="0"/>
              </a:spcBef>
            </a:pPr>
            <a:r>
              <a:rPr lang="zh-TW" altLang="en-US">
                <a:solidFill>
                  <a:srgbClr val="FFFF00"/>
                </a:solidFill>
                <a:latin typeface="Arial" panose="020B0604020202020204" pitchFamily="34" charset="0"/>
                <a:ea typeface="黑体" panose="02010609060101010101" pitchFamily="49" charset="-122"/>
              </a:rPr>
              <a:t>波斯</a:t>
            </a:r>
          </a:p>
        </p:txBody>
      </p:sp>
      <p:sp>
        <p:nvSpPr>
          <p:cNvPr id="29703" name="矩形 43015"/>
          <p:cNvSpPr>
            <a:spLocks noChangeArrowheads="1"/>
          </p:cNvSpPr>
          <p:nvPr/>
        </p:nvSpPr>
        <p:spPr bwMode="auto">
          <a:xfrm>
            <a:off x="4893973" y="3429001"/>
            <a:ext cx="1232192" cy="620713"/>
          </a:xfrm>
          <a:prstGeom prst="rect">
            <a:avLst/>
          </a:prstGeom>
          <a:solidFill>
            <a:srgbClr val="000000">
              <a:alpha val="80000"/>
            </a:srgbClr>
          </a:solidFill>
          <a:ln w="9525">
            <a:solidFill>
              <a:schemeClr val="tx1"/>
            </a:solidFill>
            <a:miter lim="800000"/>
            <a:headEnd/>
            <a:tailEnd/>
          </a:ln>
        </p:spPr>
        <p:txBody>
          <a:bodyPr wrap="none" anchor="ctr"/>
          <a:lstStyle/>
          <a:p>
            <a:pPr algn="ctr">
              <a:spcBef>
                <a:spcPct val="0"/>
              </a:spcBef>
            </a:pPr>
            <a:r>
              <a:rPr lang="zh-TW" altLang="en-US" dirty="0">
                <a:solidFill>
                  <a:srgbClr val="FFFF00"/>
                </a:solidFill>
                <a:latin typeface="Arial" panose="020B0604020202020204" pitchFamily="34" charset="0"/>
                <a:ea typeface="黑体" panose="02010609060101010101" pitchFamily="49" charset="-122"/>
              </a:rPr>
              <a:t>希臘</a:t>
            </a:r>
          </a:p>
        </p:txBody>
      </p:sp>
      <p:sp>
        <p:nvSpPr>
          <p:cNvPr id="29704" name="矩形 43016"/>
          <p:cNvSpPr>
            <a:spLocks noChangeArrowheads="1"/>
          </p:cNvSpPr>
          <p:nvPr/>
        </p:nvSpPr>
        <p:spPr bwMode="auto">
          <a:xfrm>
            <a:off x="6111083" y="3402014"/>
            <a:ext cx="1109663" cy="620713"/>
          </a:xfrm>
          <a:prstGeom prst="rect">
            <a:avLst/>
          </a:prstGeom>
          <a:solidFill>
            <a:srgbClr val="000000">
              <a:alpha val="80000"/>
            </a:srgbClr>
          </a:solidFill>
          <a:ln w="9525">
            <a:solidFill>
              <a:schemeClr val="tx1"/>
            </a:solidFill>
            <a:miter lim="800000"/>
            <a:headEnd/>
            <a:tailEnd/>
          </a:ln>
        </p:spPr>
        <p:txBody>
          <a:bodyPr wrap="none" anchor="ctr"/>
          <a:lstStyle/>
          <a:p>
            <a:pPr algn="ctr">
              <a:spcBef>
                <a:spcPct val="0"/>
              </a:spcBef>
            </a:pPr>
            <a:r>
              <a:rPr lang="zh-TW" altLang="en-US">
                <a:solidFill>
                  <a:srgbClr val="FFFF00"/>
                </a:solidFill>
                <a:latin typeface="Arial" panose="020B0604020202020204" pitchFamily="34" charset="0"/>
                <a:ea typeface="黑体" panose="02010609060101010101" pitchFamily="49" charset="-122"/>
              </a:rPr>
              <a:t>羅馬</a:t>
            </a:r>
          </a:p>
        </p:txBody>
      </p:sp>
    </p:spTree>
    <p:extLst>
      <p:ext uri="{BB962C8B-B14F-4D97-AF65-F5344CB8AC3E}">
        <p14:creationId xmlns:p14="http://schemas.microsoft.com/office/powerpoint/2010/main" val="650711244"/>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图片 45057" descr="Beast-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604" y="0"/>
            <a:ext cx="5176838" cy="68580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31746" name="矩形 45058"/>
          <p:cNvSpPr>
            <a:spLocks noChangeArrowheads="1"/>
          </p:cNvSpPr>
          <p:nvPr/>
        </p:nvSpPr>
        <p:spPr bwMode="auto">
          <a:xfrm>
            <a:off x="5537915" y="643943"/>
            <a:ext cx="6375043"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0"/>
              </a:spcBef>
            </a:pPr>
            <a:r>
              <a:rPr lang="zh-TW" altLang="en-US" sz="3200" b="1" dirty="0" smtClean="0">
                <a:solidFill>
                  <a:schemeClr val="accent5"/>
                </a:solidFill>
                <a:latin typeface="DFKai-SB" pitchFamily="65" charset="-120"/>
                <a:ea typeface="DFKai-SB" pitchFamily="65" charset="-120"/>
              </a:rPr>
              <a:t>     头一个像狮子，有鹰的翅膀。我正观看的时候，兽的翅膀被拔去，兽从地上被拉起来，用两脚站立，像人一样，又有人心给了牠。  </a:t>
            </a:r>
          </a:p>
          <a:p>
            <a:pPr>
              <a:spcBef>
                <a:spcPct val="0"/>
              </a:spcBef>
            </a:pPr>
            <a:r>
              <a:rPr lang="zh-TW" altLang="en-US" sz="3200" b="1" dirty="0" smtClean="0">
                <a:solidFill>
                  <a:schemeClr val="accent5"/>
                </a:solidFill>
                <a:latin typeface="DFKai-SB" pitchFamily="65" charset="-120"/>
                <a:ea typeface="DFKai-SB" pitchFamily="65" charset="-120"/>
              </a:rPr>
              <a:t>                  </a:t>
            </a:r>
            <a:r>
              <a:rPr lang="en-US" altLang="zh-TW" sz="3200" b="1" dirty="0">
                <a:solidFill>
                  <a:schemeClr val="accent5"/>
                </a:solidFill>
                <a:latin typeface="DFKai-SB" pitchFamily="65" charset="-120"/>
                <a:ea typeface="DFKai-SB" pitchFamily="65" charset="-120"/>
              </a:rPr>
              <a:t>(</a:t>
            </a:r>
            <a:r>
              <a:rPr lang="zh-TW" altLang="en-US" sz="3200" b="1" dirty="0">
                <a:solidFill>
                  <a:schemeClr val="accent5"/>
                </a:solidFill>
                <a:latin typeface="DFKai-SB" pitchFamily="65" charset="-120"/>
                <a:ea typeface="DFKai-SB" pitchFamily="65" charset="-120"/>
              </a:rPr>
              <a:t>但</a:t>
            </a:r>
            <a:r>
              <a:rPr lang="en-US" altLang="zh-TW" sz="3200" b="1" dirty="0">
                <a:solidFill>
                  <a:schemeClr val="accent5"/>
                </a:solidFill>
                <a:latin typeface="DFKai-SB" pitchFamily="65" charset="-120"/>
                <a:ea typeface="DFKai-SB" pitchFamily="65" charset="-120"/>
              </a:rPr>
              <a:t>7:4)</a:t>
            </a:r>
          </a:p>
        </p:txBody>
      </p:sp>
      <p:sp>
        <p:nvSpPr>
          <p:cNvPr id="45060" name="文本框 45059"/>
          <p:cNvSpPr txBox="1"/>
          <p:nvPr/>
        </p:nvSpPr>
        <p:spPr>
          <a:xfrm>
            <a:off x="1752600" y="119063"/>
            <a:ext cx="438150" cy="641350"/>
          </a:xfrm>
          <a:prstGeom prst="rect">
            <a:avLst/>
          </a:prstGeom>
          <a:noFill/>
          <a:ln w="9525">
            <a:noFill/>
            <a:miter/>
          </a:ln>
        </p:spPr>
        <p:txBody>
          <a:bodyPr wrap="none">
            <a:spAutoFit/>
          </a:bodyPr>
          <a:lstStyle/>
          <a:p>
            <a:pPr>
              <a:spcBef>
                <a:spcPct val="0"/>
              </a:spcBef>
            </a:pPr>
            <a:r>
              <a:rPr lang="en-US" altLang="zh-TW" sz="3600" b="1" noProof="1">
                <a:solidFill>
                  <a:srgbClr val="FFFF00"/>
                </a:solidFill>
                <a:effectLst>
                  <a:outerShdw blurRad="38100" dist="38100" dir="2700000">
                    <a:srgbClr val="000000"/>
                  </a:outerShdw>
                </a:effectLst>
                <a:latin typeface="Arial" pitchFamily="34" charset="0"/>
                <a:ea typeface="Arial" pitchFamily="34" charset="0"/>
                <a:cs typeface="+mn-ea"/>
              </a:rPr>
              <a:t>1</a:t>
            </a:r>
            <a:endParaRPr lang="en-US" altLang="zh-TW" sz="3600" b="1" noProof="1">
              <a:solidFill>
                <a:srgbClr val="FFFF00"/>
              </a:solidFill>
              <a:effectLst>
                <a:outerShdw blurRad="38100" dist="38100" dir="2700000">
                  <a:srgbClr val="000000"/>
                </a:outerShdw>
              </a:effectLst>
              <a:latin typeface="Arial" pitchFamily="34" charset="0"/>
              <a:ea typeface="Arial" pitchFamily="34" charset="0"/>
            </a:endParaRPr>
          </a:p>
        </p:txBody>
      </p:sp>
      <p:sp>
        <p:nvSpPr>
          <p:cNvPr id="31748" name="矩形 45060" descr="Brown marble"/>
          <p:cNvSpPr>
            <a:spLocks noChangeArrowheads="1"/>
          </p:cNvSpPr>
          <p:nvPr/>
        </p:nvSpPr>
        <p:spPr bwMode="auto">
          <a:xfrm>
            <a:off x="5903890" y="4001277"/>
            <a:ext cx="3429000" cy="609600"/>
          </a:xfrm>
          <a:prstGeom prst="rect">
            <a:avLst/>
          </a:prstGeom>
          <a:blipFill dpi="0" rotWithShape="1">
            <a:blip r:embed="rId3"/>
            <a:srcRect/>
            <a:tile tx="0" ty="0" sx="100000" sy="100000" flip="none" algn="tl"/>
          </a:blipFill>
          <a:ln w="9525">
            <a:solidFill>
              <a:schemeClr val="tx1"/>
            </a:solidFill>
            <a:miter lim="800000"/>
            <a:headEnd/>
            <a:tailEnd/>
          </a:ln>
        </p:spPr>
        <p:txBody>
          <a:bodyPr wrap="none" anchor="ctr"/>
          <a:lstStyle/>
          <a:p>
            <a:pPr algn="ctr">
              <a:spcBef>
                <a:spcPct val="0"/>
              </a:spcBef>
            </a:pPr>
            <a:r>
              <a:rPr lang="zh-TW" altLang="en-US" sz="3200" dirty="0" smtClean="0">
                <a:solidFill>
                  <a:srgbClr val="FFFF00"/>
                </a:solidFill>
                <a:latin typeface="Arial" panose="020B0604020202020204" pitchFamily="34" charset="0"/>
                <a:ea typeface="黑体" panose="02010609060101010101" pitchFamily="49" charset="-122"/>
              </a:rPr>
              <a:t>巴比伦帝国</a:t>
            </a:r>
            <a:endParaRPr lang="zh-TW" altLang="en-US" sz="3200" dirty="0">
              <a:solidFill>
                <a:srgbClr val="FFFF00"/>
              </a:solidFill>
              <a:latin typeface="Arial" panose="020B0604020202020204" pitchFamily="34" charset="0"/>
              <a:ea typeface="黑体" panose="02010609060101010101" pitchFamily="49" charset="-122"/>
            </a:endParaRPr>
          </a:p>
        </p:txBody>
      </p:sp>
      <p:pic>
        <p:nvPicPr>
          <p:cNvPr id="31749" name="图片 45061" descr="striding-l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8132" y="4686300"/>
            <a:ext cx="3429000" cy="158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图片 45062" descr="ancient-chaldean-man-lion-from-babyl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74558" y="4686300"/>
            <a:ext cx="24384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268339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图片 46081" descr="Beast-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7322"/>
            <a:ext cx="5339134" cy="6965322"/>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32770" name="矩形 46082"/>
          <p:cNvSpPr>
            <a:spLocks noChangeArrowheads="1"/>
          </p:cNvSpPr>
          <p:nvPr/>
        </p:nvSpPr>
        <p:spPr bwMode="auto">
          <a:xfrm>
            <a:off x="5962919" y="353546"/>
            <a:ext cx="6065950" cy="198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10000"/>
              </a:lnSpc>
              <a:spcBef>
                <a:spcPct val="0"/>
              </a:spcBef>
            </a:pPr>
            <a:r>
              <a:rPr lang="zh-TW" altLang="en-US" sz="2800" b="1" dirty="0" smtClean="0">
                <a:solidFill>
                  <a:schemeClr val="accent5"/>
                </a:solidFill>
                <a:latin typeface="DFKai-SB" pitchFamily="65" charset="-120"/>
                <a:ea typeface="DFKai-SB" pitchFamily="65" charset="-120"/>
              </a:rPr>
              <a:t>又有一兽如熊，就是第二兽，挺起身体一边，口齿间衔着三根肋骨；有人对牠说，起来吞吃多肉。            </a:t>
            </a:r>
            <a:endParaRPr lang="en-US" altLang="zh-TW" sz="2800" b="1" dirty="0" smtClean="0">
              <a:solidFill>
                <a:schemeClr val="accent5"/>
              </a:solidFill>
              <a:latin typeface="DFKai-SB" pitchFamily="65" charset="-120"/>
              <a:ea typeface="DFKai-SB" pitchFamily="65" charset="-120"/>
            </a:endParaRPr>
          </a:p>
          <a:p>
            <a:pPr>
              <a:lnSpc>
                <a:spcPct val="110000"/>
              </a:lnSpc>
              <a:spcBef>
                <a:spcPct val="0"/>
              </a:spcBef>
            </a:pPr>
            <a:r>
              <a:rPr lang="en-US" altLang="zh-TW" sz="2800" b="1" dirty="0" smtClean="0">
                <a:solidFill>
                  <a:schemeClr val="accent5"/>
                </a:solidFill>
                <a:latin typeface="DFKai-SB" pitchFamily="65" charset="-120"/>
                <a:ea typeface="DFKai-SB" pitchFamily="65" charset="-120"/>
              </a:rPr>
              <a:t>(</a:t>
            </a:r>
            <a:r>
              <a:rPr lang="zh-TW" altLang="en-US" sz="2800" b="1" dirty="0">
                <a:solidFill>
                  <a:schemeClr val="accent5"/>
                </a:solidFill>
                <a:latin typeface="DFKai-SB" pitchFamily="65" charset="-120"/>
                <a:ea typeface="DFKai-SB" pitchFamily="65" charset="-120"/>
              </a:rPr>
              <a:t>但</a:t>
            </a:r>
            <a:r>
              <a:rPr lang="en-US" altLang="zh-TW" sz="2800" b="1" dirty="0">
                <a:solidFill>
                  <a:schemeClr val="accent5"/>
                </a:solidFill>
                <a:latin typeface="DFKai-SB" pitchFamily="65" charset="-120"/>
                <a:ea typeface="DFKai-SB" pitchFamily="65" charset="-120"/>
              </a:rPr>
              <a:t>7:5)</a:t>
            </a:r>
          </a:p>
        </p:txBody>
      </p:sp>
      <p:sp>
        <p:nvSpPr>
          <p:cNvPr id="46084" name="文本框 46083"/>
          <p:cNvSpPr txBox="1"/>
          <p:nvPr/>
        </p:nvSpPr>
        <p:spPr>
          <a:xfrm>
            <a:off x="1752600" y="119063"/>
            <a:ext cx="438150" cy="641350"/>
          </a:xfrm>
          <a:prstGeom prst="rect">
            <a:avLst/>
          </a:prstGeom>
          <a:noFill/>
          <a:ln w="9525">
            <a:noFill/>
            <a:miter/>
          </a:ln>
        </p:spPr>
        <p:txBody>
          <a:bodyPr wrap="none">
            <a:spAutoFit/>
          </a:bodyPr>
          <a:lstStyle/>
          <a:p>
            <a:pPr>
              <a:spcBef>
                <a:spcPct val="0"/>
              </a:spcBef>
            </a:pPr>
            <a:r>
              <a:rPr lang="en-US" altLang="zh-TW" sz="3600" b="1" noProof="1">
                <a:solidFill>
                  <a:srgbClr val="FFFF00"/>
                </a:solidFill>
                <a:effectLst>
                  <a:outerShdw blurRad="38100" dist="38100" dir="2700000">
                    <a:srgbClr val="000000"/>
                  </a:outerShdw>
                </a:effectLst>
                <a:latin typeface="Arial" pitchFamily="34" charset="0"/>
                <a:ea typeface="Arial" pitchFamily="34" charset="0"/>
                <a:cs typeface="+mn-ea"/>
              </a:rPr>
              <a:t>2</a:t>
            </a:r>
            <a:endParaRPr lang="en-US" altLang="zh-TW" sz="3600" b="1" noProof="1">
              <a:solidFill>
                <a:srgbClr val="FFFF00"/>
              </a:solidFill>
              <a:effectLst>
                <a:outerShdw blurRad="38100" dist="38100" dir="2700000">
                  <a:srgbClr val="000000"/>
                </a:outerShdw>
              </a:effectLst>
              <a:latin typeface="Arial" pitchFamily="34" charset="0"/>
              <a:ea typeface="Arial" pitchFamily="34" charset="0"/>
            </a:endParaRPr>
          </a:p>
        </p:txBody>
      </p:sp>
      <p:sp>
        <p:nvSpPr>
          <p:cNvPr id="32772" name="矩形 46084" descr="Brown marble"/>
          <p:cNvSpPr>
            <a:spLocks noChangeArrowheads="1"/>
          </p:cNvSpPr>
          <p:nvPr/>
        </p:nvSpPr>
        <p:spPr bwMode="auto">
          <a:xfrm>
            <a:off x="5971505" y="2547871"/>
            <a:ext cx="3657600" cy="609600"/>
          </a:xfrm>
          <a:prstGeom prst="rect">
            <a:avLst/>
          </a:prstGeom>
          <a:blipFill dpi="0" rotWithShape="1">
            <a:blip r:embed="rId3"/>
            <a:srcRect/>
            <a:tile tx="0" ty="0" sx="100000" sy="100000" flip="none" algn="tl"/>
          </a:blipFill>
          <a:ln w="9525">
            <a:solidFill>
              <a:schemeClr val="tx1"/>
            </a:solidFill>
            <a:miter lim="800000"/>
            <a:headEnd/>
            <a:tailEnd/>
          </a:ln>
        </p:spPr>
        <p:txBody>
          <a:bodyPr wrap="none" anchor="ctr"/>
          <a:lstStyle/>
          <a:p>
            <a:pPr algn="ctr">
              <a:spcBef>
                <a:spcPct val="0"/>
              </a:spcBef>
            </a:pPr>
            <a:r>
              <a:rPr lang="zh-TW" altLang="en-US" sz="2800" dirty="0" smtClean="0">
                <a:solidFill>
                  <a:srgbClr val="FFFF00"/>
                </a:solidFill>
                <a:latin typeface="Arial" panose="020B0604020202020204" pitchFamily="34" charset="0"/>
                <a:ea typeface="黑体" panose="02010609060101010101" pitchFamily="49" charset="-122"/>
              </a:rPr>
              <a:t>玛代波斯帝国</a:t>
            </a:r>
            <a:endParaRPr lang="zh-TW" altLang="en-US" sz="2800" dirty="0">
              <a:solidFill>
                <a:srgbClr val="FFFF00"/>
              </a:solidFill>
              <a:latin typeface="Arial" panose="020B0604020202020204" pitchFamily="34" charset="0"/>
              <a:ea typeface="黑体" panose="02010609060101010101" pitchFamily="49" charset="-122"/>
            </a:endParaRPr>
          </a:p>
        </p:txBody>
      </p:sp>
      <p:sp>
        <p:nvSpPr>
          <p:cNvPr id="32773" name="矩形 46085"/>
          <p:cNvSpPr>
            <a:spLocks noChangeArrowheads="1"/>
          </p:cNvSpPr>
          <p:nvPr/>
        </p:nvSpPr>
        <p:spPr bwMode="auto">
          <a:xfrm>
            <a:off x="5962919" y="5467371"/>
            <a:ext cx="6065949" cy="127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20000"/>
              </a:lnSpc>
              <a:spcBef>
                <a:spcPct val="0"/>
              </a:spcBef>
            </a:pPr>
            <a:r>
              <a:rPr lang="zh-TW" altLang="en-US" sz="3200" dirty="0">
                <a:solidFill>
                  <a:schemeClr val="tx2"/>
                </a:solidFill>
                <a:latin typeface="Arial" panose="020B0604020202020204" pitchFamily="34" charset="0"/>
                <a:ea typeface="黑体" panose="02010609060101010101" pitchFamily="49" charset="-122"/>
              </a:rPr>
              <a:t>三根肋骨</a:t>
            </a:r>
            <a:r>
              <a:rPr lang="zh-TW" altLang="en-US" sz="3200" dirty="0" smtClean="0">
                <a:solidFill>
                  <a:schemeClr val="tx2"/>
                </a:solidFill>
                <a:latin typeface="Arial" panose="020B0604020202020204" pitchFamily="34" charset="0"/>
                <a:ea typeface="黑体" panose="02010609060101010101" pitchFamily="49" charset="-122"/>
              </a:rPr>
              <a:t>：</a:t>
            </a:r>
            <a:r>
              <a:rPr lang="zh-TW" altLang="en-US" sz="3200" dirty="0" smtClean="0">
                <a:solidFill>
                  <a:schemeClr val="tx2"/>
                </a:solidFill>
                <a:latin typeface="Arial" panose="020B0604020202020204" pitchFamily="34" charset="0"/>
                <a:ea typeface="黑体" panose="02010609060101010101" pitchFamily="49" charset="-122"/>
                <a:sym typeface="Wingdings" panose="05000000000000000000" pitchFamily="2" charset="2"/>
              </a:rPr>
              <a:t>波斯所征服的三个大国 </a:t>
            </a:r>
            <a:r>
              <a:rPr lang="en-US" altLang="zh-TW" sz="3200" dirty="0" smtClean="0">
                <a:solidFill>
                  <a:schemeClr val="tx2"/>
                </a:solidFill>
                <a:latin typeface="Arial" panose="020B0604020202020204" pitchFamily="34" charset="0"/>
                <a:ea typeface="黑体" panose="02010609060101010101" pitchFamily="49" charset="-122"/>
                <a:sym typeface="Wingdings" panose="05000000000000000000" pitchFamily="2" charset="2"/>
              </a:rPr>
              <a:t>— </a:t>
            </a:r>
            <a:r>
              <a:rPr lang="zh-TW" altLang="en-US" sz="3200" u="sng" dirty="0" smtClean="0">
                <a:solidFill>
                  <a:schemeClr val="tx2"/>
                </a:solidFill>
                <a:latin typeface="Arial" panose="020B0604020202020204" pitchFamily="34" charset="0"/>
                <a:ea typeface="黑体" panose="02010609060101010101" pitchFamily="49" charset="-122"/>
                <a:sym typeface="Wingdings" panose="05000000000000000000" pitchFamily="2" charset="2"/>
              </a:rPr>
              <a:t>巴比伦</a:t>
            </a:r>
            <a:r>
              <a:rPr lang="zh-TW" altLang="en-US" sz="3200" dirty="0" smtClean="0">
                <a:solidFill>
                  <a:schemeClr val="tx2"/>
                </a:solidFill>
                <a:latin typeface="Arial" panose="020B0604020202020204" pitchFamily="34" charset="0"/>
                <a:ea typeface="黑体" panose="02010609060101010101" pitchFamily="49" charset="-122"/>
                <a:sym typeface="Wingdings" panose="05000000000000000000" pitchFamily="2" charset="2"/>
              </a:rPr>
              <a:t>、</a:t>
            </a:r>
            <a:r>
              <a:rPr lang="zh-TW" altLang="en-US" sz="3200" u="sng" dirty="0" smtClean="0">
                <a:solidFill>
                  <a:schemeClr val="tx2"/>
                </a:solidFill>
                <a:latin typeface="Arial" panose="020B0604020202020204" pitchFamily="34" charset="0"/>
                <a:ea typeface="黑体" panose="02010609060101010101" pitchFamily="49" charset="-122"/>
                <a:sym typeface="Wingdings" panose="05000000000000000000" pitchFamily="2" charset="2"/>
              </a:rPr>
              <a:t>小亚细亚</a:t>
            </a:r>
            <a:r>
              <a:rPr lang="zh-TW" altLang="en-US" sz="3200" dirty="0" smtClean="0">
                <a:solidFill>
                  <a:schemeClr val="tx2"/>
                </a:solidFill>
                <a:latin typeface="Arial" panose="020B0604020202020204" pitchFamily="34" charset="0"/>
                <a:ea typeface="黑体" panose="02010609060101010101" pitchFamily="49" charset="-122"/>
                <a:sym typeface="Wingdings" panose="05000000000000000000" pitchFamily="2" charset="2"/>
              </a:rPr>
              <a:t>、</a:t>
            </a:r>
            <a:r>
              <a:rPr lang="zh-TW" altLang="en-US" sz="3200" u="sng" dirty="0">
                <a:solidFill>
                  <a:schemeClr val="tx2"/>
                </a:solidFill>
                <a:latin typeface="Arial" panose="020B0604020202020204" pitchFamily="34" charset="0"/>
                <a:ea typeface="黑体" panose="02010609060101010101" pitchFamily="49" charset="-122"/>
                <a:sym typeface="Wingdings" panose="05000000000000000000" pitchFamily="2" charset="2"/>
              </a:rPr>
              <a:t>埃及</a:t>
            </a:r>
            <a:r>
              <a:rPr lang="zh-TW" altLang="en-US" sz="3200" dirty="0">
                <a:solidFill>
                  <a:schemeClr val="tx2"/>
                </a:solidFill>
                <a:latin typeface="Arial" panose="020B0604020202020204" pitchFamily="34" charset="0"/>
                <a:ea typeface="黑体" panose="02010609060101010101" pitchFamily="49" charset="-122"/>
                <a:sym typeface="Wingdings" panose="05000000000000000000" pitchFamily="2" charset="2"/>
              </a:rPr>
              <a:t>。</a:t>
            </a:r>
            <a:endParaRPr lang="zh-TW" altLang="en-US" sz="3200" dirty="0">
              <a:solidFill>
                <a:schemeClr val="tx2"/>
              </a:solidFill>
              <a:latin typeface="Arial" panose="020B0604020202020204" pitchFamily="34" charset="0"/>
              <a:ea typeface="黑体" panose="02010609060101010101" pitchFamily="49" charset="-122"/>
            </a:endParaRPr>
          </a:p>
        </p:txBody>
      </p:sp>
      <p:sp>
        <p:nvSpPr>
          <p:cNvPr id="32774" name="矩形 46086"/>
          <p:cNvSpPr>
            <a:spLocks noChangeArrowheads="1"/>
          </p:cNvSpPr>
          <p:nvPr/>
        </p:nvSpPr>
        <p:spPr bwMode="auto">
          <a:xfrm>
            <a:off x="5962919" y="3321678"/>
            <a:ext cx="588564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20000"/>
              </a:lnSpc>
              <a:spcBef>
                <a:spcPct val="0"/>
              </a:spcBef>
            </a:pPr>
            <a:r>
              <a:rPr lang="zh-TW" altLang="en-US" sz="3600" b="1" dirty="0">
                <a:solidFill>
                  <a:schemeClr val="accent5"/>
                </a:solidFill>
                <a:latin typeface="Arial" panose="020B0604020202020204" pitchFamily="34" charset="0"/>
                <a:ea typeface="黑体" panose="02010609060101010101" pitchFamily="49" charset="-122"/>
              </a:rPr>
              <a:t>熊：</a:t>
            </a:r>
            <a:r>
              <a:rPr lang="zh-TW" altLang="en-US" sz="3200" dirty="0" smtClean="0">
                <a:latin typeface="Arial" panose="020B0604020202020204" pitchFamily="34" charset="0"/>
                <a:ea typeface="黑体" panose="02010609060101010101" pitchFamily="49" charset="-122"/>
                <a:sym typeface="Wingdings" panose="05000000000000000000" pitchFamily="2" charset="2"/>
              </a:rPr>
              <a:t>波斯</a:t>
            </a:r>
            <a:r>
              <a:rPr lang="zh-TW" altLang="en-US" sz="3200" dirty="0" smtClean="0">
                <a:latin typeface="黑体" panose="02010609060101010101" pitchFamily="49" charset="-122"/>
                <a:ea typeface="黑体" panose="02010609060101010101" pitchFamily="49" charset="-122"/>
                <a:sym typeface="Wingdings" panose="05000000000000000000" pitchFamily="2" charset="2"/>
              </a:rPr>
              <a:t>常靠人海战术，以蛮力取胜。波斯王亚哈随鲁远征希腊时，就动员了</a:t>
            </a:r>
            <a:r>
              <a:rPr lang="en-US" altLang="zh-TW" sz="3200" dirty="0" smtClean="0">
                <a:latin typeface="黑体" panose="02010609060101010101" pitchFamily="49" charset="-122"/>
                <a:ea typeface="黑体" panose="02010609060101010101" pitchFamily="49" charset="-122"/>
                <a:sym typeface="Wingdings" panose="05000000000000000000" pitchFamily="2" charset="2"/>
              </a:rPr>
              <a:t>250</a:t>
            </a:r>
            <a:r>
              <a:rPr lang="zh-TW" altLang="en-US" sz="3200" dirty="0" smtClean="0">
                <a:latin typeface="黑体" panose="02010609060101010101" pitchFamily="49" charset="-122"/>
                <a:ea typeface="黑体" panose="02010609060101010101" pitchFamily="49" charset="-122"/>
                <a:sym typeface="Wingdings" panose="05000000000000000000" pitchFamily="2" charset="2"/>
              </a:rPr>
              <a:t>万大军。</a:t>
            </a:r>
            <a:endParaRPr lang="zh-TW" altLang="en-US" sz="3200" dirty="0">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198956139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图片 48129" descr="Beast-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462463"/>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40962" name="矩形 48130"/>
          <p:cNvSpPr>
            <a:spLocks noChangeArrowheads="1"/>
          </p:cNvSpPr>
          <p:nvPr/>
        </p:nvSpPr>
        <p:spPr bwMode="auto">
          <a:xfrm>
            <a:off x="167425" y="4724401"/>
            <a:ext cx="4997003" cy="198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10000"/>
              </a:lnSpc>
              <a:spcBef>
                <a:spcPct val="0"/>
              </a:spcBef>
            </a:pPr>
            <a:r>
              <a:rPr lang="zh-TW" altLang="en-US" sz="2800" b="1" dirty="0" smtClean="0">
                <a:solidFill>
                  <a:schemeClr val="accent5"/>
                </a:solidFill>
                <a:latin typeface="DFKai-SB" pitchFamily="65" charset="-120"/>
                <a:ea typeface="DFKai-SB" pitchFamily="65" charset="-120"/>
              </a:rPr>
              <a:t>此后我观看，又有一兽如豹，背上有鸟的四个翅膀；这兽有四个头，又有权柄给了牠。            </a:t>
            </a:r>
            <a:r>
              <a:rPr lang="en-US" altLang="zh-TW" sz="2800" b="1" dirty="0" smtClean="0">
                <a:solidFill>
                  <a:schemeClr val="accent5"/>
                </a:solidFill>
                <a:latin typeface="DFKai-SB" pitchFamily="65" charset="-120"/>
                <a:ea typeface="DFKai-SB" pitchFamily="65" charset="-120"/>
              </a:rPr>
              <a:t>(</a:t>
            </a:r>
            <a:r>
              <a:rPr lang="zh-TW" altLang="en-US" sz="2800" b="1" dirty="0">
                <a:solidFill>
                  <a:schemeClr val="accent5"/>
                </a:solidFill>
                <a:latin typeface="DFKai-SB" pitchFamily="65" charset="-120"/>
                <a:ea typeface="DFKai-SB" pitchFamily="65" charset="-120"/>
              </a:rPr>
              <a:t>但</a:t>
            </a:r>
            <a:r>
              <a:rPr lang="en-US" altLang="zh-TW" sz="2800" b="1" dirty="0">
                <a:solidFill>
                  <a:schemeClr val="accent5"/>
                </a:solidFill>
                <a:latin typeface="DFKai-SB" pitchFamily="65" charset="-120"/>
                <a:ea typeface="DFKai-SB" pitchFamily="65" charset="-120"/>
              </a:rPr>
              <a:t>7:6)</a:t>
            </a:r>
          </a:p>
        </p:txBody>
      </p:sp>
      <p:sp>
        <p:nvSpPr>
          <p:cNvPr id="48132" name="文本框 48131"/>
          <p:cNvSpPr txBox="1"/>
          <p:nvPr/>
        </p:nvSpPr>
        <p:spPr>
          <a:xfrm>
            <a:off x="1752600" y="119063"/>
            <a:ext cx="438150" cy="641350"/>
          </a:xfrm>
          <a:prstGeom prst="rect">
            <a:avLst/>
          </a:prstGeom>
          <a:noFill/>
          <a:ln w="9525">
            <a:noFill/>
            <a:miter/>
          </a:ln>
        </p:spPr>
        <p:txBody>
          <a:bodyPr wrap="none">
            <a:spAutoFit/>
          </a:bodyPr>
          <a:lstStyle/>
          <a:p>
            <a:pPr>
              <a:spcBef>
                <a:spcPct val="0"/>
              </a:spcBef>
            </a:pPr>
            <a:r>
              <a:rPr lang="en-US" altLang="zh-TW" sz="3600" b="1" noProof="1">
                <a:solidFill>
                  <a:srgbClr val="FFFF00"/>
                </a:solidFill>
                <a:effectLst>
                  <a:outerShdw blurRad="38100" dist="38100" dir="2700000">
                    <a:srgbClr val="000000"/>
                  </a:outerShdw>
                </a:effectLst>
                <a:latin typeface="Arial" pitchFamily="34" charset="0"/>
                <a:ea typeface="Arial" pitchFamily="34" charset="0"/>
                <a:cs typeface="+mn-ea"/>
              </a:rPr>
              <a:t>3</a:t>
            </a:r>
            <a:endParaRPr lang="en-US" altLang="zh-TW" sz="3600" b="1" noProof="1">
              <a:solidFill>
                <a:srgbClr val="FFFF00"/>
              </a:solidFill>
              <a:effectLst>
                <a:outerShdw blurRad="38100" dist="38100" dir="2700000">
                  <a:srgbClr val="000000"/>
                </a:outerShdw>
              </a:effectLst>
              <a:latin typeface="Arial" pitchFamily="34" charset="0"/>
              <a:ea typeface="Arial" pitchFamily="34" charset="0"/>
            </a:endParaRPr>
          </a:p>
        </p:txBody>
      </p:sp>
      <p:sp>
        <p:nvSpPr>
          <p:cNvPr id="40964" name="文本框 48132"/>
          <p:cNvSpPr txBox="1">
            <a:spLocks noChangeArrowheads="1"/>
          </p:cNvSpPr>
          <p:nvPr/>
        </p:nvSpPr>
        <p:spPr bwMode="auto">
          <a:xfrm>
            <a:off x="5254580" y="4648201"/>
            <a:ext cx="6761409" cy="112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20000"/>
              </a:lnSpc>
              <a:spcBef>
                <a:spcPct val="0"/>
              </a:spcBef>
            </a:pPr>
            <a:r>
              <a:rPr lang="zh-TW" altLang="en-US" sz="2800" dirty="0" smtClean="0">
                <a:solidFill>
                  <a:srgbClr val="CC0000"/>
                </a:solidFill>
                <a:latin typeface="黑体" panose="02010609060101010101" pitchFamily="49" charset="-122"/>
                <a:ea typeface="黑体" panose="02010609060101010101" pitchFamily="49" charset="-122"/>
              </a:rPr>
              <a:t>豹与四翅：</a:t>
            </a:r>
            <a:r>
              <a:rPr lang="zh-TW" altLang="en-US" sz="2800" dirty="0" smtClean="0">
                <a:latin typeface="黑体" panose="02010609060101010101" pitchFamily="49" charset="-122"/>
                <a:ea typeface="黑体" panose="02010609060101010101" pitchFamily="49" charset="-122"/>
              </a:rPr>
              <a:t>亚历山大行军神速，仅花八年就征服天下。</a:t>
            </a:r>
            <a:endParaRPr lang="zh-TW" altLang="en-US" sz="2800" dirty="0">
              <a:latin typeface="黑体" panose="02010609060101010101" pitchFamily="49" charset="-122"/>
              <a:ea typeface="黑体" panose="02010609060101010101" pitchFamily="49" charset="-122"/>
            </a:endParaRPr>
          </a:p>
        </p:txBody>
      </p:sp>
      <p:sp>
        <p:nvSpPr>
          <p:cNvPr id="40965" name="文本框 48133"/>
          <p:cNvSpPr txBox="1">
            <a:spLocks noChangeArrowheads="1"/>
          </p:cNvSpPr>
          <p:nvPr/>
        </p:nvSpPr>
        <p:spPr bwMode="auto">
          <a:xfrm>
            <a:off x="5254580" y="5692465"/>
            <a:ext cx="6761409" cy="112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20000"/>
              </a:lnSpc>
              <a:spcBef>
                <a:spcPct val="0"/>
              </a:spcBef>
            </a:pPr>
            <a:r>
              <a:rPr lang="zh-TW" altLang="en-US" sz="2800" dirty="0" smtClean="0">
                <a:solidFill>
                  <a:srgbClr val="CC0000"/>
                </a:solidFill>
                <a:latin typeface="黑体" panose="02010609060101010101" pitchFamily="49" charset="-122"/>
                <a:ea typeface="黑体" panose="02010609060101010101" pitchFamily="49" charset="-122"/>
              </a:rPr>
              <a:t>四个头：</a:t>
            </a:r>
            <a:r>
              <a:rPr lang="zh-TW" altLang="en-US" sz="2800" dirty="0" smtClean="0">
                <a:latin typeface="黑体" panose="02010609060101010101" pitchFamily="49" charset="-122"/>
                <a:ea typeface="黑体" panose="02010609060101010101" pitchFamily="49" charset="-122"/>
              </a:rPr>
              <a:t>亚历山大死后帝国被四将军瓜分，分成马其顿、小亚细亚、叙利亚、埃及。</a:t>
            </a:r>
            <a:endParaRPr lang="zh-TW" altLang="en-US" sz="2800" dirty="0">
              <a:latin typeface="黑体" panose="02010609060101010101" pitchFamily="49" charset="-122"/>
              <a:ea typeface="黑体" panose="02010609060101010101" pitchFamily="49" charset="-122"/>
            </a:endParaRPr>
          </a:p>
        </p:txBody>
      </p:sp>
      <p:sp>
        <p:nvSpPr>
          <p:cNvPr id="40966" name="矩形 48134" descr="Brown marble"/>
          <p:cNvSpPr>
            <a:spLocks noChangeArrowheads="1"/>
          </p:cNvSpPr>
          <p:nvPr/>
        </p:nvSpPr>
        <p:spPr bwMode="auto">
          <a:xfrm>
            <a:off x="10008631" y="654672"/>
            <a:ext cx="1143000" cy="1905000"/>
          </a:xfrm>
          <a:prstGeom prst="rect">
            <a:avLst/>
          </a:prstGeom>
          <a:blipFill dpi="0" rotWithShape="1">
            <a:blip r:embed="rId3"/>
            <a:srcRect/>
            <a:tile tx="0" ty="0" sx="100000" sy="100000" flip="none" algn="tl"/>
          </a:blipFill>
          <a:ln w="9525">
            <a:solidFill>
              <a:schemeClr val="tx1"/>
            </a:solidFill>
            <a:miter lim="800000"/>
            <a:headEnd/>
            <a:tailEnd/>
          </a:ln>
        </p:spPr>
        <p:txBody>
          <a:bodyPr wrap="none" anchor="ctr"/>
          <a:lstStyle/>
          <a:p>
            <a:pPr algn="ctr">
              <a:spcBef>
                <a:spcPct val="0"/>
              </a:spcBef>
              <a:spcAft>
                <a:spcPct val="50000"/>
              </a:spcAft>
            </a:pPr>
            <a:r>
              <a:rPr lang="zh-TW" altLang="en-US" sz="3200" dirty="0" smtClean="0">
                <a:solidFill>
                  <a:srgbClr val="FFFF00"/>
                </a:solidFill>
                <a:latin typeface="Arial" panose="020B0604020202020204" pitchFamily="34" charset="0"/>
                <a:ea typeface="黑体" panose="02010609060101010101" pitchFamily="49" charset="-122"/>
              </a:rPr>
              <a:t>希腊</a:t>
            </a:r>
          </a:p>
          <a:p>
            <a:pPr algn="ctr">
              <a:spcBef>
                <a:spcPct val="0"/>
              </a:spcBef>
              <a:spcAft>
                <a:spcPct val="30000"/>
              </a:spcAft>
            </a:pPr>
            <a:r>
              <a:rPr lang="zh-TW" altLang="en-US" sz="3200" dirty="0" smtClean="0">
                <a:solidFill>
                  <a:srgbClr val="FFFF00"/>
                </a:solidFill>
                <a:latin typeface="Arial" panose="020B0604020202020204" pitchFamily="34" charset="0"/>
                <a:ea typeface="黑体" panose="02010609060101010101" pitchFamily="49" charset="-122"/>
              </a:rPr>
              <a:t>帝国</a:t>
            </a:r>
            <a:endParaRPr lang="zh-TW" altLang="en-US" sz="3200" dirty="0">
              <a:solidFill>
                <a:srgbClr val="FFFF00"/>
              </a:solidFill>
              <a:latin typeface="Arial" panose="020B0604020202020204" pitchFamily="34" charset="0"/>
              <a:ea typeface="黑体" panose="02010609060101010101" pitchFamily="49" charset="-122"/>
            </a:endParaRPr>
          </a:p>
        </p:txBody>
      </p:sp>
    </p:spTree>
    <p:extLst>
      <p:ext uri="{BB962C8B-B14F-4D97-AF65-F5344CB8AC3E}">
        <p14:creationId xmlns:p14="http://schemas.microsoft.com/office/powerpoint/2010/main" val="186308408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66" name="文本框 100365"/>
          <p:cNvSpPr txBox="1">
            <a:spLocks noChangeArrowheads="1"/>
          </p:cNvSpPr>
          <p:nvPr/>
        </p:nvSpPr>
        <p:spPr bwMode="auto">
          <a:xfrm>
            <a:off x="10056813" y="1614488"/>
            <a:ext cx="5397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0"/>
              </a:spcBef>
            </a:pPr>
            <a:r>
              <a:rPr lang="zh-TW" altLang="en-US" sz="2800" b="1">
                <a:solidFill>
                  <a:schemeClr val="bg1"/>
                </a:solidFill>
                <a:latin typeface="Arial" panose="020B0604020202020204" pitchFamily="34" charset="0"/>
                <a:ea typeface="DFKai-SB" pitchFamily="65" charset="-120"/>
              </a:rPr>
              <a:t>東</a:t>
            </a:r>
          </a:p>
        </p:txBody>
      </p:sp>
      <p:sp>
        <p:nvSpPr>
          <p:cNvPr id="100367" name="文本框 100366"/>
          <p:cNvSpPr txBox="1">
            <a:spLocks noChangeArrowheads="1"/>
          </p:cNvSpPr>
          <p:nvPr/>
        </p:nvSpPr>
        <p:spPr bwMode="auto">
          <a:xfrm>
            <a:off x="1490663" y="1628776"/>
            <a:ext cx="539751"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0"/>
              </a:spcBef>
            </a:pPr>
            <a:r>
              <a:rPr lang="zh-TW" altLang="en-US" sz="2800" b="1">
                <a:solidFill>
                  <a:schemeClr val="bg1"/>
                </a:solidFill>
                <a:latin typeface="Arial" panose="020B0604020202020204" pitchFamily="34" charset="0"/>
                <a:ea typeface="DFKai-SB" pitchFamily="65" charset="-120"/>
              </a:rPr>
              <a:t>西</a:t>
            </a:r>
          </a:p>
        </p:txBody>
      </p:sp>
      <p:sp>
        <p:nvSpPr>
          <p:cNvPr id="2" name="矩形 1"/>
          <p:cNvSpPr/>
          <p:nvPr/>
        </p:nvSpPr>
        <p:spPr>
          <a:xfrm>
            <a:off x="321972" y="167426"/>
            <a:ext cx="11449318" cy="6494085"/>
          </a:xfrm>
          <a:prstGeom prst="rect">
            <a:avLst/>
          </a:prstGeom>
        </p:spPr>
        <p:txBody>
          <a:bodyPr wrap="square">
            <a:spAutoFit/>
          </a:bodyPr>
          <a:lstStyle/>
          <a:p>
            <a:r>
              <a:rPr lang="en-US" altLang="zh-CN" sz="3200" dirty="0">
                <a:latin typeface="微软雅黑" panose="020B0503020204020204" pitchFamily="34" charset="-122"/>
                <a:ea typeface="微软雅黑" panose="020B0503020204020204" pitchFamily="34" charset="-122"/>
              </a:rPr>
              <a:t>8:4 </a:t>
            </a:r>
            <a:r>
              <a:rPr lang="zh-CN" altLang="en-US" sz="3200" dirty="0">
                <a:latin typeface="微软雅黑" panose="020B0503020204020204" pitchFamily="34" charset="-122"/>
                <a:ea typeface="微软雅黑" panose="020B0503020204020204" pitchFamily="34" charset="-122"/>
              </a:rPr>
              <a:t>我见那公绵羊往西、往北、往南抵触；兽在他面前都站立不住，也没有能</a:t>
            </a:r>
            <a:r>
              <a:rPr lang="zh-CN" altLang="en-US" sz="3200" dirty="0" smtClean="0">
                <a:latin typeface="微软雅黑" panose="020B0503020204020204" pitchFamily="34" charset="-122"/>
                <a:ea typeface="微软雅黑" panose="020B0503020204020204" pitchFamily="34" charset="-122"/>
              </a:rPr>
              <a:t>救护</a:t>
            </a:r>
            <a:r>
              <a:rPr lang="zh-CN" altLang="en-US" sz="3200" dirty="0">
                <a:latin typeface="微软雅黑" panose="020B0503020204020204" pitchFamily="34" charset="-122"/>
                <a:ea typeface="微软雅黑" panose="020B0503020204020204" pitchFamily="34" charset="-122"/>
              </a:rPr>
              <a:t>脱离他手的，但他任意而行，渐渐强大。</a:t>
            </a:r>
          </a:p>
          <a:p>
            <a:r>
              <a:rPr lang="en-US" altLang="zh-CN" sz="3200" dirty="0">
                <a:latin typeface="微软雅黑" panose="020B0503020204020204" pitchFamily="34" charset="-122"/>
                <a:ea typeface="微软雅黑" panose="020B0503020204020204" pitchFamily="34" charset="-122"/>
              </a:rPr>
              <a:t>8:5 </a:t>
            </a:r>
            <a:r>
              <a:rPr lang="zh-CN" altLang="en-US" sz="3200" dirty="0">
                <a:latin typeface="微软雅黑" panose="020B0503020204020204" pitchFamily="34" charset="-122"/>
                <a:ea typeface="微软雅黑" panose="020B0503020204020204" pitchFamily="34" charset="-122"/>
              </a:rPr>
              <a:t>我正思想的时候，</a:t>
            </a:r>
            <a:r>
              <a:rPr lang="zh-CN" altLang="en-US" sz="3200" b="1" dirty="0">
                <a:solidFill>
                  <a:schemeClr val="accent5"/>
                </a:solidFill>
                <a:latin typeface="微软雅黑" panose="020B0503020204020204" pitchFamily="34" charset="-122"/>
                <a:ea typeface="微软雅黑" panose="020B0503020204020204" pitchFamily="34" charset="-122"/>
              </a:rPr>
              <a:t>见有一只</a:t>
            </a:r>
            <a:r>
              <a:rPr lang="zh-CN" altLang="en-US" sz="3200" b="1" dirty="0">
                <a:solidFill>
                  <a:schemeClr val="tx2"/>
                </a:solidFill>
                <a:latin typeface="微软雅黑" panose="020B0503020204020204" pitchFamily="34" charset="-122"/>
                <a:ea typeface="微软雅黑" panose="020B0503020204020204" pitchFamily="34" charset="-122"/>
              </a:rPr>
              <a:t>公山羊</a:t>
            </a:r>
            <a:r>
              <a:rPr lang="zh-CN" altLang="en-US" sz="3200" b="1" dirty="0">
                <a:solidFill>
                  <a:schemeClr val="accent5"/>
                </a:solidFill>
                <a:latin typeface="微软雅黑" panose="020B0503020204020204" pitchFamily="34" charset="-122"/>
                <a:ea typeface="微软雅黑" panose="020B0503020204020204" pitchFamily="34" charset="-122"/>
              </a:rPr>
              <a:t>从西而来，遍行全地，脚不触地；这</a:t>
            </a:r>
            <a:r>
              <a:rPr lang="zh-CN" altLang="en-US" sz="3200" b="1" dirty="0" smtClean="0">
                <a:solidFill>
                  <a:schemeClr val="accent5"/>
                </a:solidFill>
                <a:latin typeface="微软雅黑" panose="020B0503020204020204" pitchFamily="34" charset="-122"/>
                <a:ea typeface="微软雅黑" panose="020B0503020204020204" pitchFamily="34" charset="-122"/>
              </a:rPr>
              <a:t>山羊两</a:t>
            </a:r>
            <a:r>
              <a:rPr lang="zh-CN" altLang="en-US" sz="3200" b="1" dirty="0">
                <a:solidFill>
                  <a:schemeClr val="accent5"/>
                </a:solidFill>
                <a:latin typeface="微软雅黑" panose="020B0503020204020204" pitchFamily="34" charset="-122"/>
                <a:ea typeface="微软雅黑" panose="020B0503020204020204" pitchFamily="34" charset="-122"/>
              </a:rPr>
              <a:t>眼之间，有一显著的角。</a:t>
            </a:r>
          </a:p>
          <a:p>
            <a:r>
              <a:rPr lang="en-US" altLang="zh-CN" sz="3200" dirty="0">
                <a:latin typeface="微软雅黑" panose="020B0503020204020204" pitchFamily="34" charset="-122"/>
                <a:ea typeface="微软雅黑" panose="020B0503020204020204" pitchFamily="34" charset="-122"/>
              </a:rPr>
              <a:t>8:6 </a:t>
            </a:r>
            <a:r>
              <a:rPr lang="zh-CN" altLang="en-US" sz="3200" dirty="0">
                <a:latin typeface="微软雅黑" panose="020B0503020204020204" pitchFamily="34" charset="-122"/>
                <a:ea typeface="微软雅黑" panose="020B0503020204020204" pitchFamily="34" charset="-122"/>
              </a:rPr>
              <a:t>他往我所看见面向河站着，有双角的公绵羊那里去，大发忿怒，向他直闯</a:t>
            </a:r>
            <a:r>
              <a:rPr lang="zh-CN" altLang="en-US" sz="3200" dirty="0" smtClean="0">
                <a:latin typeface="微软雅黑" panose="020B0503020204020204" pitchFamily="34" charset="-122"/>
                <a:ea typeface="微软雅黑" panose="020B0503020204020204" pitchFamily="34" charset="-122"/>
              </a:rPr>
              <a:t>。</a:t>
            </a:r>
            <a:endParaRPr lang="en-US" altLang="zh-CN" sz="3200" dirty="0" smtClean="0">
              <a:latin typeface="微软雅黑" panose="020B0503020204020204" pitchFamily="34" charset="-122"/>
              <a:ea typeface="微软雅黑" panose="020B0503020204020204" pitchFamily="34" charset="-122"/>
            </a:endParaRPr>
          </a:p>
          <a:p>
            <a:r>
              <a:rPr lang="en-US" altLang="zh-CN" sz="3200" dirty="0" smtClean="0">
                <a:latin typeface="微软雅黑" panose="020B0503020204020204" pitchFamily="34" charset="-122"/>
                <a:ea typeface="微软雅黑" panose="020B0503020204020204" pitchFamily="34" charset="-122"/>
              </a:rPr>
              <a:t>8:7 </a:t>
            </a:r>
            <a:r>
              <a:rPr lang="zh-CN" altLang="en-US" sz="3200" dirty="0">
                <a:latin typeface="微软雅黑" panose="020B0503020204020204" pitchFamily="34" charset="-122"/>
                <a:ea typeface="微软雅黑" panose="020B0503020204020204" pitchFamily="34" charset="-122"/>
              </a:rPr>
              <a:t>我见</a:t>
            </a:r>
            <a:r>
              <a:rPr lang="zh-CN" altLang="en-US" sz="3200" b="1" dirty="0">
                <a:solidFill>
                  <a:schemeClr val="tx2"/>
                </a:solidFill>
                <a:latin typeface="微软雅黑" panose="020B0503020204020204" pitchFamily="34" charset="-122"/>
                <a:ea typeface="微软雅黑" panose="020B0503020204020204" pitchFamily="34" charset="-122"/>
              </a:rPr>
              <a:t>公山羊就近公绵羊</a:t>
            </a:r>
            <a:r>
              <a:rPr lang="zh-CN" altLang="en-US" sz="3200" dirty="0">
                <a:latin typeface="微软雅黑" panose="020B0503020204020204" pitchFamily="34" charset="-122"/>
                <a:ea typeface="微软雅黑" panose="020B0503020204020204" pitchFamily="34" charset="-122"/>
              </a:rPr>
              <a:t>，向他发烈怒，冲撞他，折断他的两角；绵羊无力</a:t>
            </a:r>
            <a:r>
              <a:rPr lang="zh-CN" altLang="en-US" sz="3200" dirty="0" smtClean="0">
                <a:latin typeface="微软雅黑" panose="020B0503020204020204" pitchFamily="34" charset="-122"/>
                <a:ea typeface="微软雅黑" panose="020B0503020204020204" pitchFamily="34" charset="-122"/>
              </a:rPr>
              <a:t>抵挡</a:t>
            </a:r>
            <a:r>
              <a:rPr lang="zh-CN" altLang="en-US" sz="3200" dirty="0">
                <a:latin typeface="微软雅黑" panose="020B0503020204020204" pitchFamily="34" charset="-122"/>
                <a:ea typeface="微软雅黑" panose="020B0503020204020204" pitchFamily="34" charset="-122"/>
              </a:rPr>
              <a:t>他，被他撞倒在地，用脚践踏；没有能救绵羊脱离他手的。</a:t>
            </a:r>
          </a:p>
          <a:p>
            <a:r>
              <a:rPr lang="en-US" altLang="zh-CN" sz="3200" dirty="0">
                <a:latin typeface="微软雅黑" panose="020B0503020204020204" pitchFamily="34" charset="-122"/>
                <a:ea typeface="微软雅黑" panose="020B0503020204020204" pitchFamily="34" charset="-122"/>
              </a:rPr>
              <a:t>8:8 </a:t>
            </a:r>
            <a:r>
              <a:rPr lang="zh-CN" altLang="en-US" sz="3200" b="1" dirty="0">
                <a:solidFill>
                  <a:schemeClr val="accent5"/>
                </a:solidFill>
                <a:latin typeface="微软雅黑" panose="020B0503020204020204" pitchFamily="34" charset="-122"/>
                <a:ea typeface="微软雅黑" panose="020B0503020204020204" pitchFamily="34" charset="-122"/>
              </a:rPr>
              <a:t>这</a:t>
            </a:r>
            <a:r>
              <a:rPr lang="zh-CN" altLang="en-US" sz="3200" b="1" dirty="0">
                <a:solidFill>
                  <a:schemeClr val="tx2"/>
                </a:solidFill>
                <a:latin typeface="微软雅黑" panose="020B0503020204020204" pitchFamily="34" charset="-122"/>
                <a:ea typeface="微软雅黑" panose="020B0503020204020204" pitchFamily="34" charset="-122"/>
              </a:rPr>
              <a:t>山羊</a:t>
            </a:r>
            <a:r>
              <a:rPr lang="zh-CN" altLang="en-US" sz="3200" b="1" dirty="0">
                <a:solidFill>
                  <a:schemeClr val="accent5"/>
                </a:solidFill>
                <a:latin typeface="微软雅黑" panose="020B0503020204020204" pitchFamily="34" charset="-122"/>
                <a:ea typeface="微软雅黑" panose="020B0503020204020204" pitchFamily="34" charset="-122"/>
              </a:rPr>
              <a:t>成为极其强大，正强盛的时候，那</a:t>
            </a:r>
            <a:r>
              <a:rPr lang="zh-CN" altLang="en-US" sz="3200" b="1" dirty="0">
                <a:solidFill>
                  <a:schemeClr val="tx2"/>
                </a:solidFill>
                <a:latin typeface="微软雅黑" panose="020B0503020204020204" pitchFamily="34" charset="-122"/>
                <a:ea typeface="微软雅黑" panose="020B0503020204020204" pitchFamily="34" charset="-122"/>
              </a:rPr>
              <a:t>大角折断</a:t>
            </a:r>
            <a:r>
              <a:rPr lang="zh-CN" altLang="en-US" sz="3200" b="1" dirty="0">
                <a:solidFill>
                  <a:schemeClr val="accent5"/>
                </a:solidFill>
                <a:latin typeface="微软雅黑" panose="020B0503020204020204" pitchFamily="34" charset="-122"/>
                <a:ea typeface="微软雅黑" panose="020B0503020204020204" pitchFamily="34" charset="-122"/>
              </a:rPr>
              <a:t>了，在角根上向天的</a:t>
            </a:r>
            <a:r>
              <a:rPr lang="zh-CN" altLang="en-US" sz="3200" b="1" dirty="0" smtClean="0">
                <a:solidFill>
                  <a:schemeClr val="accent5"/>
                </a:solidFill>
                <a:latin typeface="微软雅黑" panose="020B0503020204020204" pitchFamily="34" charset="-122"/>
                <a:ea typeface="微软雅黑" panose="020B0503020204020204" pitchFamily="34" charset="-122"/>
              </a:rPr>
              <a:t>四方</a:t>
            </a:r>
            <a:r>
              <a:rPr lang="zh-CN" altLang="en-US" sz="3200" b="1" dirty="0">
                <a:solidFill>
                  <a:schemeClr val="accent5"/>
                </a:solidFill>
                <a:latin typeface="微软雅黑" panose="020B0503020204020204" pitchFamily="34" charset="-122"/>
                <a:ea typeface="微软雅黑" panose="020B0503020204020204" pitchFamily="34" charset="-122"/>
              </a:rPr>
              <a:t>，长出</a:t>
            </a:r>
            <a:r>
              <a:rPr lang="zh-CN" altLang="en-US" sz="3200" b="1" dirty="0">
                <a:solidFill>
                  <a:schemeClr val="tx2"/>
                </a:solidFill>
                <a:latin typeface="微软雅黑" panose="020B0503020204020204" pitchFamily="34" charset="-122"/>
                <a:ea typeface="微软雅黑" panose="020B0503020204020204" pitchFamily="34" charset="-122"/>
              </a:rPr>
              <a:t>四个显著的角</a:t>
            </a:r>
            <a:r>
              <a:rPr lang="zh-CN" altLang="en-US" sz="3200" b="1" dirty="0">
                <a:solidFill>
                  <a:schemeClr val="accent5"/>
                </a:solidFill>
                <a:latin typeface="微软雅黑" panose="020B0503020204020204" pitchFamily="34" charset="-122"/>
                <a:ea typeface="微软雅黑" panose="020B0503020204020204" pitchFamily="34" charset="-122"/>
              </a:rPr>
              <a:t>来。</a:t>
            </a:r>
          </a:p>
          <a:p>
            <a:r>
              <a:rPr lang="en-US" altLang="zh-CN" sz="3200" dirty="0">
                <a:latin typeface="微软雅黑" panose="020B0503020204020204" pitchFamily="34" charset="-122"/>
                <a:ea typeface="微软雅黑" panose="020B0503020204020204" pitchFamily="34" charset="-122"/>
              </a:rPr>
              <a:t>8:9 </a:t>
            </a:r>
            <a:r>
              <a:rPr lang="zh-CN" altLang="en-US" sz="3200" dirty="0">
                <a:latin typeface="微软雅黑" panose="020B0503020204020204" pitchFamily="34" charset="-122"/>
                <a:ea typeface="微软雅黑" panose="020B0503020204020204" pitchFamily="34" charset="-122"/>
              </a:rPr>
              <a:t>四角之中，有一角长出一个小角，向南、向东、向荣美之地，渐渐极其</a:t>
            </a:r>
            <a:r>
              <a:rPr lang="zh-CN" altLang="en-US" sz="3200" dirty="0" smtClean="0">
                <a:latin typeface="微软雅黑" panose="020B0503020204020204" pitchFamily="34" charset="-122"/>
                <a:ea typeface="微软雅黑" panose="020B0503020204020204" pitchFamily="34" charset="-122"/>
              </a:rPr>
              <a:t>强大</a:t>
            </a:r>
            <a:r>
              <a:rPr lang="zh-CN" altLang="en-US" sz="3200" dirty="0">
                <a:latin typeface="微软雅黑" panose="020B0503020204020204" pitchFamily="34" charset="-122"/>
                <a:ea typeface="微软雅黑" panose="020B0503020204020204" pitchFamily="34" charset="-122"/>
              </a:rPr>
              <a:t>。</a:t>
            </a:r>
          </a:p>
        </p:txBody>
      </p:sp>
    </p:spTree>
    <p:extLst>
      <p:ext uri="{BB962C8B-B14F-4D97-AF65-F5344CB8AC3E}">
        <p14:creationId xmlns:p14="http://schemas.microsoft.com/office/powerpoint/2010/main" val="223845464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0366"/>
                                        </p:tgtEl>
                                        <p:attrNameLst>
                                          <p:attrName>style.visibility</p:attrName>
                                        </p:attrNameLst>
                                      </p:cBhvr>
                                      <p:to>
                                        <p:strVal val="visible"/>
                                      </p:to>
                                    </p:set>
                                    <p:animEffect transition="in" filter="blinds(horizontal)">
                                      <p:cBhvr>
                                        <p:cTn id="7" dur="500"/>
                                        <p:tgtEl>
                                          <p:spTgt spid="10036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0367"/>
                                        </p:tgtEl>
                                        <p:attrNameLst>
                                          <p:attrName>style.visibility</p:attrName>
                                        </p:attrNameLst>
                                      </p:cBhvr>
                                      <p:to>
                                        <p:strVal val="visible"/>
                                      </p:to>
                                    </p:set>
                                    <p:animEffect transition="in" filter="blinds(horizontal)">
                                      <p:cBhvr>
                                        <p:cTn id="10" dur="500"/>
                                        <p:tgtEl>
                                          <p:spTgt spid="100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66" grpId="0"/>
      <p:bldP spid="10036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Box 1"/>
          <p:cNvSpPr txBox="1">
            <a:spLocks noChangeArrowheads="1"/>
          </p:cNvSpPr>
          <p:nvPr/>
        </p:nvSpPr>
        <p:spPr bwMode="auto">
          <a:xfrm>
            <a:off x="1300766" y="1300767"/>
            <a:ext cx="9646276" cy="520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anose="05000000000000000000" pitchFamily="2" charset="2"/>
              <a:buChar char="n"/>
              <a:defRPr kumimoji="1" sz="3200">
                <a:solidFill>
                  <a:schemeClr val="tx1"/>
                </a:solidFill>
                <a:latin typeface="Tahoma" panose="020B0604030504040204" pitchFamily="34" charset="0"/>
                <a:ea typeface="新細明體" pitchFamily="18" charset="-120"/>
              </a:defRPr>
            </a:lvl1pPr>
            <a:lvl2pPr marL="742950" indent="-285750">
              <a:spcBef>
                <a:spcPct val="20000"/>
              </a:spcBef>
              <a:buClr>
                <a:schemeClr val="tx1"/>
              </a:buClr>
              <a:buChar char="–"/>
              <a:defRPr kumimoji="1" sz="2800">
                <a:solidFill>
                  <a:schemeClr val="tx1"/>
                </a:solidFill>
                <a:latin typeface="Tahoma" panose="020B0604030504040204" pitchFamily="34" charset="0"/>
                <a:ea typeface="新細明體" pitchFamily="18" charset="-120"/>
              </a:defRPr>
            </a:lvl2pPr>
            <a:lvl3pPr marL="1143000" indent="-228600">
              <a:spcBef>
                <a:spcPct val="20000"/>
              </a:spcBef>
              <a:buClr>
                <a:schemeClr val="hlink"/>
              </a:buClr>
              <a:buSzPct val="70000"/>
              <a:buFont typeface="Wingdings" panose="05000000000000000000" pitchFamily="2" charset="2"/>
              <a:buChar char="n"/>
              <a:defRPr kumimoji="1" sz="2400">
                <a:solidFill>
                  <a:schemeClr val="tx1"/>
                </a:solidFill>
                <a:latin typeface="Tahoma" panose="020B0604030504040204" pitchFamily="34" charset="0"/>
                <a:ea typeface="新細明體" pitchFamily="18" charset="-120"/>
              </a:defRPr>
            </a:lvl3pPr>
            <a:lvl4pPr marL="1600200" indent="-228600">
              <a:spcBef>
                <a:spcPct val="20000"/>
              </a:spcBef>
              <a:buClr>
                <a:schemeClr val="tx1"/>
              </a:buClr>
              <a:buChar char="–"/>
              <a:defRPr kumimoji="1" sz="2000">
                <a:solidFill>
                  <a:schemeClr val="tx1"/>
                </a:solidFill>
                <a:latin typeface="Tahoma" panose="020B0604030504040204" pitchFamily="34" charset="0"/>
                <a:ea typeface="新細明體" pitchFamily="18" charset="-120"/>
              </a:defRPr>
            </a:lvl4pPr>
            <a:lvl5pPr marL="2057400" indent="-228600">
              <a:spcBef>
                <a:spcPct val="20000"/>
              </a:spcBef>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新細明體" pitchFamily="18" charset="-12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新細明體" pitchFamily="18" charset="-12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新細明體" pitchFamily="18" charset="-12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新細明體" pitchFamily="18" charset="-12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kumimoji="1" sz="2000">
                <a:solidFill>
                  <a:schemeClr val="tx1"/>
                </a:solidFill>
                <a:latin typeface="Tahoma" panose="020B0604030504040204" pitchFamily="34" charset="0"/>
                <a:ea typeface="新細明體" pitchFamily="18" charset="-120"/>
              </a:defRPr>
            </a:lvl9pPr>
          </a:lstStyle>
          <a:p>
            <a:pPr eaLnBrk="1" hangingPunct="1">
              <a:spcBef>
                <a:spcPct val="0"/>
              </a:spcBef>
              <a:buClrTx/>
              <a:buSzTx/>
              <a:buFontTx/>
              <a:buNone/>
            </a:pPr>
            <a:r>
              <a:rPr lang="zh-CN" altLang="en-US" sz="3600" b="1" dirty="0" smtClean="0">
                <a:solidFill>
                  <a:schemeClr val="tx2"/>
                </a:solidFill>
                <a:latin typeface="微软雅黑" panose="020B0503020204020204" pitchFamily="34" charset="-122"/>
                <a:ea typeface="微软雅黑" panose="020B0503020204020204" pitchFamily="34" charset="-122"/>
              </a:rPr>
              <a:t>     以色列</a:t>
            </a:r>
            <a:r>
              <a:rPr lang="zh-CN" altLang="en-US" sz="3600" b="1" dirty="0">
                <a:solidFill>
                  <a:schemeClr val="tx2"/>
                </a:solidFill>
                <a:latin typeface="微软雅黑" panose="020B0503020204020204" pitchFamily="34" charset="-122"/>
                <a:ea typeface="微软雅黑" panose="020B0503020204020204" pitchFamily="34" charset="-122"/>
              </a:rPr>
              <a:t>是世界的中心；耶路撒冷是以色列的中心；圣殿是耶路撒冷的中心；至圣所是圣殿的中心；约柜是至圣所的中心；而奠定这世界的基石就矗立在约柜的前方。</a:t>
            </a:r>
            <a:endParaRPr lang="en-US" altLang="zh-CN" sz="3600" b="1" dirty="0">
              <a:solidFill>
                <a:schemeClr val="tx2"/>
              </a:solidFill>
              <a:latin typeface="微软雅黑" panose="020B0503020204020204" pitchFamily="34" charset="-122"/>
              <a:ea typeface="微软雅黑" panose="020B0503020204020204" pitchFamily="34" charset="-122"/>
            </a:endParaRPr>
          </a:p>
          <a:p>
            <a:pPr eaLnBrk="1" hangingPunct="1">
              <a:spcBef>
                <a:spcPct val="0"/>
              </a:spcBef>
              <a:buClrTx/>
              <a:buSzTx/>
              <a:buFontTx/>
              <a:buNone/>
            </a:pPr>
            <a:endParaRPr lang="en-US" altLang="zh-CN" sz="3600" b="1" dirty="0">
              <a:solidFill>
                <a:schemeClr val="tx2"/>
              </a:solidFill>
              <a:latin typeface="微软雅黑" panose="020B0503020204020204" pitchFamily="34" charset="-122"/>
              <a:ea typeface="微软雅黑" panose="020B0503020204020204" pitchFamily="34" charset="-122"/>
            </a:endParaRPr>
          </a:p>
          <a:p>
            <a:pPr eaLnBrk="1" hangingPunct="1">
              <a:spcBef>
                <a:spcPct val="0"/>
              </a:spcBef>
              <a:buClrTx/>
              <a:buSzTx/>
              <a:buFontTx/>
              <a:buNone/>
            </a:pPr>
            <a:r>
              <a:rPr lang="en-US" altLang="zh-CN" sz="3600" b="1" dirty="0">
                <a:solidFill>
                  <a:schemeClr val="tx2"/>
                </a:solidFill>
                <a:latin typeface="微软雅黑" panose="020B0503020204020204" pitchFamily="34" charset="-122"/>
                <a:ea typeface="微软雅黑" panose="020B0503020204020204" pitchFamily="34" charset="-122"/>
              </a:rPr>
              <a:t>                                </a:t>
            </a:r>
            <a:r>
              <a:rPr lang="en-US" altLang="zh-CN" sz="3600" b="1" dirty="0" smtClean="0">
                <a:solidFill>
                  <a:schemeClr val="tx2"/>
                </a:solidFill>
                <a:latin typeface="微软雅黑" panose="020B0503020204020204" pitchFamily="34" charset="-122"/>
                <a:ea typeface="微软雅黑" panose="020B0503020204020204" pitchFamily="34" charset="-122"/>
              </a:rPr>
              <a:t>                   《</a:t>
            </a:r>
            <a:r>
              <a:rPr lang="zh-CN" altLang="en-US" sz="3600" b="1" dirty="0">
                <a:solidFill>
                  <a:schemeClr val="tx2"/>
                </a:solidFill>
                <a:latin typeface="微软雅黑" panose="020B0503020204020204" pitchFamily="34" charset="-122"/>
                <a:ea typeface="微软雅黑" panose="020B0503020204020204" pitchFamily="34" charset="-122"/>
              </a:rPr>
              <a:t>塔木德</a:t>
            </a:r>
            <a:r>
              <a:rPr lang="en-US" altLang="zh-CN" sz="3600" b="1" dirty="0">
                <a:solidFill>
                  <a:schemeClr val="tx2"/>
                </a:solidFill>
                <a:latin typeface="微软雅黑" panose="020B0503020204020204" pitchFamily="34" charset="-122"/>
                <a:ea typeface="微软雅黑" panose="020B0503020204020204" pitchFamily="34" charset="-122"/>
              </a:rPr>
              <a:t>》</a:t>
            </a:r>
            <a:endParaRPr lang="zh-CN" altLang="en-US" sz="3600" b="1" dirty="0">
              <a:solidFill>
                <a:schemeClr val="tx2"/>
              </a:solidFill>
              <a:latin typeface="微软雅黑" panose="020B0503020204020204" pitchFamily="34" charset="-122"/>
              <a:ea typeface="微软雅黑" panose="020B0503020204020204" pitchFamily="34" charset="-122"/>
            </a:endParaRPr>
          </a:p>
          <a:p>
            <a:pPr eaLnBrk="1" hangingPunct="1">
              <a:spcBef>
                <a:spcPct val="0"/>
              </a:spcBef>
              <a:buClrTx/>
              <a:buSzTx/>
              <a:buFontTx/>
              <a:buNone/>
            </a:pPr>
            <a:endParaRPr lang="en-US" altLang="zh-CN" sz="3600" dirty="0">
              <a:solidFill>
                <a:schemeClr val="tx2"/>
              </a:solidFill>
              <a:latin typeface="微软雅黑" panose="020B0503020204020204" pitchFamily="34" charset="-122"/>
              <a:ea typeface="微软雅黑" panose="020B0503020204020204" pitchFamily="34" charset="-122"/>
            </a:endParaRPr>
          </a:p>
          <a:p>
            <a:pPr eaLnBrk="1" hangingPunct="1">
              <a:spcBef>
                <a:spcPct val="0"/>
              </a:spcBef>
              <a:buClrTx/>
              <a:buSzTx/>
              <a:buFontTx/>
              <a:buNone/>
            </a:pPr>
            <a:endParaRPr lang="en-US" altLang="zh-CN" sz="4000" dirty="0"/>
          </a:p>
          <a:p>
            <a:pPr eaLnBrk="1" hangingPunct="1">
              <a:spcBef>
                <a:spcPct val="0"/>
              </a:spcBef>
              <a:buClrTx/>
              <a:buSzTx/>
              <a:buFontTx/>
              <a:buNone/>
            </a:pPr>
            <a:r>
              <a:rPr lang="en-US" altLang="zh-CN" sz="4000" dirty="0"/>
              <a:t>                                                                                  </a:t>
            </a:r>
            <a:endParaRPr lang="zh-CN" altLang="en-US" sz="4000" dirty="0"/>
          </a:p>
        </p:txBody>
      </p:sp>
    </p:spTree>
    <p:extLst>
      <p:ext uri="{BB962C8B-B14F-4D97-AF65-F5344CB8AC3E}">
        <p14:creationId xmlns:p14="http://schemas.microsoft.com/office/powerpoint/2010/main" val="216043800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6233375" y="270457"/>
            <a:ext cx="5641358" cy="4049881"/>
          </a:xfrm>
          <a:prstGeom prst="rect">
            <a:avLst/>
          </a:prstGeom>
        </p:spPr>
      </p:pic>
      <p:pic>
        <p:nvPicPr>
          <p:cNvPr id="5" name="图片 4"/>
          <p:cNvPicPr>
            <a:picLocks noChangeAspect="1"/>
          </p:cNvPicPr>
          <p:nvPr/>
        </p:nvPicPr>
        <p:blipFill>
          <a:blip r:embed="rId3"/>
          <a:stretch>
            <a:fillRect/>
          </a:stretch>
        </p:blipFill>
        <p:spPr>
          <a:xfrm>
            <a:off x="374157" y="2010698"/>
            <a:ext cx="4762201" cy="4415859"/>
          </a:xfrm>
          <a:prstGeom prst="rect">
            <a:avLst/>
          </a:prstGeom>
        </p:spPr>
      </p:pic>
    </p:spTree>
    <p:extLst>
      <p:ext uri="{BB962C8B-B14F-4D97-AF65-F5344CB8AC3E}">
        <p14:creationId xmlns:p14="http://schemas.microsoft.com/office/powerpoint/2010/main" val="3074391258"/>
      </p:ext>
    </p:extLst>
  </p:cSld>
  <p:clrMapOvr>
    <a:masterClrMapping/>
  </p:clrMapOvr>
  <p:transition spd="slow">
    <p:push dir="u"/>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图片 103425" descr="BattleofIssus333BC-mosaic-detail1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1550" y="3527425"/>
            <a:ext cx="4826000" cy="333057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39938" name="文本框 103426"/>
          <p:cNvSpPr txBox="1">
            <a:spLocks noChangeArrowheads="1"/>
          </p:cNvSpPr>
          <p:nvPr/>
        </p:nvSpPr>
        <p:spPr bwMode="auto">
          <a:xfrm>
            <a:off x="759854" y="1934479"/>
            <a:ext cx="3953814" cy="47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39725" indent="-339725">
              <a:defRPr sz="2400">
                <a:solidFill>
                  <a:schemeClr val="tx1"/>
                </a:solidFill>
                <a:latin typeface="Arial" panose="020B0604020202020204" pitchFamily="34" charset="0"/>
                <a:ea typeface="PMingLiU" pitchFamily="18" charset="-120"/>
              </a:defRPr>
            </a:lvl1pPr>
            <a:lvl2pPr>
              <a:defRPr sz="2400">
                <a:solidFill>
                  <a:schemeClr val="tx1"/>
                </a:solidFill>
                <a:latin typeface="Arial" panose="020B0604020202020204" pitchFamily="34" charset="0"/>
                <a:ea typeface="PMingLiU" pitchFamily="18" charset="-120"/>
              </a:defRPr>
            </a:lvl2pPr>
            <a:lvl3pPr>
              <a:defRPr sz="2400">
                <a:solidFill>
                  <a:schemeClr val="tx1"/>
                </a:solidFill>
                <a:latin typeface="Arial" panose="020B0604020202020204" pitchFamily="34" charset="0"/>
                <a:ea typeface="PMingLiU" pitchFamily="18" charset="-120"/>
              </a:defRPr>
            </a:lvl3pPr>
            <a:lvl4pPr>
              <a:defRPr sz="2400">
                <a:solidFill>
                  <a:schemeClr val="tx1"/>
                </a:solidFill>
                <a:latin typeface="Arial" panose="020B0604020202020204" pitchFamily="34" charset="0"/>
                <a:ea typeface="PMingLiU" pitchFamily="18" charset="-120"/>
              </a:defRPr>
            </a:lvl4pPr>
            <a:lvl5pPr>
              <a:defRPr sz="2400">
                <a:solidFill>
                  <a:schemeClr val="tx1"/>
                </a:solidFill>
                <a:latin typeface="Arial" panose="020B0604020202020204" pitchFamily="34" charset="0"/>
                <a:ea typeface="PMingLiU" pitchFamily="18" charset="-120"/>
              </a:defRPr>
            </a:lvl5pPr>
            <a:lvl6pPr fontAlgn="base">
              <a:spcBef>
                <a:spcPct val="50000"/>
              </a:spcBef>
              <a:spcAft>
                <a:spcPct val="0"/>
              </a:spcAft>
              <a:buFont typeface="Arial" panose="020B0604020202020204" pitchFamily="34" charset="0"/>
              <a:defRPr sz="2400">
                <a:solidFill>
                  <a:schemeClr val="tx1"/>
                </a:solidFill>
                <a:latin typeface="Arial" panose="020B0604020202020204" pitchFamily="34" charset="0"/>
                <a:ea typeface="PMingLiU" pitchFamily="18" charset="-120"/>
              </a:defRPr>
            </a:lvl6pPr>
            <a:lvl7pPr fontAlgn="base">
              <a:spcBef>
                <a:spcPct val="50000"/>
              </a:spcBef>
              <a:spcAft>
                <a:spcPct val="0"/>
              </a:spcAft>
              <a:buFont typeface="Arial" panose="020B0604020202020204" pitchFamily="34" charset="0"/>
              <a:defRPr sz="2400">
                <a:solidFill>
                  <a:schemeClr val="tx1"/>
                </a:solidFill>
                <a:latin typeface="Arial" panose="020B0604020202020204" pitchFamily="34" charset="0"/>
                <a:ea typeface="PMingLiU" pitchFamily="18" charset="-120"/>
              </a:defRPr>
            </a:lvl7pPr>
            <a:lvl8pPr fontAlgn="base">
              <a:spcBef>
                <a:spcPct val="50000"/>
              </a:spcBef>
              <a:spcAft>
                <a:spcPct val="0"/>
              </a:spcAft>
              <a:buFont typeface="Arial" panose="020B0604020202020204" pitchFamily="34" charset="0"/>
              <a:defRPr sz="2400">
                <a:solidFill>
                  <a:schemeClr val="tx1"/>
                </a:solidFill>
                <a:latin typeface="Arial" panose="020B0604020202020204" pitchFamily="34" charset="0"/>
                <a:ea typeface="PMingLiU" pitchFamily="18" charset="-120"/>
              </a:defRPr>
            </a:lvl8pPr>
            <a:lvl9pPr fontAlgn="base">
              <a:spcBef>
                <a:spcPct val="50000"/>
              </a:spcBef>
              <a:spcAft>
                <a:spcPct val="0"/>
              </a:spcAft>
              <a:buFont typeface="Arial" panose="020B0604020202020204" pitchFamily="34" charset="0"/>
              <a:defRPr sz="2400">
                <a:solidFill>
                  <a:schemeClr val="tx1"/>
                </a:solidFill>
                <a:latin typeface="Arial" panose="020B0604020202020204" pitchFamily="34" charset="0"/>
                <a:ea typeface="PMingLiU" pitchFamily="18" charset="-120"/>
              </a:defRPr>
            </a:lvl9pPr>
          </a:lstStyle>
          <a:p>
            <a:pPr>
              <a:spcBef>
                <a:spcPct val="0"/>
              </a:spcBef>
              <a:spcAft>
                <a:spcPct val="50000"/>
              </a:spcAft>
              <a:buFont typeface="Arial" panose="020B0604020202020204" pitchFamily="34" charset="0"/>
              <a:buBlip>
                <a:blip r:embed="rId3"/>
              </a:buBlip>
            </a:pPr>
            <a:r>
              <a:rPr lang="en-US" altLang="zh-TW" sz="3200" dirty="0">
                <a:solidFill>
                  <a:schemeClr val="tx2"/>
                </a:solidFill>
                <a:ea typeface="黑体" panose="02010609060101010101" pitchFamily="49" charset="-122"/>
              </a:rPr>
              <a:t>336BC (</a:t>
            </a:r>
            <a:r>
              <a:rPr lang="en-US" altLang="zh-TW" sz="3200" dirty="0" smtClean="0">
                <a:solidFill>
                  <a:schemeClr val="tx2"/>
                </a:solidFill>
                <a:ea typeface="黑体" panose="02010609060101010101" pitchFamily="49" charset="-122"/>
              </a:rPr>
              <a:t>20</a:t>
            </a:r>
            <a:r>
              <a:rPr lang="zh-TW" altLang="en-US" sz="3200" dirty="0" smtClean="0">
                <a:solidFill>
                  <a:schemeClr val="tx2"/>
                </a:solidFill>
                <a:ea typeface="黑体" panose="02010609060101010101" pitchFamily="49" charset="-122"/>
              </a:rPr>
              <a:t>岁</a:t>
            </a:r>
            <a:r>
              <a:rPr lang="en-US" altLang="zh-TW" sz="3200" dirty="0" smtClean="0">
                <a:solidFill>
                  <a:schemeClr val="tx2"/>
                </a:solidFill>
                <a:ea typeface="黑体" panose="02010609060101010101" pitchFamily="49" charset="-122"/>
              </a:rPr>
              <a:t>) </a:t>
            </a:r>
            <a:r>
              <a:rPr lang="zh-TW" altLang="en-US" sz="3200" dirty="0" smtClean="0">
                <a:solidFill>
                  <a:schemeClr val="tx2"/>
                </a:solidFill>
                <a:ea typeface="黑体" panose="02010609060101010101" pitchFamily="49" charset="-122"/>
              </a:rPr>
              <a:t>继任为</a:t>
            </a:r>
            <a:r>
              <a:rPr lang="zh-TW" altLang="en-US" sz="3200" u="sng" dirty="0" smtClean="0">
                <a:solidFill>
                  <a:schemeClr val="tx2"/>
                </a:solidFill>
                <a:ea typeface="黑体" panose="02010609060101010101" pitchFamily="49" charset="-122"/>
              </a:rPr>
              <a:t>马其顿</a:t>
            </a:r>
            <a:r>
              <a:rPr lang="zh-TW" altLang="en-US" sz="3200" dirty="0" smtClean="0">
                <a:solidFill>
                  <a:schemeClr val="tx2"/>
                </a:solidFill>
                <a:ea typeface="黑体" panose="02010609060101010101" pitchFamily="49" charset="-122"/>
              </a:rPr>
              <a:t>王</a:t>
            </a:r>
            <a:endParaRPr lang="zh-TW" altLang="en-US" sz="3200" dirty="0">
              <a:solidFill>
                <a:schemeClr val="tx2"/>
              </a:solidFill>
              <a:ea typeface="黑体" panose="02010609060101010101" pitchFamily="49" charset="-122"/>
            </a:endParaRPr>
          </a:p>
          <a:p>
            <a:pPr>
              <a:spcBef>
                <a:spcPct val="0"/>
              </a:spcBef>
              <a:spcAft>
                <a:spcPct val="50000"/>
              </a:spcAft>
              <a:buFont typeface="Arial" panose="020B0604020202020204" pitchFamily="34" charset="0"/>
              <a:buBlip>
                <a:blip r:embed="rId3"/>
              </a:buBlip>
            </a:pPr>
            <a:r>
              <a:rPr lang="en-US" altLang="zh-TW" sz="3200" dirty="0">
                <a:solidFill>
                  <a:schemeClr val="tx2"/>
                </a:solidFill>
                <a:ea typeface="黑体" panose="02010609060101010101" pitchFamily="49" charset="-122"/>
              </a:rPr>
              <a:t>331BC (</a:t>
            </a:r>
            <a:r>
              <a:rPr lang="en-US" altLang="zh-TW" sz="3200" dirty="0" smtClean="0">
                <a:solidFill>
                  <a:schemeClr val="tx2"/>
                </a:solidFill>
                <a:ea typeface="黑体" panose="02010609060101010101" pitchFamily="49" charset="-122"/>
              </a:rPr>
              <a:t>25</a:t>
            </a:r>
            <a:r>
              <a:rPr lang="zh-TW" altLang="en-US" sz="3200" dirty="0" smtClean="0">
                <a:solidFill>
                  <a:schemeClr val="tx2"/>
                </a:solidFill>
                <a:ea typeface="黑体" panose="02010609060101010101" pitchFamily="49" charset="-122"/>
              </a:rPr>
              <a:t>岁</a:t>
            </a:r>
            <a:r>
              <a:rPr lang="en-US" altLang="zh-TW" sz="3200" dirty="0" smtClean="0">
                <a:solidFill>
                  <a:schemeClr val="tx2"/>
                </a:solidFill>
                <a:ea typeface="黑体" panose="02010609060101010101" pitchFamily="49" charset="-122"/>
              </a:rPr>
              <a:t>) </a:t>
            </a:r>
            <a:r>
              <a:rPr lang="zh-TW" altLang="en-US" sz="3200" dirty="0">
                <a:solidFill>
                  <a:schemeClr val="tx2"/>
                </a:solidFill>
                <a:ea typeface="黑体" panose="02010609060101010101" pitchFamily="49" charset="-122"/>
              </a:rPr>
              <a:t>征服波斯</a:t>
            </a:r>
          </a:p>
          <a:p>
            <a:pPr>
              <a:spcBef>
                <a:spcPct val="0"/>
              </a:spcBef>
              <a:spcAft>
                <a:spcPct val="50000"/>
              </a:spcAft>
              <a:buFont typeface="Arial" panose="020B0604020202020204" pitchFamily="34" charset="0"/>
              <a:buBlip>
                <a:blip r:embed="rId3"/>
              </a:buBlip>
            </a:pPr>
            <a:r>
              <a:rPr lang="en-US" altLang="zh-TW" sz="3200" dirty="0">
                <a:solidFill>
                  <a:schemeClr val="tx2"/>
                </a:solidFill>
                <a:ea typeface="黑体" panose="02010609060101010101" pitchFamily="49" charset="-122"/>
              </a:rPr>
              <a:t>323BC (</a:t>
            </a:r>
            <a:r>
              <a:rPr lang="en-US" altLang="zh-TW" sz="3200" dirty="0" smtClean="0">
                <a:solidFill>
                  <a:schemeClr val="tx2"/>
                </a:solidFill>
                <a:ea typeface="黑体" panose="02010609060101010101" pitchFamily="49" charset="-122"/>
              </a:rPr>
              <a:t>33</a:t>
            </a:r>
            <a:r>
              <a:rPr lang="zh-TW" altLang="en-US" sz="3200" dirty="0" smtClean="0">
                <a:solidFill>
                  <a:schemeClr val="tx2"/>
                </a:solidFill>
                <a:ea typeface="黑体" panose="02010609060101010101" pitchFamily="49" charset="-122"/>
              </a:rPr>
              <a:t>岁</a:t>
            </a:r>
            <a:r>
              <a:rPr lang="en-US" altLang="zh-TW" sz="3200" dirty="0" smtClean="0">
                <a:solidFill>
                  <a:schemeClr val="tx2"/>
                </a:solidFill>
                <a:ea typeface="黑体" panose="02010609060101010101" pitchFamily="49" charset="-122"/>
              </a:rPr>
              <a:t>) </a:t>
            </a:r>
            <a:r>
              <a:rPr lang="zh-TW" altLang="en-US" sz="3200" dirty="0" smtClean="0">
                <a:solidFill>
                  <a:schemeClr val="tx2"/>
                </a:solidFill>
                <a:ea typeface="黑体" panose="02010609060101010101" pitchFamily="49" charset="-122"/>
              </a:rPr>
              <a:t>暴毙</a:t>
            </a:r>
          </a:p>
          <a:p>
            <a:pPr>
              <a:spcBef>
                <a:spcPct val="0"/>
              </a:spcBef>
              <a:spcAft>
                <a:spcPct val="50000"/>
              </a:spcAft>
              <a:buFont typeface="Arial" panose="020B0604020202020204" pitchFamily="34" charset="0"/>
              <a:buBlip>
                <a:blip r:embed="rId3"/>
              </a:buBlip>
            </a:pPr>
            <a:r>
              <a:rPr lang="zh-TW" altLang="en-US" sz="3200" dirty="0" smtClean="0">
                <a:solidFill>
                  <a:schemeClr val="tx2"/>
                </a:solidFill>
                <a:ea typeface="黑体" panose="02010609060101010101" pitchFamily="49" charset="-122"/>
              </a:rPr>
              <a:t>他给近东带来文化上的统一，达一千年之久</a:t>
            </a:r>
            <a:endParaRPr lang="zh-TW" altLang="en-US" sz="3200" dirty="0">
              <a:solidFill>
                <a:schemeClr val="tx2"/>
              </a:solidFill>
              <a:ea typeface="黑体" panose="02010609060101010101" pitchFamily="49" charset="-122"/>
            </a:endParaRPr>
          </a:p>
        </p:txBody>
      </p:sp>
      <p:sp>
        <p:nvSpPr>
          <p:cNvPr id="39939" name="矩形 103427" descr="Green marble"/>
          <p:cNvSpPr>
            <a:spLocks noChangeArrowheads="1"/>
          </p:cNvSpPr>
          <p:nvPr/>
        </p:nvSpPr>
        <p:spPr bwMode="auto">
          <a:xfrm>
            <a:off x="1450438" y="898301"/>
            <a:ext cx="2327275" cy="528638"/>
          </a:xfrm>
          <a:prstGeom prst="rect">
            <a:avLst/>
          </a:prstGeom>
          <a:blipFill dpi="0" rotWithShape="1">
            <a:blip r:embed="rId4"/>
            <a:srcRect/>
            <a:tile tx="0" ty="0" sx="100000" sy="100000" flip="none" algn="tl"/>
          </a:blipFill>
          <a:ln w="9525">
            <a:solidFill>
              <a:schemeClr val="tx2"/>
            </a:solidFill>
            <a:miter lim="800000"/>
            <a:headEnd/>
            <a:tailEnd/>
          </a:ln>
        </p:spPr>
        <p:txBody>
          <a:bodyPr wrap="none">
            <a:spAutoFit/>
          </a:bodyPr>
          <a:lstStyle/>
          <a:p>
            <a:pPr>
              <a:spcBef>
                <a:spcPct val="0"/>
              </a:spcBef>
              <a:spcAft>
                <a:spcPct val="30000"/>
              </a:spcAft>
            </a:pPr>
            <a:r>
              <a:rPr lang="zh-TW" altLang="en-US" sz="2800" dirty="0" smtClean="0">
                <a:solidFill>
                  <a:schemeClr val="bg1"/>
                </a:solidFill>
                <a:latin typeface="Arial" panose="020B0604020202020204" pitchFamily="34" charset="0"/>
                <a:ea typeface="黑体" panose="02010609060101010101" pitchFamily="49" charset="-122"/>
              </a:rPr>
              <a:t>亚历山大大帝</a:t>
            </a:r>
            <a:endParaRPr lang="zh-TW" altLang="en-US" sz="2800" dirty="0">
              <a:solidFill>
                <a:schemeClr val="bg1"/>
              </a:solidFill>
              <a:latin typeface="Arial" panose="020B0604020202020204" pitchFamily="34" charset="0"/>
              <a:ea typeface="黑体" panose="02010609060101010101" pitchFamily="49" charset="-122"/>
            </a:endParaRPr>
          </a:p>
        </p:txBody>
      </p:sp>
      <p:pic>
        <p:nvPicPr>
          <p:cNvPr id="39940" name="图片 103428" descr="450px-AlexandreLouv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60390" y="81310"/>
            <a:ext cx="2286000" cy="30480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39941" name="矩形 103429"/>
          <p:cNvSpPr>
            <a:spLocks noChangeArrowheads="1"/>
          </p:cNvSpPr>
          <p:nvPr/>
        </p:nvSpPr>
        <p:spPr bwMode="auto">
          <a:xfrm rot="-584057">
            <a:off x="4863385" y="626259"/>
            <a:ext cx="1155700" cy="609600"/>
          </a:xfrm>
          <a:prstGeom prst="rect">
            <a:avLst/>
          </a:prstGeom>
          <a:solidFill>
            <a:srgbClr val="CC0000"/>
          </a:solidFill>
          <a:ln w="9525">
            <a:solidFill>
              <a:schemeClr val="tx1"/>
            </a:solidFill>
            <a:miter lim="800000"/>
            <a:headEnd/>
            <a:tailEnd/>
          </a:ln>
          <a:effectLst>
            <a:outerShdw dist="107763" dir="2700000" algn="ctr" rotWithShape="0">
              <a:schemeClr val="bg2">
                <a:alpha val="50000"/>
              </a:schemeClr>
            </a:outerShdw>
          </a:effectLst>
        </p:spPr>
        <p:txBody>
          <a:bodyPr wrap="none" anchor="ctr"/>
          <a:lstStyle/>
          <a:p>
            <a:pPr algn="ctr">
              <a:spcBef>
                <a:spcPct val="0"/>
              </a:spcBef>
            </a:pPr>
            <a:r>
              <a:rPr lang="zh-TW" altLang="en-US" sz="2800" dirty="0">
                <a:solidFill>
                  <a:schemeClr val="bg1"/>
                </a:solidFill>
                <a:latin typeface="Arial" panose="020B0604020202020204" pitchFamily="34" charset="0"/>
                <a:ea typeface="黑体" panose="02010609060101010101" pitchFamily="49" charset="-122"/>
              </a:rPr>
              <a:t>大角</a:t>
            </a:r>
          </a:p>
        </p:txBody>
      </p:sp>
    </p:spTree>
    <p:extLst>
      <p:ext uri="{BB962C8B-B14F-4D97-AF65-F5344CB8AC3E}">
        <p14:creationId xmlns:p14="http://schemas.microsoft.com/office/powerpoint/2010/main" val="1707740995"/>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图片 51203" descr="Beast-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111"/>
            <a:ext cx="8991600" cy="4462463"/>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46082" name="矩形 51204"/>
          <p:cNvSpPr>
            <a:spLocks noChangeArrowheads="1"/>
          </p:cNvSpPr>
          <p:nvPr/>
        </p:nvSpPr>
        <p:spPr bwMode="auto">
          <a:xfrm>
            <a:off x="231820" y="4778959"/>
            <a:ext cx="11960180" cy="2354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05000"/>
              </a:lnSpc>
              <a:spcBef>
                <a:spcPct val="0"/>
              </a:spcBef>
            </a:pPr>
            <a:r>
              <a:rPr lang="zh-TW" altLang="en-US" sz="2800" dirty="0" smtClean="0">
                <a:solidFill>
                  <a:schemeClr val="tx2"/>
                </a:solidFill>
                <a:latin typeface="DFKai-SB" pitchFamily="65" charset="-120"/>
                <a:ea typeface="DFKai-SB" pitchFamily="65" charset="-120"/>
              </a:rPr>
              <a:t>其后我在夜间的异象中观看，见第四兽</a:t>
            </a:r>
            <a:r>
              <a:rPr lang="zh-TW" altLang="en-US" sz="2800" u="sng" dirty="0" smtClean="0">
                <a:solidFill>
                  <a:schemeClr val="tx2"/>
                </a:solidFill>
                <a:latin typeface="DFKai-SB" pitchFamily="65" charset="-120"/>
                <a:ea typeface="DFKai-SB" pitchFamily="65" charset="-120"/>
              </a:rPr>
              <a:t>甚是可怕可惧</a:t>
            </a:r>
            <a:r>
              <a:rPr lang="zh-TW" altLang="en-US" sz="2800" dirty="0" smtClean="0">
                <a:solidFill>
                  <a:schemeClr val="tx2"/>
                </a:solidFill>
                <a:latin typeface="DFKai-SB" pitchFamily="65" charset="-120"/>
                <a:ea typeface="DFKai-SB" pitchFamily="65" charset="-120"/>
              </a:rPr>
              <a:t>，极其强壮；这兽有大铁牙，吞吃嚼碎，所剩下的用脚践踏；</a:t>
            </a:r>
            <a:r>
              <a:rPr lang="zh-TW" altLang="en-US" sz="2800" b="1" dirty="0" smtClean="0">
                <a:solidFill>
                  <a:schemeClr val="accent5"/>
                </a:solidFill>
                <a:latin typeface="DFKai-SB" pitchFamily="65" charset="-120"/>
                <a:ea typeface="DFKai-SB" pitchFamily="65" charset="-120"/>
              </a:rPr>
              <a:t>这兽与前三兽不同，头有十角；我正注意这些角，见其中又长起一个小角；先前的角中，</a:t>
            </a:r>
            <a:r>
              <a:rPr lang="zh-TW" altLang="en-US" sz="2800" b="1" u="sng" dirty="0" smtClean="0">
                <a:solidFill>
                  <a:schemeClr val="accent5"/>
                </a:solidFill>
                <a:latin typeface="DFKai-SB" pitchFamily="65" charset="-120"/>
                <a:ea typeface="DFKai-SB" pitchFamily="65" charset="-120"/>
              </a:rPr>
              <a:t>有三角在这角前连根被拔出来</a:t>
            </a:r>
            <a:r>
              <a:rPr lang="zh-TW" altLang="en-US" sz="2800" b="1" dirty="0" smtClean="0">
                <a:solidFill>
                  <a:schemeClr val="accent5"/>
                </a:solidFill>
                <a:latin typeface="DFKai-SB" pitchFamily="65" charset="-120"/>
                <a:ea typeface="DFKai-SB" pitchFamily="65" charset="-120"/>
              </a:rPr>
              <a:t>。这角有眼像人的眼，有口说夸大的话。</a:t>
            </a:r>
            <a:r>
              <a:rPr lang="en-US" altLang="zh-TW" sz="2800" b="1" dirty="0" smtClean="0">
                <a:solidFill>
                  <a:schemeClr val="accent5"/>
                </a:solidFill>
                <a:latin typeface="DFKai-SB" pitchFamily="65" charset="-120"/>
                <a:ea typeface="DFKai-SB" pitchFamily="65" charset="-120"/>
              </a:rPr>
              <a:t>(</a:t>
            </a:r>
            <a:r>
              <a:rPr lang="zh-TW" altLang="en-US" sz="2800" b="1" dirty="0">
                <a:solidFill>
                  <a:schemeClr val="accent5"/>
                </a:solidFill>
                <a:latin typeface="DFKai-SB" pitchFamily="65" charset="-120"/>
                <a:ea typeface="DFKai-SB" pitchFamily="65" charset="-120"/>
              </a:rPr>
              <a:t>但</a:t>
            </a:r>
            <a:r>
              <a:rPr lang="en-US" altLang="zh-TW" sz="2800" b="1" dirty="0">
                <a:solidFill>
                  <a:schemeClr val="accent5"/>
                </a:solidFill>
                <a:latin typeface="DFKai-SB" pitchFamily="65" charset="-120"/>
                <a:ea typeface="DFKai-SB" pitchFamily="65" charset="-120"/>
              </a:rPr>
              <a:t>7:7-8)</a:t>
            </a:r>
          </a:p>
          <a:p>
            <a:pPr>
              <a:lnSpc>
                <a:spcPct val="105000"/>
              </a:lnSpc>
              <a:spcBef>
                <a:spcPct val="0"/>
              </a:spcBef>
            </a:pPr>
            <a:r>
              <a:rPr lang="en-US" altLang="zh-TW" sz="2800" dirty="0">
                <a:solidFill>
                  <a:schemeClr val="tx2"/>
                </a:solidFill>
                <a:latin typeface="DFKai-SB" pitchFamily="65" charset="-120"/>
                <a:ea typeface="DFKai-SB" pitchFamily="65" charset="-120"/>
              </a:rPr>
              <a:t> </a:t>
            </a:r>
          </a:p>
        </p:txBody>
      </p:sp>
      <p:sp>
        <p:nvSpPr>
          <p:cNvPr id="51206" name="文本框 51205"/>
          <p:cNvSpPr txBox="1"/>
          <p:nvPr/>
        </p:nvSpPr>
        <p:spPr>
          <a:xfrm>
            <a:off x="1752600" y="119063"/>
            <a:ext cx="438150" cy="641350"/>
          </a:xfrm>
          <a:prstGeom prst="rect">
            <a:avLst/>
          </a:prstGeom>
          <a:noFill/>
          <a:ln w="9525">
            <a:noFill/>
            <a:miter/>
          </a:ln>
        </p:spPr>
        <p:txBody>
          <a:bodyPr wrap="none">
            <a:spAutoFit/>
          </a:bodyPr>
          <a:lstStyle/>
          <a:p>
            <a:pPr>
              <a:spcBef>
                <a:spcPct val="0"/>
              </a:spcBef>
            </a:pPr>
            <a:r>
              <a:rPr lang="en-US" altLang="zh-TW" sz="3600" b="1" noProof="1">
                <a:solidFill>
                  <a:srgbClr val="FFFF00"/>
                </a:solidFill>
                <a:effectLst>
                  <a:outerShdw blurRad="38100" dist="38100" dir="2700000">
                    <a:srgbClr val="C0C0C0"/>
                  </a:outerShdw>
                </a:effectLst>
                <a:latin typeface="Arial" pitchFamily="34" charset="0"/>
                <a:ea typeface="Arial" pitchFamily="34" charset="0"/>
                <a:cs typeface="+mn-ea"/>
              </a:rPr>
              <a:t>4</a:t>
            </a:r>
            <a:endParaRPr lang="en-US" altLang="zh-TW" sz="3600" b="1" noProof="1">
              <a:solidFill>
                <a:srgbClr val="FFFF00"/>
              </a:solidFill>
              <a:effectLst>
                <a:outerShdw blurRad="38100" dist="38100" dir="2700000">
                  <a:srgbClr val="C0C0C0"/>
                </a:outerShdw>
              </a:effectLst>
              <a:latin typeface="Arial" pitchFamily="34" charset="0"/>
              <a:ea typeface="Arial" pitchFamily="34" charset="0"/>
            </a:endParaRPr>
          </a:p>
        </p:txBody>
      </p:sp>
      <p:sp>
        <p:nvSpPr>
          <p:cNvPr id="46091" name="矩形 51213" descr="Brown marble"/>
          <p:cNvSpPr>
            <a:spLocks noChangeArrowheads="1"/>
          </p:cNvSpPr>
          <p:nvPr/>
        </p:nvSpPr>
        <p:spPr bwMode="auto">
          <a:xfrm>
            <a:off x="10226912" y="719066"/>
            <a:ext cx="1447800" cy="1828800"/>
          </a:xfrm>
          <a:prstGeom prst="rect">
            <a:avLst/>
          </a:prstGeom>
          <a:blipFill dpi="0" rotWithShape="1">
            <a:blip r:embed="rId3"/>
            <a:srcRect/>
            <a:tile tx="0" ty="0" sx="100000" sy="100000" flip="none" algn="tl"/>
          </a:blipFill>
          <a:ln w="9525">
            <a:solidFill>
              <a:schemeClr val="tx1"/>
            </a:solidFill>
            <a:miter lim="800000"/>
            <a:headEnd/>
            <a:tailEnd/>
          </a:ln>
        </p:spPr>
        <p:txBody>
          <a:bodyPr wrap="none" anchor="ctr"/>
          <a:lstStyle/>
          <a:p>
            <a:pPr algn="ctr">
              <a:spcBef>
                <a:spcPct val="0"/>
              </a:spcBef>
              <a:spcAft>
                <a:spcPct val="50000"/>
              </a:spcAft>
            </a:pPr>
            <a:r>
              <a:rPr lang="zh-TW" altLang="en-US" sz="3200" dirty="0" smtClean="0">
                <a:solidFill>
                  <a:srgbClr val="FFFF00"/>
                </a:solidFill>
                <a:latin typeface="Arial" panose="020B0604020202020204" pitchFamily="34" charset="0"/>
                <a:ea typeface="黑体" panose="02010609060101010101" pitchFamily="49" charset="-122"/>
              </a:rPr>
              <a:t>罗马</a:t>
            </a:r>
          </a:p>
          <a:p>
            <a:pPr algn="ctr">
              <a:spcBef>
                <a:spcPct val="0"/>
              </a:spcBef>
              <a:spcAft>
                <a:spcPct val="30000"/>
              </a:spcAft>
            </a:pPr>
            <a:r>
              <a:rPr lang="zh-TW" altLang="en-US" sz="3200" dirty="0" smtClean="0">
                <a:solidFill>
                  <a:srgbClr val="FFFF00"/>
                </a:solidFill>
                <a:latin typeface="Arial" panose="020B0604020202020204" pitchFamily="34" charset="0"/>
                <a:ea typeface="黑体" panose="02010609060101010101" pitchFamily="49" charset="-122"/>
              </a:rPr>
              <a:t>帝国</a:t>
            </a:r>
            <a:endParaRPr lang="zh-TW" altLang="en-US" sz="3200" dirty="0">
              <a:solidFill>
                <a:srgbClr val="FFFF00"/>
              </a:solidFill>
              <a:latin typeface="Arial" panose="020B0604020202020204" pitchFamily="34" charset="0"/>
              <a:ea typeface="黑体" panose="02010609060101010101" pitchFamily="49" charset="-122"/>
            </a:endParaRPr>
          </a:p>
        </p:txBody>
      </p:sp>
      <p:sp>
        <p:nvSpPr>
          <p:cNvPr id="51216" name="文本框 51215"/>
          <p:cNvSpPr txBox="1">
            <a:spLocks noChangeArrowheads="1"/>
          </p:cNvSpPr>
          <p:nvPr/>
        </p:nvSpPr>
        <p:spPr bwMode="auto">
          <a:xfrm>
            <a:off x="9829800" y="76201"/>
            <a:ext cx="692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0"/>
              </a:spcBef>
            </a:pPr>
            <a:r>
              <a:rPr lang="zh-TW" altLang="en-US" sz="2000">
                <a:solidFill>
                  <a:schemeClr val="bg1"/>
                </a:solidFill>
                <a:latin typeface="Arial" panose="020B0604020202020204" pitchFamily="34" charset="0"/>
                <a:ea typeface="黑体" panose="02010609060101010101" pitchFamily="49" charset="-122"/>
              </a:rPr>
              <a:t>小角</a:t>
            </a:r>
          </a:p>
        </p:txBody>
      </p:sp>
    </p:spTree>
    <p:extLst>
      <p:ext uri="{BB962C8B-B14F-4D97-AF65-F5344CB8AC3E}">
        <p14:creationId xmlns:p14="http://schemas.microsoft.com/office/powerpoint/2010/main" val="79654164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51216"/>
                                        </p:tgtEl>
                                        <p:attrNameLst>
                                          <p:attrName>style.visibility</p:attrName>
                                        </p:attrNameLst>
                                      </p:cBhvr>
                                      <p:to>
                                        <p:strVal val="visible"/>
                                      </p:to>
                                    </p:set>
                                    <p:animEffect transition="in" filter="dissolve">
                                      <p:cBhvr>
                                        <p:cTn id="7" dur="500"/>
                                        <p:tgtEl>
                                          <p:spTgt spid="512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16"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1026"/>
          <p:cNvSpPr>
            <a:spLocks noGrp="1" noChangeArrowheads="1"/>
          </p:cNvSpPr>
          <p:nvPr>
            <p:ph type="title"/>
          </p:nvPr>
        </p:nvSpPr>
        <p:spPr>
          <a:xfrm>
            <a:off x="643943" y="662188"/>
            <a:ext cx="11372045" cy="664336"/>
          </a:xfrm>
        </p:spPr>
        <p:txBody>
          <a:bodyPr>
            <a:normAutofit fontScale="90000"/>
          </a:bodyPr>
          <a:lstStyle/>
          <a:p>
            <a:pPr>
              <a:defRPr/>
            </a:pPr>
            <a:r>
              <a:rPr lang="zh-TW" altLang="en-US" sz="4400" dirty="0">
                <a:solidFill>
                  <a:schemeClr val="accent5"/>
                </a:solidFill>
                <a:latin typeface="微软雅黑" pitchFamily="34" charset="-122"/>
                <a:ea typeface="微软雅黑" pitchFamily="34" charset="-122"/>
              </a:rPr>
              <a:t>大人像的两</a:t>
            </a:r>
            <a:r>
              <a:rPr lang="zh-TW" altLang="en-US" sz="4400" dirty="0" smtClean="0">
                <a:solidFill>
                  <a:schemeClr val="accent5"/>
                </a:solidFill>
                <a:latin typeface="微软雅黑" pitchFamily="34" charset="-122"/>
                <a:ea typeface="微软雅黑" pitchFamily="34" charset="-122"/>
              </a:rPr>
              <a:t>腿</a:t>
            </a:r>
            <a:r>
              <a:rPr lang="zh-CN" altLang="en-US" sz="4000" b="1" dirty="0"/>
              <a:t>罗马帝国</a:t>
            </a:r>
            <a:r>
              <a:rPr lang="zh-CN" altLang="en-US" sz="3100" dirty="0"/>
              <a:t>（前</a:t>
            </a:r>
            <a:r>
              <a:rPr lang="en-US" altLang="zh-CN" sz="3100" dirty="0"/>
              <a:t>27</a:t>
            </a:r>
            <a:r>
              <a:rPr lang="zh-CN" altLang="en-US" sz="3100" dirty="0"/>
              <a:t>～</a:t>
            </a:r>
            <a:r>
              <a:rPr lang="en-US" altLang="zh-CN" sz="3100" dirty="0"/>
              <a:t>476</a:t>
            </a:r>
            <a:r>
              <a:rPr lang="zh-CN" altLang="en-US" sz="3100" dirty="0"/>
              <a:t>年</a:t>
            </a:r>
            <a:r>
              <a:rPr lang="en-US" altLang="zh-CN" sz="3100" dirty="0"/>
              <a:t>/1453</a:t>
            </a:r>
            <a:r>
              <a:rPr lang="zh-CN" altLang="en-US" sz="3100" dirty="0"/>
              <a:t>年，</a:t>
            </a:r>
            <a:r>
              <a:rPr lang="zh-CN" altLang="en-US" sz="3100" dirty="0">
                <a:hlinkClick r:id="rId2"/>
              </a:rPr>
              <a:t>西罗马帝国</a:t>
            </a:r>
            <a:r>
              <a:rPr lang="zh-CN" altLang="en-US" sz="3100" dirty="0"/>
              <a:t>于</a:t>
            </a:r>
            <a:r>
              <a:rPr lang="en-US" altLang="zh-CN" sz="3100" dirty="0">
                <a:hlinkClick r:id="rId3"/>
              </a:rPr>
              <a:t>476</a:t>
            </a:r>
            <a:r>
              <a:rPr lang="zh-CN" altLang="en-US" sz="3100" dirty="0">
                <a:hlinkClick r:id="rId3"/>
              </a:rPr>
              <a:t>年</a:t>
            </a:r>
            <a:r>
              <a:rPr lang="zh-CN" altLang="en-US" sz="3100" dirty="0"/>
              <a:t>灭亡，</a:t>
            </a:r>
            <a:r>
              <a:rPr lang="zh-CN" altLang="en-US" sz="3100" dirty="0">
                <a:hlinkClick r:id="rId4"/>
              </a:rPr>
              <a:t>东罗马帝国</a:t>
            </a:r>
            <a:r>
              <a:rPr lang="zh-CN" altLang="en-US" sz="3100" dirty="0"/>
              <a:t>于</a:t>
            </a:r>
            <a:r>
              <a:rPr lang="en-US" altLang="zh-CN" sz="3100" dirty="0">
                <a:hlinkClick r:id="rId5"/>
              </a:rPr>
              <a:t>1453</a:t>
            </a:r>
            <a:r>
              <a:rPr lang="zh-CN" altLang="en-US" sz="3100" dirty="0">
                <a:hlinkClick r:id="rId5"/>
              </a:rPr>
              <a:t>年</a:t>
            </a:r>
            <a:r>
              <a:rPr lang="zh-CN" altLang="en-US" sz="3100" dirty="0"/>
              <a:t>灭亡）</a:t>
            </a:r>
            <a:endParaRPr lang="zh-TW" altLang="en-US" sz="3100" dirty="0">
              <a:solidFill>
                <a:schemeClr val="accent5"/>
              </a:solidFill>
              <a:latin typeface="微软雅黑" pitchFamily="34" charset="-122"/>
              <a:ea typeface="微软雅黑" pitchFamily="34" charset="-122"/>
            </a:endParaRPr>
          </a:p>
        </p:txBody>
      </p:sp>
      <p:sp>
        <p:nvSpPr>
          <p:cNvPr id="287747" name="Rectangle 1027"/>
          <p:cNvSpPr>
            <a:spLocks noGrp="1" noChangeArrowheads="1"/>
          </p:cNvSpPr>
          <p:nvPr>
            <p:ph type="body" idx="1"/>
          </p:nvPr>
        </p:nvSpPr>
        <p:spPr>
          <a:xfrm>
            <a:off x="643944" y="1576586"/>
            <a:ext cx="10934162" cy="4876800"/>
          </a:xfrm>
        </p:spPr>
        <p:txBody>
          <a:bodyPr>
            <a:noAutofit/>
          </a:bodyPr>
          <a:lstStyle/>
          <a:p>
            <a:pPr>
              <a:lnSpc>
                <a:spcPct val="120000"/>
              </a:lnSpc>
            </a:pPr>
            <a:r>
              <a:rPr lang="zh-TW" altLang="en-US" sz="3600" dirty="0" smtClean="0">
                <a:latin typeface="微软雅黑" panose="020B0503020204020204" pitchFamily="34" charset="-122"/>
                <a:ea typeface="微软雅黑" panose="020B0503020204020204" pitchFamily="34" charset="-122"/>
                <a:cs typeface="文鼎中圓"/>
              </a:rPr>
              <a:t>罗马帝国虽然已经灭亡，但是其影响仍然持续在世界各地：                    日历</a:t>
            </a:r>
          </a:p>
          <a:p>
            <a:pPr algn="ctr">
              <a:lnSpc>
                <a:spcPct val="120000"/>
              </a:lnSpc>
            </a:pPr>
            <a:r>
              <a:rPr lang="zh-TW" altLang="en-US" sz="3600" dirty="0" smtClean="0">
                <a:latin typeface="微软雅黑" panose="020B0503020204020204" pitchFamily="34" charset="-122"/>
                <a:ea typeface="微软雅黑" panose="020B0503020204020204" pitchFamily="34" charset="-122"/>
                <a:cs typeface="文鼎中圓"/>
              </a:rPr>
              <a:t>文字（法律、医学、科学）</a:t>
            </a:r>
          </a:p>
          <a:p>
            <a:pPr algn="ctr">
              <a:lnSpc>
                <a:spcPct val="120000"/>
              </a:lnSpc>
            </a:pPr>
            <a:r>
              <a:rPr lang="zh-TW" altLang="en-US" sz="3600" dirty="0" smtClean="0">
                <a:latin typeface="微软雅黑" panose="020B0503020204020204" pitchFamily="34" charset="-122"/>
                <a:ea typeface="微软雅黑" panose="020B0503020204020204" pitchFamily="34" charset="-122"/>
                <a:cs typeface="文鼎中圓"/>
              </a:rPr>
              <a:t>法律程序</a:t>
            </a:r>
          </a:p>
          <a:p>
            <a:pPr algn="ctr">
              <a:lnSpc>
                <a:spcPct val="120000"/>
              </a:lnSpc>
            </a:pPr>
            <a:r>
              <a:rPr lang="zh-TW" altLang="en-US" sz="3600" dirty="0" smtClean="0">
                <a:latin typeface="微软雅黑" panose="020B0503020204020204" pitchFamily="34" charset="-122"/>
                <a:ea typeface="微软雅黑" panose="020B0503020204020204" pitchFamily="34" charset="-122"/>
                <a:cs typeface="文鼎中圓"/>
              </a:rPr>
              <a:t>政治</a:t>
            </a:r>
          </a:p>
          <a:p>
            <a:pPr algn="ctr">
              <a:lnSpc>
                <a:spcPct val="120000"/>
              </a:lnSpc>
            </a:pPr>
            <a:r>
              <a:rPr lang="zh-TW" altLang="en-US" sz="3600" dirty="0" smtClean="0">
                <a:latin typeface="微软雅黑" panose="020B0503020204020204" pitchFamily="34" charset="-122"/>
                <a:ea typeface="微软雅黑" panose="020B0503020204020204" pitchFamily="34" charset="-122"/>
                <a:cs typeface="文鼎中圓"/>
              </a:rPr>
              <a:t>城市建设等</a:t>
            </a:r>
          </a:p>
        </p:txBody>
      </p:sp>
    </p:spTree>
    <p:extLst>
      <p:ext uri="{BB962C8B-B14F-4D97-AF65-F5344CB8AC3E}">
        <p14:creationId xmlns:p14="http://schemas.microsoft.com/office/powerpoint/2010/main" val="12228908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87747">
                                            <p:txEl>
                                              <p:pRg st="0" end="0"/>
                                            </p:txEl>
                                          </p:spTgt>
                                        </p:tgtEl>
                                        <p:attrNameLst>
                                          <p:attrName>style.visibility</p:attrName>
                                        </p:attrNameLst>
                                      </p:cBhvr>
                                      <p:to>
                                        <p:strVal val="visible"/>
                                      </p:to>
                                    </p:set>
                                    <p:anim calcmode="lin" valueType="num">
                                      <p:cBhvr additive="base">
                                        <p:cTn id="7" dur="500" fill="hold"/>
                                        <p:tgtEl>
                                          <p:spTgt spid="2877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8774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87747">
                                            <p:txEl>
                                              <p:pRg st="1" end="1"/>
                                            </p:txEl>
                                          </p:spTgt>
                                        </p:tgtEl>
                                        <p:attrNameLst>
                                          <p:attrName>style.visibility</p:attrName>
                                        </p:attrNameLst>
                                      </p:cBhvr>
                                      <p:to>
                                        <p:strVal val="visible"/>
                                      </p:to>
                                    </p:set>
                                    <p:anim calcmode="lin" valueType="num">
                                      <p:cBhvr additive="base">
                                        <p:cTn id="13" dur="500" fill="hold"/>
                                        <p:tgtEl>
                                          <p:spTgt spid="28774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87747">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287747">
                                            <p:txEl>
                                              <p:pRg st="2" end="2"/>
                                            </p:txEl>
                                          </p:spTgt>
                                        </p:tgtEl>
                                        <p:attrNameLst>
                                          <p:attrName>style.visibility</p:attrName>
                                        </p:attrNameLst>
                                      </p:cBhvr>
                                      <p:to>
                                        <p:strVal val="visible"/>
                                      </p:to>
                                    </p:set>
                                    <p:anim calcmode="lin" valueType="num">
                                      <p:cBhvr additive="base">
                                        <p:cTn id="19" dur="500" fill="hold"/>
                                        <p:tgtEl>
                                          <p:spTgt spid="28774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87747">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287747">
                                            <p:txEl>
                                              <p:pRg st="3" end="3"/>
                                            </p:txEl>
                                          </p:spTgt>
                                        </p:tgtEl>
                                        <p:attrNameLst>
                                          <p:attrName>style.visibility</p:attrName>
                                        </p:attrNameLst>
                                      </p:cBhvr>
                                      <p:to>
                                        <p:strVal val="visible"/>
                                      </p:to>
                                    </p:set>
                                    <p:anim calcmode="lin" valueType="num">
                                      <p:cBhvr additive="base">
                                        <p:cTn id="25" dur="500" fill="hold"/>
                                        <p:tgtEl>
                                          <p:spTgt spid="28774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87747">
                                            <p:txEl>
                                              <p:pRg st="3" end="3"/>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47"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Roman Stru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45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6876062"/>
      </p:ext>
    </p:extLst>
  </p:cSld>
  <p:clrMapOvr>
    <a:masterClrMapping/>
  </p:clrMapOvr>
  <p:transition spd="slow">
    <p:wheel spokes="1"/>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7" descr="dc-us-capito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06783"/>
            <a:ext cx="6568226" cy="4069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 Box 8"/>
          <p:cNvSpPr txBox="1">
            <a:spLocks noChangeArrowheads="1"/>
          </p:cNvSpPr>
          <p:nvPr/>
        </p:nvSpPr>
        <p:spPr bwMode="auto">
          <a:xfrm>
            <a:off x="1300763" y="6124979"/>
            <a:ext cx="44196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r>
              <a:rPr lang="zh-TW" altLang="en-US" sz="2400" b="1" dirty="0">
                <a:solidFill>
                  <a:schemeClr val="accent5"/>
                </a:solidFill>
                <a:latin typeface="微软雅黑" panose="020B0503020204020204" pitchFamily="34" charset="-122"/>
                <a:ea typeface="微软雅黑" panose="020B0503020204020204" pitchFamily="34" charset="-122"/>
                <a:cs typeface="文鼎中圓"/>
              </a:rPr>
              <a:t>美国国会山庄</a:t>
            </a:r>
          </a:p>
        </p:txBody>
      </p:sp>
      <p:pic>
        <p:nvPicPr>
          <p:cNvPr id="4" name="Picture 2" descr="Vatican Front 拷貝"/>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8226" y="611982"/>
            <a:ext cx="5523964" cy="435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2528095"/>
      </p:ext>
    </p:extLst>
  </p:cSld>
  <p:clrMapOvr>
    <a:masterClrMapping/>
  </p:clrMapOvr>
  <p:transition spd="slow">
    <p:push dir="u"/>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Colosseum past 拷貝"/>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57150"/>
            <a:ext cx="11201400" cy="701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4" descr="Still of a combat scene from the mov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3689350"/>
            <a:ext cx="4800600"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6" descr="Pollice Verso, an 1872 painting by Jean-Léon Gérôme, is a well known history painter's researched conception of a gladiatorial combat.">
            <a:hlinkClick r:id="rId4" tooltip="Pollice Verso, an 1872 painting by Jean-Léon Gérôme, is a well known history painter's researched conception of a gladiatorial comba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3763964"/>
            <a:ext cx="4419600" cy="309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56515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6628"/>
                                        </p:tgtEl>
                                        <p:attrNameLst>
                                          <p:attrName>style.visibility</p:attrName>
                                        </p:attrNameLst>
                                      </p:cBhvr>
                                      <p:to>
                                        <p:strVal val="visible"/>
                                      </p:to>
                                    </p:set>
                                    <p:animEffect transition="in" filter="box(in)">
                                      <p:cBhvr>
                                        <p:cTn id="7" dur="500"/>
                                        <p:tgtEl>
                                          <p:spTgt spid="266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26630"/>
                                        </p:tgtEl>
                                        <p:attrNameLst>
                                          <p:attrName>style.visibility</p:attrName>
                                        </p:attrNameLst>
                                      </p:cBhvr>
                                      <p:to>
                                        <p:strVal val="visible"/>
                                      </p:to>
                                    </p:set>
                                    <p:animEffect transition="in" filter="box(in)">
                                      <p:cBhvr>
                                        <p:cTn id="12" dur="500"/>
                                        <p:tgtEl>
                                          <p:spTgt spid="266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3" descr="Coliseum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915400" cy="636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028" name="Picture 4" descr="usc%2021%20drives%20into%20the%20end%20z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2276475"/>
            <a:ext cx="6248400"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35322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57028"/>
                                        </p:tgtEl>
                                        <p:attrNameLst>
                                          <p:attrName>style.visibility</p:attrName>
                                        </p:attrNameLst>
                                      </p:cBhvr>
                                      <p:to>
                                        <p:strVal val="visible"/>
                                      </p:to>
                                    </p:set>
                                    <p:anim calcmode="lin" valueType="num">
                                      <p:cBhvr>
                                        <p:cTn id="7" dur="500" fill="hold"/>
                                        <p:tgtEl>
                                          <p:spTgt spid="257028"/>
                                        </p:tgtEl>
                                        <p:attrNameLst>
                                          <p:attrName>ppt_w</p:attrName>
                                        </p:attrNameLst>
                                      </p:cBhvr>
                                      <p:tavLst>
                                        <p:tav tm="0">
                                          <p:val>
                                            <p:fltVal val="0"/>
                                          </p:val>
                                        </p:tav>
                                        <p:tav tm="100000">
                                          <p:val>
                                            <p:strVal val="#ppt_w"/>
                                          </p:val>
                                        </p:tav>
                                      </p:tavLst>
                                    </p:anim>
                                    <p:anim calcmode="lin" valueType="num">
                                      <p:cBhvr>
                                        <p:cTn id="8" dur="500" fill="hold"/>
                                        <p:tgtEl>
                                          <p:spTgt spid="25702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502276" y="76200"/>
            <a:ext cx="9708525" cy="863958"/>
          </a:xfrm>
        </p:spPr>
        <p:txBody>
          <a:bodyPr>
            <a:normAutofit/>
          </a:bodyPr>
          <a:lstStyle/>
          <a:p>
            <a:pPr>
              <a:defRPr/>
            </a:pPr>
            <a:r>
              <a:rPr lang="zh-TW" altLang="en-US" sz="4000" dirty="0">
                <a:solidFill>
                  <a:schemeClr val="accent5"/>
                </a:solidFill>
                <a:latin typeface="微软雅黑" pitchFamily="34" charset="-122"/>
                <a:ea typeface="微软雅黑" pitchFamily="34" charset="-122"/>
              </a:rPr>
              <a:t>欧   </a:t>
            </a:r>
            <a:r>
              <a:rPr lang="zh-TW" altLang="en-US" sz="4000" dirty="0" smtClean="0">
                <a:solidFill>
                  <a:schemeClr val="accent5"/>
                </a:solidFill>
                <a:latin typeface="微软雅黑" pitchFamily="34" charset="-122"/>
                <a:ea typeface="微软雅黑" pitchFamily="34" charset="-122"/>
              </a:rPr>
              <a:t>盟</a:t>
            </a:r>
            <a:endParaRPr lang="zh-TW" altLang="en-US" sz="4000" dirty="0">
              <a:solidFill>
                <a:schemeClr val="accent5"/>
              </a:solidFill>
              <a:latin typeface="微软雅黑" pitchFamily="34" charset="-122"/>
              <a:ea typeface="微软雅黑" pitchFamily="34" charset="-122"/>
            </a:endParaRPr>
          </a:p>
        </p:txBody>
      </p:sp>
      <p:sp>
        <p:nvSpPr>
          <p:cNvPr id="34819" name="Rectangle 3"/>
          <p:cNvSpPr>
            <a:spLocks noGrp="1" noChangeArrowheads="1"/>
          </p:cNvSpPr>
          <p:nvPr>
            <p:ph type="body" idx="1"/>
          </p:nvPr>
        </p:nvSpPr>
        <p:spPr>
          <a:xfrm>
            <a:off x="708339" y="1052847"/>
            <a:ext cx="10869768" cy="4549463"/>
          </a:xfrm>
        </p:spPr>
        <p:txBody>
          <a:bodyPr>
            <a:noAutofit/>
          </a:bodyPr>
          <a:lstStyle/>
          <a:p>
            <a:pPr>
              <a:lnSpc>
                <a:spcPct val="140000"/>
              </a:lnSpc>
            </a:pPr>
            <a:r>
              <a:rPr lang="zh-TW" altLang="en-US" sz="3600" b="1" dirty="0">
                <a:latin typeface="微软雅黑" panose="020B0503020204020204" pitchFamily="34" charset="-122"/>
                <a:ea typeface="微软雅黑" panose="020B0503020204020204" pitchFamily="34" charset="-122"/>
                <a:cs typeface="文鼎中圓"/>
              </a:rPr>
              <a:t>自从罗马帝国灭亡之后，欧洲从来没有统一过</a:t>
            </a:r>
          </a:p>
          <a:p>
            <a:pPr>
              <a:lnSpc>
                <a:spcPct val="140000"/>
              </a:lnSpc>
            </a:pPr>
            <a:r>
              <a:rPr lang="en-US" altLang="zh-TW" sz="3600" dirty="0">
                <a:latin typeface="微软雅黑" panose="020B0503020204020204" pitchFamily="34" charset="-122"/>
                <a:ea typeface="微软雅黑" panose="020B0503020204020204" pitchFamily="34" charset="-122"/>
                <a:cs typeface="文鼎中圓"/>
              </a:rPr>
              <a:t>1995</a:t>
            </a:r>
            <a:r>
              <a:rPr lang="zh-TW" altLang="en-US" sz="3600" dirty="0">
                <a:latin typeface="微软雅黑" panose="020B0503020204020204" pitchFamily="34" charset="-122"/>
                <a:ea typeface="微软雅黑" panose="020B0503020204020204" pitchFamily="34" charset="-122"/>
                <a:cs typeface="文鼎中圓"/>
              </a:rPr>
              <a:t>年欧洲十二个国家成立欧盟，</a:t>
            </a:r>
            <a:r>
              <a:rPr lang="zh-TW" altLang="en-US" sz="3600" dirty="0" smtClean="0">
                <a:latin typeface="微软雅黑" panose="020B0503020204020204" pitchFamily="34" charset="-122"/>
                <a:ea typeface="微软雅黑" panose="020B0503020204020204" pitchFamily="34" charset="-122"/>
                <a:cs typeface="文鼎中圓"/>
              </a:rPr>
              <a:t>目前</a:t>
            </a:r>
            <a:r>
              <a:rPr lang="zh-CN" altLang="en-US" sz="3600" dirty="0" smtClean="0">
                <a:latin typeface="微软雅黑" panose="020B0503020204020204" pitchFamily="34" charset="-122"/>
                <a:ea typeface="微软雅黑" panose="020B0503020204020204" pitchFamily="34" charset="-122"/>
                <a:cs typeface="文鼎中圓"/>
              </a:rPr>
              <a:t>已有</a:t>
            </a:r>
            <a:r>
              <a:rPr lang="en-US" altLang="zh-TW" sz="3600" dirty="0" smtClean="0">
                <a:latin typeface="微软雅黑" panose="020B0503020204020204" pitchFamily="34" charset="-122"/>
                <a:ea typeface="微软雅黑" panose="020B0503020204020204" pitchFamily="34" charset="-122"/>
                <a:cs typeface="文鼎中圓"/>
              </a:rPr>
              <a:t>2</a:t>
            </a:r>
            <a:r>
              <a:rPr lang="en-US" altLang="zh-CN" sz="3600" dirty="0" smtClean="0">
                <a:latin typeface="微软雅黑" panose="020B0503020204020204" pitchFamily="34" charset="-122"/>
                <a:ea typeface="微软雅黑" panose="020B0503020204020204" pitchFamily="34" charset="-122"/>
                <a:cs typeface="文鼎中圓"/>
              </a:rPr>
              <a:t>7</a:t>
            </a:r>
            <a:r>
              <a:rPr lang="zh-TW" altLang="en-US" sz="3600" dirty="0" smtClean="0">
                <a:latin typeface="微软雅黑" panose="020B0503020204020204" pitchFamily="34" charset="-122"/>
                <a:ea typeface="微软雅黑" panose="020B0503020204020204" pitchFamily="34" charset="-122"/>
                <a:cs typeface="文鼎中圓"/>
              </a:rPr>
              <a:t>国</a:t>
            </a:r>
            <a:endParaRPr lang="zh-TW" altLang="en-US" sz="3600" dirty="0">
              <a:latin typeface="微软雅黑" panose="020B0503020204020204" pitchFamily="34" charset="-122"/>
              <a:ea typeface="微软雅黑" panose="020B0503020204020204" pitchFamily="34" charset="-122"/>
              <a:cs typeface="文鼎中圓"/>
            </a:endParaRPr>
          </a:p>
          <a:p>
            <a:pPr>
              <a:lnSpc>
                <a:spcPct val="140000"/>
              </a:lnSpc>
            </a:pPr>
            <a:r>
              <a:rPr lang="zh-TW" altLang="en-US" sz="3600" dirty="0">
                <a:latin typeface="微软雅黑" panose="020B0503020204020204" pitchFamily="34" charset="-122"/>
                <a:ea typeface="微软雅黑" panose="020B0503020204020204" pitchFamily="34" charset="-122"/>
                <a:cs typeface="文鼎中圓"/>
              </a:rPr>
              <a:t>宗旨：消除疆界限制，流通货物、钱财、劳力服务，共同组织国防，设立社会福利制度</a:t>
            </a:r>
          </a:p>
          <a:p>
            <a:pPr>
              <a:lnSpc>
                <a:spcPct val="140000"/>
              </a:lnSpc>
            </a:pPr>
            <a:r>
              <a:rPr lang="zh-TW" altLang="en-US" sz="3600" dirty="0">
                <a:latin typeface="微软雅黑" panose="020B0503020204020204" pitchFamily="34" charset="-122"/>
                <a:ea typeface="微软雅黑" panose="020B0503020204020204" pitchFamily="34" charset="-122"/>
                <a:cs typeface="文鼎中圓"/>
              </a:rPr>
              <a:t>采取共同货币：欧元，</a:t>
            </a:r>
            <a:r>
              <a:rPr lang="en-US" altLang="zh-TW" sz="3600" dirty="0">
                <a:latin typeface="微软雅黑" panose="020B0503020204020204" pitchFamily="34" charset="-122"/>
                <a:ea typeface="微软雅黑" panose="020B0503020204020204" pitchFamily="34" charset="-122"/>
                <a:cs typeface="文鼎中圓"/>
              </a:rPr>
              <a:t>2002</a:t>
            </a:r>
            <a:r>
              <a:rPr lang="zh-TW" altLang="en-US" sz="3600" dirty="0">
                <a:latin typeface="微软雅黑" panose="020B0503020204020204" pitchFamily="34" charset="-122"/>
                <a:ea typeface="微软雅黑" panose="020B0503020204020204" pitchFamily="34" charset="-122"/>
                <a:cs typeface="文鼎中圓"/>
              </a:rPr>
              <a:t>年一月全面生效</a:t>
            </a:r>
          </a:p>
          <a:p>
            <a:pPr>
              <a:lnSpc>
                <a:spcPct val="140000"/>
              </a:lnSpc>
            </a:pPr>
            <a:r>
              <a:rPr lang="zh-TW" altLang="en-US" sz="3600" b="1" dirty="0" smtClean="0">
                <a:latin typeface="微软雅黑" panose="020B0503020204020204" pitchFamily="34" charset="-122"/>
                <a:ea typeface="微软雅黑" panose="020B0503020204020204" pitchFamily="34" charset="-122"/>
                <a:cs typeface="文鼎中圓"/>
              </a:rPr>
              <a:t>等待</a:t>
            </a:r>
            <a:r>
              <a:rPr lang="zh-TW" altLang="en-US" sz="3600" b="1" dirty="0">
                <a:latin typeface="微软雅黑" panose="020B0503020204020204" pitchFamily="34" charset="-122"/>
                <a:ea typeface="微软雅黑" panose="020B0503020204020204" pitchFamily="34" charset="-122"/>
                <a:cs typeface="文鼎中圓"/>
              </a:rPr>
              <a:t>一个强人出现来领导，这就是敌基督。</a:t>
            </a:r>
          </a:p>
        </p:txBody>
      </p:sp>
    </p:spTree>
    <p:extLst>
      <p:ext uri="{BB962C8B-B14F-4D97-AF65-F5344CB8AC3E}">
        <p14:creationId xmlns:p14="http://schemas.microsoft.com/office/powerpoint/2010/main" val="7371759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Effect transition="in" filter="slide(fromBottom)">
                                      <p:cBhvr>
                                        <p:cTn id="7" dur="500"/>
                                        <p:tgtEl>
                                          <p:spTgt spid="348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34819">
                                            <p:txEl>
                                              <p:pRg st="1" end="1"/>
                                            </p:txEl>
                                          </p:spTgt>
                                        </p:tgtEl>
                                        <p:attrNameLst>
                                          <p:attrName>style.visibility</p:attrName>
                                        </p:attrNameLst>
                                      </p:cBhvr>
                                      <p:to>
                                        <p:strVal val="visible"/>
                                      </p:to>
                                    </p:set>
                                    <p:animEffect transition="in" filter="slide(fromBottom)">
                                      <p:cBhvr>
                                        <p:cTn id="12" dur="500"/>
                                        <p:tgtEl>
                                          <p:spTgt spid="3481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34819">
                                            <p:txEl>
                                              <p:pRg st="2" end="2"/>
                                            </p:txEl>
                                          </p:spTgt>
                                        </p:tgtEl>
                                        <p:attrNameLst>
                                          <p:attrName>style.visibility</p:attrName>
                                        </p:attrNameLst>
                                      </p:cBhvr>
                                      <p:to>
                                        <p:strVal val="visible"/>
                                      </p:to>
                                    </p:set>
                                    <p:animEffect transition="in" filter="slide(fromBottom)">
                                      <p:cBhvr>
                                        <p:cTn id="17" dur="500"/>
                                        <p:tgtEl>
                                          <p:spTgt spid="3481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34819">
                                            <p:txEl>
                                              <p:pRg st="3" end="3"/>
                                            </p:txEl>
                                          </p:spTgt>
                                        </p:tgtEl>
                                        <p:attrNameLst>
                                          <p:attrName>style.visibility</p:attrName>
                                        </p:attrNameLst>
                                      </p:cBhvr>
                                      <p:to>
                                        <p:strVal val="visible"/>
                                      </p:to>
                                    </p:set>
                                    <p:animEffect transition="in" filter="slide(fromBottom)">
                                      <p:cBhvr>
                                        <p:cTn id="22" dur="500"/>
                                        <p:tgtEl>
                                          <p:spTgt spid="3481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34819">
                                            <p:txEl>
                                              <p:pRg st="4" end="4"/>
                                            </p:txEl>
                                          </p:spTgt>
                                        </p:tgtEl>
                                        <p:attrNameLst>
                                          <p:attrName>style.visibility</p:attrName>
                                        </p:attrNameLst>
                                      </p:cBhvr>
                                      <p:to>
                                        <p:strVal val="visible"/>
                                      </p:to>
                                    </p:set>
                                    <p:animEffect transition="in" filter="slide(fromBottom)">
                                      <p:cBhvr>
                                        <p:cTn id="27" dur="500"/>
                                        <p:tgtEl>
                                          <p:spTgt spid="348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build="p"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type="body" idx="1"/>
          </p:nvPr>
        </p:nvSpPr>
        <p:spPr>
          <a:xfrm>
            <a:off x="373488" y="148108"/>
            <a:ext cx="11230376" cy="6019800"/>
          </a:xfrm>
        </p:spPr>
        <p:txBody>
          <a:bodyPr>
            <a:normAutofit fontScale="25000" lnSpcReduction="20000"/>
          </a:bodyPr>
          <a:lstStyle/>
          <a:p>
            <a:pPr>
              <a:lnSpc>
                <a:spcPts val="4200"/>
              </a:lnSpc>
              <a:buNone/>
              <a:defRPr/>
            </a:pPr>
            <a:r>
              <a:rPr lang="en-US" altLang="zh-CN" sz="14400" b="1" dirty="0">
                <a:solidFill>
                  <a:srgbClr val="FFFF00"/>
                </a:solidFill>
                <a:latin typeface="微软雅黑" pitchFamily="34" charset="-122"/>
                <a:ea typeface="微软雅黑" pitchFamily="34" charset="-122"/>
              </a:rPr>
              <a:t>                                </a:t>
            </a:r>
            <a:r>
              <a:rPr lang="zh-CN" altLang="en-US" sz="14400" b="1" dirty="0">
                <a:latin typeface="微软雅黑" pitchFamily="34" charset="-122"/>
                <a:ea typeface="微软雅黑" pitchFamily="34" charset="-122"/>
              </a:rPr>
              <a:t>欧罗面世 </a:t>
            </a:r>
            <a:r>
              <a:rPr lang="zh-CN" altLang="en-US" sz="3600" b="1" dirty="0"/>
              <a:t/>
            </a:r>
            <a:br>
              <a:rPr lang="zh-CN" altLang="en-US" sz="3600" b="1" dirty="0"/>
            </a:br>
            <a:r>
              <a:rPr lang="zh-CN" altLang="en-US" dirty="0"/>
              <a:t/>
            </a:r>
            <a:br>
              <a:rPr lang="zh-CN" altLang="en-US" dirty="0"/>
            </a:br>
            <a:r>
              <a:rPr lang="zh-CN" altLang="en-US" dirty="0">
                <a:solidFill>
                  <a:schemeClr val="tx1">
                    <a:lumMod val="95000"/>
                  </a:schemeClr>
                </a:solidFill>
              </a:rPr>
              <a:t>   </a:t>
            </a:r>
            <a:r>
              <a:rPr lang="zh-CN" altLang="en-US" sz="11200" dirty="0">
                <a:solidFill>
                  <a:schemeClr val="tx1">
                    <a:lumMod val="95000"/>
                  </a:schemeClr>
                </a:solidFill>
                <a:latin typeface="微软雅黑" panose="020B0503020204020204" pitchFamily="34" charset="-122"/>
                <a:ea typeface="微软雅黑" panose="020B0503020204020204" pitchFamily="34" charset="-122"/>
              </a:rPr>
              <a:t> </a:t>
            </a:r>
            <a:r>
              <a:rPr lang="zh-CN" altLang="en-US" sz="11200" b="1" dirty="0">
                <a:solidFill>
                  <a:schemeClr val="tx1">
                    <a:lumMod val="95000"/>
                  </a:schemeClr>
                </a:solidFill>
                <a:latin typeface="微软雅黑" panose="020B0503020204020204" pitchFamily="34" charset="-122"/>
                <a:ea typeface="微软雅黑" panose="020B0503020204020204" pitchFamily="34" charset="-122"/>
              </a:rPr>
              <a:t> </a:t>
            </a:r>
            <a:r>
              <a:rPr lang="zh-CN" altLang="en-US" sz="11200" b="1" dirty="0" smtClean="0">
                <a:solidFill>
                  <a:schemeClr val="tx1">
                    <a:lumMod val="95000"/>
                  </a:schemeClr>
                </a:solidFill>
                <a:latin typeface="微软雅黑" panose="020B0503020204020204" pitchFamily="34" charset="-122"/>
                <a:ea typeface="微软雅黑" panose="020B0503020204020204" pitchFamily="34" charset="-122"/>
              </a:rPr>
              <a:t>   </a:t>
            </a:r>
            <a:r>
              <a:rPr lang="zh-CN" altLang="zh-CN" sz="11200" b="1" dirty="0" smtClean="0">
                <a:solidFill>
                  <a:schemeClr val="accent5"/>
                </a:solidFill>
                <a:latin typeface="微软雅黑" pitchFamily="34" charset="-122"/>
                <a:ea typeface="微软雅黑" pitchFamily="34" charset="-122"/>
              </a:rPr>
              <a:t>1999</a:t>
            </a:r>
            <a:r>
              <a:rPr lang="zh-CN" altLang="en-US" sz="11200" b="1" dirty="0" smtClean="0">
                <a:solidFill>
                  <a:schemeClr val="accent5"/>
                </a:solidFill>
                <a:latin typeface="微软雅黑" pitchFamily="34" charset="-122"/>
                <a:ea typeface="微软雅黑" pitchFamily="34" charset="-122"/>
              </a:rPr>
              <a:t>年</a:t>
            </a:r>
            <a:r>
              <a:rPr lang="zh-CN" altLang="zh-CN" sz="11200" b="1" dirty="0" smtClean="0">
                <a:solidFill>
                  <a:schemeClr val="accent5"/>
                </a:solidFill>
                <a:latin typeface="微软雅黑" pitchFamily="34" charset="-122"/>
                <a:ea typeface="微软雅黑" pitchFamily="34" charset="-122"/>
              </a:rPr>
              <a:t>1</a:t>
            </a:r>
            <a:r>
              <a:rPr lang="zh-CN" altLang="en-US" sz="11200" b="1" dirty="0" smtClean="0">
                <a:solidFill>
                  <a:schemeClr val="accent5"/>
                </a:solidFill>
                <a:latin typeface="微软雅黑" pitchFamily="34" charset="-122"/>
                <a:ea typeface="微软雅黑" pitchFamily="34" charset="-122"/>
              </a:rPr>
              <a:t>月</a:t>
            </a:r>
            <a:r>
              <a:rPr lang="zh-CN" altLang="zh-CN" sz="11200" b="1" dirty="0" smtClean="0">
                <a:solidFill>
                  <a:schemeClr val="accent5"/>
                </a:solidFill>
                <a:latin typeface="微软雅黑" pitchFamily="34" charset="-122"/>
                <a:ea typeface="微软雅黑" pitchFamily="34" charset="-122"/>
              </a:rPr>
              <a:t>1</a:t>
            </a:r>
            <a:r>
              <a:rPr lang="zh-CN" altLang="en-US" sz="11200" b="1" dirty="0" smtClean="0">
                <a:solidFill>
                  <a:schemeClr val="accent5"/>
                </a:solidFill>
                <a:latin typeface="微软雅黑" pitchFamily="34" charset="-122"/>
                <a:ea typeface="微软雅黑" pitchFamily="34" charset="-122"/>
              </a:rPr>
              <a:t>日，</a:t>
            </a:r>
            <a:r>
              <a:rPr lang="zh-CN" altLang="en-US" sz="11200" b="1" dirty="0" smtClean="0">
                <a:solidFill>
                  <a:schemeClr val="tx1">
                    <a:lumMod val="95000"/>
                  </a:schemeClr>
                </a:solidFill>
                <a:latin typeface="微软雅黑" pitchFamily="34" charset="-122"/>
                <a:ea typeface="微软雅黑" pitchFamily="34" charset="-122"/>
              </a:rPr>
              <a:t>欧洲</a:t>
            </a:r>
            <a:r>
              <a:rPr lang="zh-CN" altLang="en-US" sz="11200" b="1" dirty="0">
                <a:solidFill>
                  <a:schemeClr val="tx1">
                    <a:lumMod val="95000"/>
                  </a:schemeClr>
                </a:solidFill>
                <a:latin typeface="微软雅黑" pitchFamily="34" charset="-122"/>
                <a:ea typeface="微软雅黑" pitchFamily="34" charset="-122"/>
              </a:rPr>
              <a:t>单一货币</a:t>
            </a:r>
            <a:r>
              <a:rPr lang="zh-CN" altLang="en-US" sz="11200" b="1" dirty="0">
                <a:solidFill>
                  <a:schemeClr val="accent5"/>
                </a:solidFill>
                <a:latin typeface="微软雅黑" pitchFamily="34" charset="-122"/>
                <a:ea typeface="微软雅黑" pitchFamily="34" charset="-122"/>
              </a:rPr>
              <a:t>欧罗（</a:t>
            </a:r>
            <a:r>
              <a:rPr lang="zh-CN" altLang="zh-CN" sz="11200" b="1" dirty="0">
                <a:solidFill>
                  <a:schemeClr val="accent5"/>
                </a:solidFill>
                <a:latin typeface="微软雅黑" pitchFamily="34" charset="-122"/>
                <a:ea typeface="微软雅黑" pitchFamily="34" charset="-122"/>
              </a:rPr>
              <a:t>Euro</a:t>
            </a:r>
            <a:r>
              <a:rPr lang="zh-CN" altLang="en-US" sz="11200" b="1" dirty="0">
                <a:solidFill>
                  <a:schemeClr val="accent5"/>
                </a:solidFill>
                <a:latin typeface="微软雅黑" pitchFamily="34" charset="-122"/>
                <a:ea typeface="微软雅黑" pitchFamily="34" charset="-122"/>
              </a:rPr>
              <a:t>）面世</a:t>
            </a:r>
            <a:r>
              <a:rPr lang="zh-CN" altLang="en-US" sz="11200" b="1" dirty="0" smtClean="0">
                <a:solidFill>
                  <a:schemeClr val="tx1">
                    <a:lumMod val="95000"/>
                  </a:schemeClr>
                </a:solidFill>
                <a:latin typeface="微软雅黑" pitchFamily="34" charset="-122"/>
                <a:ea typeface="微软雅黑" pitchFamily="34" charset="-122"/>
              </a:rPr>
              <a:t>。</a:t>
            </a:r>
            <a:r>
              <a:rPr lang="zh-CN" altLang="zh-CN" sz="11200" b="1" dirty="0" smtClean="0">
                <a:solidFill>
                  <a:schemeClr val="tx1">
                    <a:lumMod val="95000"/>
                  </a:schemeClr>
                </a:solidFill>
                <a:latin typeface="微软雅黑" pitchFamily="34" charset="-122"/>
                <a:ea typeface="微软雅黑" pitchFamily="34" charset="-122"/>
              </a:rPr>
              <a:t>2002</a:t>
            </a:r>
            <a:r>
              <a:rPr lang="zh-CN" altLang="en-US" sz="11200" b="1" dirty="0" smtClean="0">
                <a:solidFill>
                  <a:schemeClr val="tx1">
                    <a:lumMod val="95000"/>
                  </a:schemeClr>
                </a:solidFill>
                <a:latin typeface="微软雅黑" pitchFamily="34" charset="-122"/>
                <a:ea typeface="微软雅黑" pitchFamily="34" charset="-122"/>
              </a:rPr>
              <a:t>年</a:t>
            </a:r>
            <a:r>
              <a:rPr lang="zh-CN" altLang="en-US" sz="11200" b="1" dirty="0">
                <a:solidFill>
                  <a:schemeClr val="tx1">
                    <a:lumMod val="95000"/>
                  </a:schemeClr>
                </a:solidFill>
                <a:latin typeface="微软雅黑" pitchFamily="34" charset="-122"/>
                <a:ea typeface="微软雅黑" pitchFamily="34" charset="-122"/>
              </a:rPr>
              <a:t>正式流通。这是一件轰动世界的事，因为自从使徒约翰写启示录，自从罗马帝国以来，单一货币至今才再次在欧洲出现</a:t>
            </a:r>
            <a:r>
              <a:rPr lang="zh-CN" altLang="en-US" sz="11200" b="1" dirty="0" smtClean="0">
                <a:solidFill>
                  <a:schemeClr val="tx1">
                    <a:lumMod val="95000"/>
                  </a:schemeClr>
                </a:solidFill>
                <a:latin typeface="微软雅黑" pitchFamily="34" charset="-122"/>
                <a:ea typeface="微软雅黑" pitchFamily="34" charset="-122"/>
              </a:rPr>
              <a:t>。</a:t>
            </a:r>
            <a:endParaRPr lang="en-US" altLang="zh-CN" sz="11200" b="1" dirty="0" smtClean="0">
              <a:solidFill>
                <a:schemeClr val="tx1">
                  <a:lumMod val="95000"/>
                </a:schemeClr>
              </a:solidFill>
              <a:latin typeface="微软雅黑" pitchFamily="34" charset="-122"/>
              <a:ea typeface="微软雅黑" pitchFamily="34" charset="-122"/>
            </a:endParaRPr>
          </a:p>
          <a:p>
            <a:pPr>
              <a:lnSpc>
                <a:spcPts val="4200"/>
              </a:lnSpc>
              <a:buNone/>
              <a:defRPr/>
            </a:pPr>
            <a:r>
              <a:rPr lang="zh-CN" altLang="en-US" sz="11200" b="1" dirty="0">
                <a:solidFill>
                  <a:schemeClr val="tx1">
                    <a:lumMod val="95000"/>
                  </a:schemeClr>
                </a:solidFill>
                <a:latin typeface="微软雅黑" pitchFamily="34" charset="-122"/>
                <a:ea typeface="微软雅黑" pitchFamily="34" charset="-122"/>
              </a:rPr>
              <a:t>    </a:t>
            </a:r>
            <a:r>
              <a:rPr lang="zh-CN" altLang="zh-CN" sz="11200" b="1" dirty="0">
                <a:solidFill>
                  <a:schemeClr val="accent5"/>
                </a:solidFill>
                <a:latin typeface="微软雅黑" pitchFamily="34" charset="-122"/>
                <a:ea typeface="微软雅黑" pitchFamily="34" charset="-122"/>
              </a:rPr>
              <a:t>1999</a:t>
            </a:r>
            <a:r>
              <a:rPr lang="zh-CN" altLang="en-US" sz="11200" b="1" dirty="0">
                <a:solidFill>
                  <a:schemeClr val="accent5"/>
                </a:solidFill>
                <a:latin typeface="微软雅黑" pitchFamily="34" charset="-122"/>
                <a:ea typeface="微软雅黑" pitchFamily="34" charset="-122"/>
              </a:rPr>
              <a:t>年</a:t>
            </a:r>
            <a:r>
              <a:rPr lang="zh-CN" altLang="zh-CN" sz="11200" b="1" dirty="0">
                <a:solidFill>
                  <a:schemeClr val="accent5"/>
                </a:solidFill>
                <a:latin typeface="微软雅黑" pitchFamily="34" charset="-122"/>
                <a:ea typeface="微软雅黑" pitchFamily="34" charset="-122"/>
              </a:rPr>
              <a:t>12</a:t>
            </a:r>
            <a:r>
              <a:rPr lang="zh-CN" altLang="en-US" sz="11200" b="1" dirty="0">
                <a:solidFill>
                  <a:schemeClr val="accent5"/>
                </a:solidFill>
                <a:latin typeface="微软雅黑" pitchFamily="34" charset="-122"/>
                <a:ea typeface="微软雅黑" pitchFamily="34" charset="-122"/>
              </a:rPr>
              <a:t>月，「欧盟」在赫尔辛基召开的高峰会</a:t>
            </a:r>
            <a:r>
              <a:rPr lang="zh-CN" altLang="en-US" sz="11200" b="1" dirty="0" smtClean="0">
                <a:solidFill>
                  <a:schemeClr val="tx1">
                    <a:lumMod val="95000"/>
                  </a:schemeClr>
                </a:solidFill>
                <a:latin typeface="微软雅黑" pitchFamily="34" charset="-122"/>
                <a:ea typeface="微软雅黑" pitchFamily="34" charset="-122"/>
              </a:rPr>
              <a:t>，商讨增强</a:t>
            </a:r>
            <a:r>
              <a:rPr lang="zh-CN" altLang="en-US" sz="11200" b="1" dirty="0">
                <a:solidFill>
                  <a:schemeClr val="tx1">
                    <a:lumMod val="95000"/>
                  </a:schemeClr>
                </a:solidFill>
                <a:latin typeface="微软雅黑" pitchFamily="34" charset="-122"/>
                <a:ea typeface="微软雅黑" pitchFamily="34" charset="-122"/>
              </a:rPr>
              <a:t>欧洲的军事实力，确立部署欧洲大军的目标</a:t>
            </a:r>
            <a:r>
              <a:rPr lang="zh-CN" altLang="en-US" sz="11200" b="1" dirty="0" smtClean="0">
                <a:solidFill>
                  <a:schemeClr val="tx1">
                    <a:lumMod val="95000"/>
                  </a:schemeClr>
                </a:solidFill>
                <a:latin typeface="微软雅黑" pitchFamily="34" charset="-122"/>
                <a:ea typeface="微软雅黑" pitchFamily="34" charset="-122"/>
              </a:rPr>
              <a:t>。</a:t>
            </a:r>
            <a:r>
              <a:rPr lang="en-US" altLang="zh-CN" sz="11200" dirty="0" smtClean="0">
                <a:solidFill>
                  <a:schemeClr val="accent5"/>
                </a:solidFill>
              </a:rPr>
              <a:t>2016</a:t>
            </a:r>
            <a:r>
              <a:rPr lang="zh-CN" altLang="en-US" sz="11200" dirty="0">
                <a:solidFill>
                  <a:schemeClr val="accent5"/>
                </a:solidFill>
              </a:rPr>
              <a:t>年</a:t>
            </a:r>
            <a:r>
              <a:rPr lang="en-US" altLang="zh-CN" sz="11200" dirty="0">
                <a:solidFill>
                  <a:schemeClr val="accent5"/>
                </a:solidFill>
              </a:rPr>
              <a:t>11</a:t>
            </a:r>
            <a:r>
              <a:rPr lang="zh-CN" altLang="en-US" sz="11200" dirty="0">
                <a:solidFill>
                  <a:schemeClr val="accent5"/>
                </a:solidFill>
              </a:rPr>
              <a:t>月</a:t>
            </a:r>
            <a:r>
              <a:rPr lang="en-US" altLang="zh-CN" sz="11200" dirty="0">
                <a:solidFill>
                  <a:schemeClr val="accent5"/>
                </a:solidFill>
              </a:rPr>
              <a:t>22</a:t>
            </a:r>
            <a:r>
              <a:rPr lang="zh-CN" altLang="en-US" sz="11200" dirty="0">
                <a:solidFill>
                  <a:schemeClr val="accent5"/>
                </a:solidFill>
              </a:rPr>
              <a:t>日</a:t>
            </a:r>
            <a:r>
              <a:rPr lang="zh-CN" altLang="en-US" sz="11200" dirty="0"/>
              <a:t>通过一项非立法性决议，呼吁建立“欧洲防务联盟”，</a:t>
            </a:r>
            <a:r>
              <a:rPr lang="zh-CN" altLang="en-US" sz="11200" dirty="0" smtClean="0"/>
              <a:t>组建</a:t>
            </a:r>
            <a:r>
              <a:rPr lang="zh-CN" altLang="en-US" sz="11200" dirty="0"/>
              <a:t>欧盟</a:t>
            </a:r>
            <a:r>
              <a:rPr lang="zh-CN" altLang="en-US" sz="11200" dirty="0" smtClean="0"/>
              <a:t>联合</a:t>
            </a:r>
            <a:r>
              <a:rPr lang="zh-CN" altLang="en-US" sz="11200" dirty="0"/>
              <a:t>军队和欧盟军事司令部，强化本身的防务能力，减少军事上对美国的依赖。</a:t>
            </a:r>
            <a:r>
              <a:rPr lang="zh-CN" altLang="en-US" sz="12800" b="1" dirty="0" smtClean="0">
                <a:solidFill>
                  <a:schemeClr val="tx1">
                    <a:lumMod val="95000"/>
                  </a:schemeClr>
                </a:solidFill>
                <a:latin typeface="微软雅黑" pitchFamily="34" charset="-122"/>
                <a:ea typeface="微软雅黑" pitchFamily="34" charset="-122"/>
              </a:rPr>
              <a:t>你</a:t>
            </a:r>
            <a:r>
              <a:rPr lang="zh-CN" altLang="en-US" sz="12800" b="1" dirty="0">
                <a:solidFill>
                  <a:schemeClr val="tx1">
                    <a:lumMod val="95000"/>
                  </a:schemeClr>
                </a:solidFill>
                <a:latin typeface="微软雅黑" pitchFamily="34" charset="-122"/>
                <a:ea typeface="微软雅黑" pitchFamily="34" charset="-122"/>
              </a:rPr>
              <a:t>看，一个在货币、经济、政治、军事上统一的欧洲合众国已露端倪，敌基督快将出现。</a:t>
            </a:r>
            <a:r>
              <a:rPr lang="zh-CN" altLang="en-US" sz="8600" b="1" dirty="0">
                <a:solidFill>
                  <a:srgbClr val="FF0000"/>
                </a:solidFill>
                <a:latin typeface="微软雅黑" pitchFamily="34" charset="-122"/>
                <a:ea typeface="微软雅黑" pitchFamily="34" charset="-122"/>
              </a:rPr>
              <a:t/>
            </a:r>
            <a:br>
              <a:rPr lang="zh-CN" altLang="en-US" sz="8600" b="1" dirty="0">
                <a:solidFill>
                  <a:srgbClr val="FF0000"/>
                </a:solidFill>
                <a:latin typeface="微软雅黑" pitchFamily="34" charset="-122"/>
                <a:ea typeface="微软雅黑" pitchFamily="34" charset="-122"/>
              </a:rPr>
            </a:br>
            <a:r>
              <a:rPr lang="zh-CN" altLang="en-US" sz="8600" dirty="0">
                <a:latin typeface="微软雅黑" panose="020B0503020204020204" pitchFamily="34" charset="-122"/>
                <a:ea typeface="微软雅黑" panose="020B0503020204020204" pitchFamily="34" charset="-122"/>
              </a:rPr>
              <a:t>  </a:t>
            </a:r>
            <a:br>
              <a:rPr lang="zh-CN" altLang="en-US" sz="8600" dirty="0">
                <a:latin typeface="微软雅黑" panose="020B0503020204020204" pitchFamily="34" charset="-122"/>
                <a:ea typeface="微软雅黑" panose="020B0503020204020204" pitchFamily="34" charset="-122"/>
              </a:rPr>
            </a:br>
            <a:r>
              <a:rPr lang="zh-CN" altLang="en-US" sz="8600" dirty="0">
                <a:latin typeface="微软雅黑" panose="020B0503020204020204" pitchFamily="34" charset="-122"/>
                <a:ea typeface="微软雅黑" panose="020B0503020204020204" pitchFamily="34" charset="-122"/>
              </a:rPr>
              <a:t/>
            </a:r>
            <a:br>
              <a:rPr lang="zh-CN" altLang="en-US" sz="8600" dirty="0">
                <a:latin typeface="微软雅黑" panose="020B0503020204020204" pitchFamily="34" charset="-122"/>
                <a:ea typeface="微软雅黑" panose="020B0503020204020204" pitchFamily="34" charset="-122"/>
              </a:rPr>
            </a:br>
            <a:endParaRPr lang="zh-CN" altLang="en-US" sz="86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923763799"/>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defRPr/>
            </a:pPr>
            <a:endParaRPr lang="zh-CN" altLang="en-US"/>
          </a:p>
        </p:txBody>
      </p:sp>
      <p:sp>
        <p:nvSpPr>
          <p:cNvPr id="3" name="内容占位符 2"/>
          <p:cNvSpPr>
            <a:spLocks noGrp="1"/>
          </p:cNvSpPr>
          <p:nvPr>
            <p:ph idx="1"/>
          </p:nvPr>
        </p:nvSpPr>
        <p:spPr/>
        <p:txBody>
          <a:bodyPr/>
          <a:lstStyle/>
          <a:p>
            <a:pPr>
              <a:defRPr/>
            </a:pPr>
            <a:endParaRPr lang="zh-CN" altLang="en-US"/>
          </a:p>
        </p:txBody>
      </p:sp>
      <p:pic>
        <p:nvPicPr>
          <p:cNvPr id="12292" name="Picture 4" descr="http://www.map-centre.com.au/schoolmaps/World_maps/World-wall-Maps/NGSAniqueWorld/NGS-World-antique-Africa-centered-big.jpg"/>
          <p:cNvPicPr>
            <a:picLocks noChangeAspect="1" noChangeArrowheads="1"/>
          </p:cNvPicPr>
          <p:nvPr/>
        </p:nvPicPr>
        <p:blipFill>
          <a:blip r:embed="rId2">
            <a:extLst>
              <a:ext uri="{28A0092B-C50C-407E-A947-70E740481C1C}">
                <a14:useLocalDpi xmlns:a14="http://schemas.microsoft.com/office/drawing/2010/main" val="0"/>
              </a:ext>
            </a:extLst>
          </a:blip>
          <a:srcRect l="2115" t="3189" r="2612" b="3683"/>
          <a:stretch>
            <a:fillRect/>
          </a:stretch>
        </p:blipFill>
        <p:spPr bwMode="auto">
          <a:xfrm>
            <a:off x="0" y="7938"/>
            <a:ext cx="12192000" cy="685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4162389"/>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body" idx="1"/>
          </p:nvPr>
        </p:nvSpPr>
        <p:spPr>
          <a:xfrm>
            <a:off x="296214" y="435914"/>
            <a:ext cx="9914586" cy="4669486"/>
          </a:xfrm>
        </p:spPr>
        <p:txBody>
          <a:bodyPr>
            <a:normAutofit/>
          </a:bodyPr>
          <a:lstStyle/>
          <a:p>
            <a:pPr eaLnBrk="1" hangingPunct="1">
              <a:buFont typeface="Wingdings" panose="05000000000000000000" pitchFamily="2" charset="2"/>
              <a:buNone/>
              <a:defRPr/>
            </a:pPr>
            <a:r>
              <a:rPr lang="zh-CN" sz="3600" b="1" dirty="0" smtClean="0">
                <a:ea typeface="方正粗圆简体" pitchFamily="1" charset="-122"/>
              </a:rPr>
              <a:t>各国欧元图案：</a:t>
            </a:r>
          </a:p>
        </p:txBody>
      </p:sp>
      <p:pic>
        <p:nvPicPr>
          <p:cNvPr id="46083" name="Picture 4" descr="钱币_副本"/>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84055"/>
            <a:ext cx="7006107" cy="3823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7000" y="0"/>
            <a:ext cx="6985000" cy="2842419"/>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9442" y="2984055"/>
            <a:ext cx="4902558" cy="3679128"/>
          </a:xfrm>
          <a:prstGeom prst="rect">
            <a:avLst/>
          </a:prstGeom>
        </p:spPr>
      </p:pic>
    </p:spTree>
    <p:extLst>
      <p:ext uri="{BB962C8B-B14F-4D97-AF65-F5344CB8AC3E}">
        <p14:creationId xmlns:p14="http://schemas.microsoft.com/office/powerpoint/2010/main" val="3633677264"/>
      </p:ext>
    </p:extLst>
  </p:cSld>
  <p:clrMapOvr>
    <a:masterClrMapping/>
  </p:clrMapOvr>
  <p:transition spd="slow">
    <p:push dir="u"/>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图片 52225" descr="E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57" y="1831975"/>
            <a:ext cx="2592388"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6" name="图片 52226" descr="10198868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555875" cy="1831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7107" name="图片 52227" descr="746px-European_union_emu_map_zh_ha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5746" y="0"/>
            <a:ext cx="958625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文本框 52228"/>
          <p:cNvSpPr txBox="1">
            <a:spLocks noChangeArrowheads="1"/>
          </p:cNvSpPr>
          <p:nvPr/>
        </p:nvSpPr>
        <p:spPr bwMode="auto">
          <a:xfrm>
            <a:off x="4079875" y="38100"/>
            <a:ext cx="3600450" cy="1255728"/>
          </a:xfrm>
          <a:prstGeom prst="rect">
            <a:avLst/>
          </a:prstGeom>
          <a:solidFill>
            <a:srgbClr val="808080">
              <a:alpha val="50000"/>
            </a:srgbClr>
          </a:solidFill>
          <a:ln w="9525">
            <a:solidFill>
              <a:schemeClr val="tx1"/>
            </a:solidFill>
            <a:miter lim="800000"/>
            <a:headEnd/>
            <a:tailEnd/>
          </a:ln>
        </p:spPr>
        <p:txBody>
          <a:bodyPr>
            <a:spAutoFit/>
          </a:bodyPr>
          <a:lstStyle/>
          <a:p>
            <a:pPr>
              <a:lnSpc>
                <a:spcPct val="105000"/>
              </a:lnSpc>
              <a:spcBef>
                <a:spcPct val="0"/>
              </a:spcBef>
            </a:pPr>
            <a:r>
              <a:rPr lang="en-US" altLang="zh-TW" dirty="0">
                <a:solidFill>
                  <a:srgbClr val="0000FF"/>
                </a:solidFill>
                <a:latin typeface="Arial" panose="020B0604020202020204" pitchFamily="34" charset="0"/>
                <a:ea typeface="DFKai-SB" pitchFamily="65" charset="-120"/>
              </a:rPr>
              <a:t>2002</a:t>
            </a:r>
            <a:r>
              <a:rPr lang="zh-TW" altLang="en-US" dirty="0">
                <a:solidFill>
                  <a:srgbClr val="0000FF"/>
                </a:solidFill>
                <a:latin typeface="Arial" panose="020B0604020202020204" pitchFamily="34" charset="0"/>
                <a:ea typeface="DFKai-SB" pitchFamily="65" charset="-120"/>
              </a:rPr>
              <a:t>年</a:t>
            </a:r>
            <a:r>
              <a:rPr lang="en-US" altLang="zh-TW" dirty="0">
                <a:solidFill>
                  <a:srgbClr val="0000FF"/>
                </a:solidFill>
                <a:latin typeface="Arial" panose="020B0604020202020204" pitchFamily="34" charset="0"/>
                <a:ea typeface="DFKai-SB" pitchFamily="65" charset="-120"/>
              </a:rPr>
              <a:t>1</a:t>
            </a:r>
            <a:r>
              <a:rPr lang="zh-TW" altLang="en-US" dirty="0">
                <a:solidFill>
                  <a:srgbClr val="0000FF"/>
                </a:solidFill>
                <a:latin typeface="Arial" panose="020B0604020202020204" pitchFamily="34" charset="0"/>
                <a:ea typeface="DFKai-SB" pitchFamily="65" charset="-120"/>
              </a:rPr>
              <a:t>月：</a:t>
            </a:r>
            <a:r>
              <a:rPr lang="en-US" altLang="zh-TW" dirty="0">
                <a:solidFill>
                  <a:srgbClr val="0000FF"/>
                </a:solidFill>
                <a:latin typeface="Arial" panose="020B0604020202020204" pitchFamily="34" charset="0"/>
                <a:ea typeface="DFKai-SB" pitchFamily="65" charset="-120"/>
              </a:rPr>
              <a:t>1999</a:t>
            </a:r>
            <a:r>
              <a:rPr lang="zh-TW" altLang="en-US" dirty="0">
                <a:solidFill>
                  <a:srgbClr val="0000FF"/>
                </a:solidFill>
                <a:latin typeface="Arial" panose="020B0604020202020204" pitchFamily="34" charset="0"/>
                <a:ea typeface="DFKai-SB" pitchFamily="65" charset="-120"/>
              </a:rPr>
              <a:t>年</a:t>
            </a:r>
            <a:r>
              <a:rPr lang="en-US" altLang="zh-TW" dirty="0" smtClean="0">
                <a:solidFill>
                  <a:srgbClr val="0000FF"/>
                </a:solidFill>
                <a:latin typeface="Arial" panose="020B0604020202020204" pitchFamily="34" charset="0"/>
                <a:ea typeface="DFKai-SB" pitchFamily="65" charset="-120"/>
              </a:rPr>
              <a:t>1</a:t>
            </a:r>
            <a:r>
              <a:rPr lang="zh-TW" altLang="en-US" dirty="0" smtClean="0">
                <a:solidFill>
                  <a:srgbClr val="0000FF"/>
                </a:solidFill>
                <a:latin typeface="Arial" panose="020B0604020202020204" pitchFamily="34" charset="0"/>
                <a:ea typeface="DFKai-SB" pitchFamily="65" charset="-120"/>
              </a:rPr>
              <a:t>月问世的欧元流通发行，以欧元纸钞及硬币取代欧盟</a:t>
            </a:r>
            <a:r>
              <a:rPr lang="en-US" altLang="zh-TW" dirty="0" smtClean="0">
                <a:solidFill>
                  <a:srgbClr val="0000FF"/>
                </a:solidFill>
                <a:latin typeface="Arial" panose="020B0604020202020204" pitchFamily="34" charset="0"/>
                <a:ea typeface="DFKai-SB" pitchFamily="65" charset="-120"/>
              </a:rPr>
              <a:t>12</a:t>
            </a:r>
            <a:r>
              <a:rPr lang="zh-TW" altLang="en-US" dirty="0" smtClean="0">
                <a:solidFill>
                  <a:srgbClr val="0000FF"/>
                </a:solidFill>
                <a:latin typeface="Arial" panose="020B0604020202020204" pitchFamily="34" charset="0"/>
                <a:ea typeface="DFKai-SB" pitchFamily="65" charset="-120"/>
              </a:rPr>
              <a:t>国货币。</a:t>
            </a:r>
            <a:r>
              <a:rPr lang="zh-TW" altLang="en-US" b="1" u="sng" dirty="0" smtClean="0">
                <a:solidFill>
                  <a:srgbClr val="0000FF"/>
                </a:solidFill>
                <a:latin typeface="Arial" panose="020B0604020202020204" pitchFamily="34" charset="0"/>
                <a:ea typeface="DFKai-SB" pitchFamily="65" charset="-120"/>
              </a:rPr>
              <a:t>英国</a:t>
            </a:r>
            <a:r>
              <a:rPr lang="zh-TW" altLang="en-US" dirty="0" smtClean="0">
                <a:solidFill>
                  <a:srgbClr val="0000FF"/>
                </a:solidFill>
                <a:latin typeface="Arial" panose="020B0604020202020204" pitchFamily="34" charset="0"/>
                <a:ea typeface="DFKai-SB" pitchFamily="65" charset="-120"/>
              </a:rPr>
              <a:t>、</a:t>
            </a:r>
            <a:r>
              <a:rPr lang="zh-TW" altLang="en-US" b="1" u="sng" dirty="0" smtClean="0">
                <a:solidFill>
                  <a:srgbClr val="0000FF"/>
                </a:solidFill>
                <a:latin typeface="Arial" panose="020B0604020202020204" pitchFamily="34" charset="0"/>
                <a:ea typeface="DFKai-SB" pitchFamily="65" charset="-120"/>
              </a:rPr>
              <a:t>丹麦</a:t>
            </a:r>
            <a:r>
              <a:rPr lang="zh-TW" altLang="en-US" dirty="0" smtClean="0">
                <a:solidFill>
                  <a:srgbClr val="0000FF"/>
                </a:solidFill>
                <a:latin typeface="Arial" panose="020B0604020202020204" pitchFamily="34" charset="0"/>
                <a:ea typeface="DFKai-SB" pitchFamily="65" charset="-120"/>
              </a:rPr>
              <a:t>及</a:t>
            </a:r>
            <a:r>
              <a:rPr lang="zh-TW" altLang="en-US" b="1" u="sng" dirty="0" smtClean="0">
                <a:solidFill>
                  <a:srgbClr val="0000FF"/>
                </a:solidFill>
                <a:latin typeface="Arial" panose="020B0604020202020204" pitchFamily="34" charset="0"/>
                <a:ea typeface="DFKai-SB" pitchFamily="65" charset="-120"/>
              </a:rPr>
              <a:t>瑞典</a:t>
            </a:r>
            <a:r>
              <a:rPr lang="zh-TW" altLang="en-US" dirty="0" smtClean="0">
                <a:solidFill>
                  <a:srgbClr val="0000FF"/>
                </a:solidFill>
                <a:latin typeface="Arial" panose="020B0604020202020204" pitchFamily="34" charset="0"/>
                <a:ea typeface="DFKai-SB" pitchFamily="65" charset="-120"/>
              </a:rPr>
              <a:t>选择不加入。</a:t>
            </a:r>
            <a:endParaRPr lang="zh-TW" altLang="en-US" dirty="0">
              <a:solidFill>
                <a:srgbClr val="0000FF"/>
              </a:solidFill>
              <a:latin typeface="Arial" panose="020B0604020202020204" pitchFamily="34" charset="0"/>
              <a:ea typeface="DFKai-SB" pitchFamily="65" charset="-120"/>
            </a:endParaRPr>
          </a:p>
        </p:txBody>
      </p:sp>
      <p:pic>
        <p:nvPicPr>
          <p:cNvPr id="47109" name="图片 52229" descr="urop23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71" y="3663950"/>
            <a:ext cx="2555876"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110128" y="5832985"/>
            <a:ext cx="2281394" cy="1077218"/>
          </a:xfrm>
          <a:prstGeom prst="rect">
            <a:avLst/>
          </a:prstGeom>
        </p:spPr>
        <p:txBody>
          <a:bodyPr wrap="none">
            <a:spAutoFit/>
          </a:bodyPr>
          <a:lstStyle/>
          <a:p>
            <a:r>
              <a:rPr lang="zh-CN" altLang="en-US" sz="3200" b="1" dirty="0">
                <a:solidFill>
                  <a:schemeClr val="accent5"/>
                </a:solidFill>
                <a:latin typeface="arial" panose="020B0604020202020204" pitchFamily="34" charset="0"/>
              </a:rPr>
              <a:t>欧元区</a:t>
            </a:r>
            <a:r>
              <a:rPr lang="zh-CN" altLang="en-US" sz="3200" b="1" dirty="0" smtClean="0">
                <a:solidFill>
                  <a:schemeClr val="accent5"/>
                </a:solidFill>
                <a:latin typeface="arial" panose="020B0604020202020204" pitchFamily="34" charset="0"/>
              </a:rPr>
              <a:t>共有</a:t>
            </a:r>
            <a:endParaRPr lang="en-US" altLang="zh-CN" sz="3200" b="1" dirty="0" smtClean="0">
              <a:solidFill>
                <a:schemeClr val="accent5"/>
              </a:solidFill>
              <a:latin typeface="arial" panose="020B0604020202020204" pitchFamily="34" charset="0"/>
            </a:endParaRPr>
          </a:p>
          <a:p>
            <a:r>
              <a:rPr lang="en-US" altLang="zh-CN" sz="3200" b="1" dirty="0" smtClean="0">
                <a:solidFill>
                  <a:schemeClr val="accent5"/>
                </a:solidFill>
                <a:latin typeface="arial" panose="020B0604020202020204" pitchFamily="34" charset="0"/>
              </a:rPr>
              <a:t>19</a:t>
            </a:r>
            <a:r>
              <a:rPr lang="zh-CN" altLang="en-US" sz="3200" b="1" dirty="0">
                <a:solidFill>
                  <a:schemeClr val="accent5"/>
                </a:solidFill>
                <a:latin typeface="arial" panose="020B0604020202020204" pitchFamily="34" charset="0"/>
              </a:rPr>
              <a:t>个成员国</a:t>
            </a:r>
            <a:endParaRPr lang="zh-CN" altLang="en-US" sz="3200" b="1" dirty="0">
              <a:solidFill>
                <a:schemeClr val="accent5"/>
              </a:solidFill>
            </a:endParaRPr>
          </a:p>
        </p:txBody>
      </p:sp>
    </p:spTree>
    <p:extLst>
      <p:ext uri="{BB962C8B-B14F-4D97-AF65-F5344CB8AC3E}">
        <p14:creationId xmlns:p14="http://schemas.microsoft.com/office/powerpoint/2010/main" val="4133863792"/>
      </p:ext>
    </p:ext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2229"/>
                                        </p:tgtEl>
                                        <p:attrNameLst>
                                          <p:attrName>style.visibility</p:attrName>
                                        </p:attrNameLst>
                                      </p:cBhvr>
                                      <p:to>
                                        <p:strVal val="visible"/>
                                      </p:to>
                                    </p:set>
                                    <p:animEffect transition="in" filter="blinds(horizontal)">
                                      <p:cBhvr>
                                        <p:cTn id="7" dur="500"/>
                                        <p:tgtEl>
                                          <p:spTgt spid="52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9"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721217" y="579551"/>
            <a:ext cx="10766737" cy="5837495"/>
          </a:xfrm>
          <a:prstGeom prst="rect">
            <a:avLst/>
          </a:prstGeom>
        </p:spPr>
        <p:txBody>
          <a:bodyPr wrap="square">
            <a:spAutoFit/>
          </a:bodyPr>
          <a:lstStyle/>
          <a:p>
            <a:r>
              <a:rPr lang="zh-CN" altLang="en-US" sz="3600" b="1" baseline="30000" dirty="0" smtClean="0">
                <a:solidFill>
                  <a:schemeClr val="accent5"/>
                </a:solidFill>
                <a:latin typeface="微软雅黑" panose="020B0503020204020204" pitchFamily="34" charset="-122"/>
                <a:ea typeface="微软雅黑" panose="020B0503020204020204" pitchFamily="34" charset="-122"/>
              </a:rPr>
              <a:t>但以理书第九章：</a:t>
            </a:r>
            <a:endParaRPr lang="en-US" altLang="zh-CN" sz="3600" b="1" baseline="30000" dirty="0" smtClean="0">
              <a:solidFill>
                <a:schemeClr val="accent5"/>
              </a:solidFill>
              <a:latin typeface="微软雅黑" panose="020B0503020204020204" pitchFamily="34" charset="-122"/>
              <a:ea typeface="微软雅黑" panose="020B0503020204020204" pitchFamily="34" charset="-122"/>
            </a:endParaRPr>
          </a:p>
          <a:p>
            <a:r>
              <a:rPr lang="en-US" altLang="zh-CN" sz="3200" b="1" baseline="30000" dirty="0" smtClean="0">
                <a:solidFill>
                  <a:schemeClr val="accent5"/>
                </a:solidFill>
                <a:latin typeface="微软雅黑" panose="020B0503020204020204" pitchFamily="34" charset="-122"/>
                <a:ea typeface="微软雅黑" panose="020B0503020204020204" pitchFamily="34" charset="-122"/>
              </a:rPr>
              <a:t>       24</a:t>
            </a:r>
            <a:r>
              <a:rPr lang="zh-CN" altLang="en-US" sz="3200" dirty="0">
                <a:solidFill>
                  <a:schemeClr val="accent5"/>
                </a:solidFill>
                <a:latin typeface="微软雅黑" panose="020B0503020204020204" pitchFamily="34" charset="-122"/>
                <a:ea typeface="微软雅黑" panose="020B0503020204020204" pitchFamily="34" charset="-122"/>
              </a:rPr>
              <a:t>为你本国之民和你的圣城，已经截定了</a:t>
            </a:r>
            <a:r>
              <a:rPr lang="zh-CN" altLang="en-US" sz="3200" b="1" dirty="0">
                <a:solidFill>
                  <a:schemeClr val="accent5"/>
                </a:solidFill>
                <a:latin typeface="微软雅黑" panose="020B0503020204020204" pitchFamily="34" charset="-122"/>
                <a:ea typeface="微软雅黑" panose="020B0503020204020204" pitchFamily="34" charset="-122"/>
              </a:rPr>
              <a:t>七十个七，</a:t>
            </a:r>
            <a:r>
              <a:rPr lang="zh-CN" altLang="en-US" sz="3200" dirty="0">
                <a:solidFill>
                  <a:schemeClr val="accent5"/>
                </a:solidFill>
                <a:latin typeface="微软雅黑" panose="020B0503020204020204" pitchFamily="34" charset="-122"/>
                <a:ea typeface="微软雅黑" panose="020B0503020204020204" pitchFamily="34" charset="-122"/>
              </a:rPr>
              <a:t>要终止过犯，了结罪恶，为罪孽成就平息，带进永远的义，封住异象和预言，并膏至圣所。</a:t>
            </a:r>
            <a:r>
              <a:rPr lang="en-US" altLang="zh-CN" sz="3200" b="1" baseline="30000" dirty="0">
                <a:solidFill>
                  <a:schemeClr val="accent5"/>
                </a:solidFill>
                <a:latin typeface="微软雅黑" panose="020B0503020204020204" pitchFamily="34" charset="-122"/>
                <a:ea typeface="微软雅黑" panose="020B0503020204020204" pitchFamily="34" charset="-122"/>
              </a:rPr>
              <a:t>25</a:t>
            </a:r>
            <a:r>
              <a:rPr lang="zh-CN" altLang="en-US" sz="3200" dirty="0">
                <a:solidFill>
                  <a:schemeClr val="accent5"/>
                </a:solidFill>
                <a:latin typeface="微软雅黑" panose="020B0503020204020204" pitchFamily="34" charset="-122"/>
                <a:ea typeface="微软雅黑" panose="020B0503020204020204" pitchFamily="34" charset="-122"/>
              </a:rPr>
              <a:t>所以你当知道，当明白：</a:t>
            </a:r>
            <a:r>
              <a:rPr lang="zh-CN" altLang="en-US" sz="3200" b="1" dirty="0">
                <a:solidFill>
                  <a:schemeClr val="accent5"/>
                </a:solidFill>
                <a:latin typeface="微软雅黑" panose="020B0503020204020204" pitchFamily="34" charset="-122"/>
                <a:ea typeface="微软雅黑" panose="020B0503020204020204" pitchFamily="34" charset="-122"/>
              </a:rPr>
              <a:t>从出令重新修建耶路撒冷，直到弥赛亚君的时候，必有七个七和六十二个七；</a:t>
            </a:r>
            <a:r>
              <a:rPr lang="zh-CN" altLang="en-US" sz="3200" dirty="0">
                <a:solidFill>
                  <a:schemeClr val="accent5"/>
                </a:solidFill>
                <a:latin typeface="微软雅黑" panose="020B0503020204020204" pitchFamily="34" charset="-122"/>
                <a:ea typeface="微软雅黑" panose="020B0503020204020204" pitchFamily="34" charset="-122"/>
              </a:rPr>
              <a:t>既使在艰难的时候，耶路撒冷城也必连街带濠，重新建造。</a:t>
            </a:r>
            <a:r>
              <a:rPr lang="en-US" altLang="zh-CN" sz="3200" b="1" baseline="30000" dirty="0">
                <a:solidFill>
                  <a:schemeClr val="accent5"/>
                </a:solidFill>
                <a:latin typeface="微软雅黑" panose="020B0503020204020204" pitchFamily="34" charset="-122"/>
                <a:ea typeface="微软雅黑" panose="020B0503020204020204" pitchFamily="34" charset="-122"/>
              </a:rPr>
              <a:t>26</a:t>
            </a:r>
            <a:r>
              <a:rPr lang="zh-CN" altLang="en-US" sz="3200" dirty="0">
                <a:solidFill>
                  <a:schemeClr val="accent5"/>
                </a:solidFill>
                <a:latin typeface="微软雅黑" panose="020B0503020204020204" pitchFamily="34" charset="-122"/>
                <a:ea typeface="微软雅黑" panose="020B0503020204020204" pitchFamily="34" charset="-122"/>
              </a:rPr>
              <a:t>过了六十二个七，弥赛亚必被剪除，一无所有；必有一王的民来毁灭这城和圣所；结局必有洪水，并一直到底的争战；荒凉的事已经定了。</a:t>
            </a:r>
            <a:r>
              <a:rPr lang="en-US" altLang="zh-CN" sz="3200" b="1" baseline="30000" dirty="0">
                <a:solidFill>
                  <a:schemeClr val="accent5"/>
                </a:solidFill>
                <a:latin typeface="微软雅黑" panose="020B0503020204020204" pitchFamily="34" charset="-122"/>
                <a:ea typeface="微软雅黑" panose="020B0503020204020204" pitchFamily="34" charset="-122"/>
              </a:rPr>
              <a:t>27</a:t>
            </a:r>
            <a:r>
              <a:rPr lang="zh-CN" altLang="en-US" sz="3200" b="1" dirty="0">
                <a:solidFill>
                  <a:schemeClr val="accent5"/>
                </a:solidFill>
                <a:latin typeface="微软雅黑" panose="020B0503020204020204" pitchFamily="34" charset="-122"/>
                <a:ea typeface="微软雅黑" panose="020B0503020204020204" pitchFamily="34" charset="-122"/>
              </a:rPr>
              <a:t>他必与许多人坚定一个七的盟约；到一七之半，他必使祭祀和供献止息，</a:t>
            </a:r>
            <a:r>
              <a:rPr lang="zh-CN" altLang="en-US" sz="3200" dirty="0">
                <a:solidFill>
                  <a:schemeClr val="accent5"/>
                </a:solidFill>
                <a:latin typeface="微软雅黑" panose="020B0503020204020204" pitchFamily="34" charset="-122"/>
                <a:ea typeface="微软雅黑" panose="020B0503020204020204" pitchFamily="34" charset="-122"/>
              </a:rPr>
              <a:t>并且以那造成荒凉者的可憎之物代替祭祀和供献，直到所定之完全的毁坏倾倒在那造成荒凉者的身上。</a:t>
            </a:r>
          </a:p>
        </p:txBody>
      </p:sp>
    </p:spTree>
    <p:extLst>
      <p:ext uri="{BB962C8B-B14F-4D97-AF65-F5344CB8AC3E}">
        <p14:creationId xmlns:p14="http://schemas.microsoft.com/office/powerpoint/2010/main" val="4226307374"/>
      </p:ext>
    </p:extLst>
  </p:cSld>
  <p:clrMapOvr>
    <a:masterClrMapping/>
  </p:clrMapOvr>
  <p:transition spd="slow">
    <p:push dir="u"/>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直線接點 28"/>
          <p:cNvCxnSpPr/>
          <p:nvPr/>
        </p:nvCxnSpPr>
        <p:spPr>
          <a:xfrm>
            <a:off x="5016500" y="2481263"/>
            <a:ext cx="0" cy="3603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3250" name="標題 1"/>
          <p:cNvSpPr>
            <a:spLocks noGrp="1" noChangeArrowheads="1"/>
          </p:cNvSpPr>
          <p:nvPr>
            <p:ph type="title" idx="4294967295"/>
          </p:nvPr>
        </p:nvSpPr>
        <p:spPr>
          <a:xfrm>
            <a:off x="1981200" y="68575"/>
            <a:ext cx="8229600" cy="706437"/>
          </a:xfrm>
        </p:spPr>
        <p:txBody>
          <a:bodyPr/>
          <a:lstStyle/>
          <a:p>
            <a:r>
              <a:rPr lang="zh-TW" altLang="en-US" sz="3600" b="1" dirty="0" smtClean="0">
                <a:solidFill>
                  <a:srgbClr val="002060"/>
                </a:solidFill>
                <a:latin typeface="DFKai-SB" pitchFamily="65" charset="-120"/>
                <a:ea typeface="DFKai-SB" pitchFamily="65" charset="-120"/>
              </a:rPr>
              <a:t>              七十个七的异象</a:t>
            </a:r>
            <a:r>
              <a:rPr lang="zh-CN" altLang="en-US" sz="3600" b="1" dirty="0" smtClean="0">
                <a:solidFill>
                  <a:srgbClr val="002060"/>
                </a:solidFill>
                <a:latin typeface="DFKai-SB" pitchFamily="65" charset="-120"/>
                <a:ea typeface="DFKai-SB" pitchFamily="65" charset="-120"/>
              </a:rPr>
              <a:t>（但九章）</a:t>
            </a:r>
            <a:endParaRPr lang="zh-TW" altLang="en-US" sz="3600" b="1" dirty="0">
              <a:solidFill>
                <a:srgbClr val="002060"/>
              </a:solidFill>
              <a:latin typeface="DFKai-SB" pitchFamily="65" charset="-120"/>
              <a:ea typeface="DFKai-SB" pitchFamily="65" charset="-120"/>
            </a:endParaRPr>
          </a:p>
        </p:txBody>
      </p:sp>
      <p:sp>
        <p:nvSpPr>
          <p:cNvPr id="53251" name="文字方塊 37"/>
          <p:cNvSpPr txBox="1">
            <a:spLocks noChangeArrowheads="1"/>
          </p:cNvSpPr>
          <p:nvPr/>
        </p:nvSpPr>
        <p:spPr bwMode="auto">
          <a:xfrm>
            <a:off x="4727576" y="2625725"/>
            <a:ext cx="5616575" cy="368300"/>
          </a:xfrm>
          <a:prstGeom prst="rect">
            <a:avLst/>
          </a:prstGeom>
          <a:solidFill>
            <a:srgbClr val="777777"/>
          </a:solidFill>
          <a:ln w="9525">
            <a:solidFill>
              <a:schemeClr val="tx1"/>
            </a:solidFill>
            <a:miter lim="800000"/>
            <a:headEnd/>
            <a:tailEnd/>
          </a:ln>
        </p:spPr>
        <p:txBody>
          <a:bodyPr>
            <a:spAutoFit/>
          </a:bodyPr>
          <a:lstStyle/>
          <a:p>
            <a:pPr algn="ctr">
              <a:spcBef>
                <a:spcPct val="0"/>
              </a:spcBef>
            </a:pPr>
            <a:r>
              <a:rPr lang="zh-TW" altLang="en-US" b="1" dirty="0" smtClean="0">
                <a:solidFill>
                  <a:schemeClr val="tx2"/>
                </a:solidFill>
                <a:latin typeface="DFKai-SB" pitchFamily="65" charset="-120"/>
                <a:ea typeface="DFKai-SB" pitchFamily="65" charset="-120"/>
              </a:rPr>
              <a:t>罗马帝国</a:t>
            </a:r>
            <a:endParaRPr lang="zh-TW" altLang="en-US" b="1" dirty="0">
              <a:solidFill>
                <a:schemeClr val="tx2"/>
              </a:solidFill>
              <a:latin typeface="DFKai-SB" pitchFamily="65" charset="-120"/>
              <a:ea typeface="DFKai-SB" pitchFamily="65" charset="-120"/>
            </a:endParaRPr>
          </a:p>
        </p:txBody>
      </p:sp>
      <p:sp>
        <p:nvSpPr>
          <p:cNvPr id="53252" name="文字方塊 38"/>
          <p:cNvSpPr txBox="1">
            <a:spLocks noChangeArrowheads="1"/>
          </p:cNvSpPr>
          <p:nvPr/>
        </p:nvSpPr>
        <p:spPr bwMode="auto">
          <a:xfrm>
            <a:off x="3432175" y="2625725"/>
            <a:ext cx="1333500" cy="368300"/>
          </a:xfrm>
          <a:prstGeom prst="rect">
            <a:avLst/>
          </a:prstGeom>
          <a:solidFill>
            <a:srgbClr val="993300"/>
          </a:solidFill>
          <a:ln w="9525">
            <a:solidFill>
              <a:schemeClr val="tx1"/>
            </a:solidFill>
            <a:miter lim="800000"/>
            <a:headEnd/>
            <a:tailEnd/>
          </a:ln>
        </p:spPr>
        <p:txBody>
          <a:bodyPr>
            <a:spAutoFit/>
          </a:bodyPr>
          <a:lstStyle/>
          <a:p>
            <a:pPr algn="ctr">
              <a:spcBef>
                <a:spcPct val="0"/>
              </a:spcBef>
            </a:pPr>
            <a:r>
              <a:rPr lang="zh-TW" altLang="en-US" b="1" dirty="0" smtClean="0">
                <a:solidFill>
                  <a:schemeClr val="tx2"/>
                </a:solidFill>
                <a:latin typeface="DFKai-SB" pitchFamily="65" charset="-120"/>
                <a:ea typeface="DFKai-SB" pitchFamily="65" charset="-120"/>
              </a:rPr>
              <a:t>希腊帝国</a:t>
            </a:r>
            <a:endParaRPr lang="zh-TW" altLang="en-US" b="1" dirty="0">
              <a:solidFill>
                <a:schemeClr val="tx2"/>
              </a:solidFill>
              <a:latin typeface="DFKai-SB" pitchFamily="65" charset="-120"/>
              <a:ea typeface="DFKai-SB" pitchFamily="65" charset="-120"/>
            </a:endParaRPr>
          </a:p>
        </p:txBody>
      </p:sp>
      <p:sp>
        <p:nvSpPr>
          <p:cNvPr id="53253" name="文字方塊 15"/>
          <p:cNvSpPr txBox="1">
            <a:spLocks noChangeArrowheads="1"/>
          </p:cNvSpPr>
          <p:nvPr/>
        </p:nvSpPr>
        <p:spPr bwMode="auto">
          <a:xfrm>
            <a:off x="3179763" y="2265364"/>
            <a:ext cx="5397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0"/>
              </a:spcBef>
            </a:pPr>
            <a:r>
              <a:rPr lang="en-US" altLang="zh-TW" sz="1400" b="1" i="1">
                <a:latin typeface="Arial" panose="020B0604020202020204" pitchFamily="34" charset="0"/>
                <a:cs typeface="Arial" panose="020B0604020202020204" pitchFamily="34" charset="0"/>
              </a:rPr>
              <a:t>330</a:t>
            </a:r>
          </a:p>
        </p:txBody>
      </p:sp>
      <p:sp>
        <p:nvSpPr>
          <p:cNvPr id="53254" name="文字方塊 5"/>
          <p:cNvSpPr txBox="1">
            <a:spLocks noChangeArrowheads="1"/>
          </p:cNvSpPr>
          <p:nvPr/>
        </p:nvSpPr>
        <p:spPr bwMode="auto">
          <a:xfrm>
            <a:off x="1631950" y="2265364"/>
            <a:ext cx="5032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0"/>
              </a:spcBef>
            </a:pPr>
            <a:r>
              <a:rPr lang="en-US" altLang="zh-TW" sz="1400" b="1" i="1">
                <a:latin typeface="Arial" panose="020B0604020202020204" pitchFamily="34" charset="0"/>
                <a:cs typeface="Arial" panose="020B0604020202020204" pitchFamily="34" charset="0"/>
              </a:rPr>
              <a:t>539</a:t>
            </a:r>
          </a:p>
        </p:txBody>
      </p:sp>
      <p:sp>
        <p:nvSpPr>
          <p:cNvPr id="53255" name="文字方塊 16"/>
          <p:cNvSpPr txBox="1">
            <a:spLocks noChangeArrowheads="1"/>
          </p:cNvSpPr>
          <p:nvPr/>
        </p:nvSpPr>
        <p:spPr bwMode="auto">
          <a:xfrm>
            <a:off x="4572000" y="2265364"/>
            <a:ext cx="444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0"/>
              </a:spcBef>
            </a:pPr>
            <a:r>
              <a:rPr lang="en-US" altLang="zh-TW" sz="1400" b="1" i="1">
                <a:latin typeface="Arial" panose="020B0604020202020204" pitchFamily="34" charset="0"/>
                <a:cs typeface="Arial" panose="020B0604020202020204" pitchFamily="34" charset="0"/>
              </a:rPr>
              <a:t>30</a:t>
            </a:r>
          </a:p>
        </p:txBody>
      </p:sp>
      <p:sp>
        <p:nvSpPr>
          <p:cNvPr id="53256" name="文字方塊 3"/>
          <p:cNvSpPr txBox="1">
            <a:spLocks noChangeArrowheads="1"/>
          </p:cNvSpPr>
          <p:nvPr/>
        </p:nvSpPr>
        <p:spPr bwMode="auto">
          <a:xfrm>
            <a:off x="2351089" y="3141663"/>
            <a:ext cx="504825"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ts val="1800"/>
              </a:lnSpc>
              <a:spcBef>
                <a:spcPct val="0"/>
              </a:spcBef>
            </a:pPr>
            <a:r>
              <a:rPr lang="zh-TW" altLang="zh-TW" b="1" dirty="0" smtClean="0">
                <a:solidFill>
                  <a:srgbClr val="0000FF"/>
                </a:solidFill>
                <a:latin typeface="DFKai-SB" pitchFamily="65" charset="-120"/>
                <a:ea typeface="DFKai-SB" pitchFamily="65" charset="-120"/>
              </a:rPr>
              <a:t>亚达薛西</a:t>
            </a:r>
            <a:r>
              <a:rPr lang="zh-TW" altLang="en-US" b="1" dirty="0" smtClean="0">
                <a:solidFill>
                  <a:srgbClr val="0000FF"/>
                </a:solidFill>
                <a:latin typeface="DFKai-SB" pitchFamily="65" charset="-120"/>
                <a:ea typeface="DFKai-SB" pitchFamily="65" charset="-120"/>
              </a:rPr>
              <a:t>一世</a:t>
            </a:r>
            <a:r>
              <a:rPr lang="en-US" altLang="zh-TW" b="1" dirty="0">
                <a:solidFill>
                  <a:srgbClr val="0000FF"/>
                </a:solidFill>
                <a:latin typeface="Arial" panose="020B0604020202020204" pitchFamily="34" charset="0"/>
                <a:ea typeface="DFKai-SB" pitchFamily="65" charset="-120"/>
              </a:rPr>
              <a:t>20</a:t>
            </a:r>
            <a:r>
              <a:rPr lang="zh-TW" altLang="en-US" b="1" dirty="0">
                <a:solidFill>
                  <a:srgbClr val="0000FF"/>
                </a:solidFill>
                <a:latin typeface="DFKai-SB" pitchFamily="65" charset="-120"/>
                <a:ea typeface="DFKai-SB" pitchFamily="65" charset="-120"/>
              </a:rPr>
              <a:t>年出令重修耶路撒冷 </a:t>
            </a:r>
          </a:p>
        </p:txBody>
      </p:sp>
      <p:cxnSp>
        <p:nvCxnSpPr>
          <p:cNvPr id="14" name="直線接點 13"/>
          <p:cNvCxnSpPr/>
          <p:nvPr/>
        </p:nvCxnSpPr>
        <p:spPr>
          <a:xfrm>
            <a:off x="2495550" y="2986089"/>
            <a:ext cx="0" cy="3587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3258" name="文字方塊 5"/>
          <p:cNvSpPr txBox="1">
            <a:spLocks noChangeArrowheads="1"/>
          </p:cNvSpPr>
          <p:nvPr/>
        </p:nvSpPr>
        <p:spPr bwMode="auto">
          <a:xfrm>
            <a:off x="2208213" y="2265364"/>
            <a:ext cx="5381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0"/>
              </a:spcBef>
            </a:pPr>
            <a:r>
              <a:rPr lang="en-US" altLang="zh-TW" sz="1600" b="1" dirty="0" smtClean="0">
                <a:solidFill>
                  <a:srgbClr val="C00000"/>
                </a:solidFill>
                <a:latin typeface="Arial" panose="020B0604020202020204" pitchFamily="34" charset="0"/>
                <a:cs typeface="Arial" panose="020B0604020202020204" pitchFamily="34" charset="0"/>
              </a:rPr>
              <a:t>444</a:t>
            </a:r>
            <a:endParaRPr lang="en-US" altLang="zh-TW" sz="1600" b="1" dirty="0">
              <a:solidFill>
                <a:srgbClr val="C00000"/>
              </a:solidFill>
              <a:latin typeface="Arial" panose="020B0604020202020204" pitchFamily="34" charset="0"/>
              <a:cs typeface="Arial" panose="020B0604020202020204" pitchFamily="34" charset="0"/>
            </a:endParaRPr>
          </a:p>
        </p:txBody>
      </p:sp>
      <p:sp>
        <p:nvSpPr>
          <p:cNvPr id="53259" name="文字方塊 38"/>
          <p:cNvSpPr txBox="1">
            <a:spLocks noChangeArrowheads="1"/>
          </p:cNvSpPr>
          <p:nvPr/>
        </p:nvSpPr>
        <p:spPr bwMode="auto">
          <a:xfrm>
            <a:off x="1847851" y="2625725"/>
            <a:ext cx="1584325" cy="368300"/>
          </a:xfrm>
          <a:prstGeom prst="rect">
            <a:avLst/>
          </a:prstGeom>
          <a:solidFill>
            <a:srgbClr val="DDDDDD"/>
          </a:solidFill>
          <a:ln w="9525">
            <a:solidFill>
              <a:schemeClr val="tx1"/>
            </a:solidFill>
            <a:miter lim="800000"/>
            <a:headEnd/>
            <a:tailEnd/>
          </a:ln>
        </p:spPr>
        <p:txBody>
          <a:bodyPr>
            <a:spAutoFit/>
          </a:bodyPr>
          <a:lstStyle/>
          <a:p>
            <a:pPr algn="ctr">
              <a:spcBef>
                <a:spcPct val="0"/>
              </a:spcBef>
            </a:pPr>
            <a:r>
              <a:rPr lang="zh-TW" altLang="en-US" b="1" dirty="0" smtClean="0">
                <a:latin typeface="DFKai-SB" pitchFamily="65" charset="-120"/>
                <a:ea typeface="DFKai-SB" pitchFamily="65" charset="-120"/>
              </a:rPr>
              <a:t>玛代波斯</a:t>
            </a:r>
            <a:endParaRPr lang="zh-TW" altLang="en-US" b="1" dirty="0">
              <a:latin typeface="DFKai-SB" pitchFamily="65" charset="-120"/>
              <a:ea typeface="DFKai-SB" pitchFamily="65" charset="-120"/>
            </a:endParaRPr>
          </a:p>
        </p:txBody>
      </p:sp>
      <p:sp>
        <p:nvSpPr>
          <p:cNvPr id="53260" name="文字方塊 3"/>
          <p:cNvSpPr txBox="1">
            <a:spLocks noChangeArrowheads="1"/>
          </p:cNvSpPr>
          <p:nvPr/>
        </p:nvSpPr>
        <p:spPr bwMode="auto">
          <a:xfrm>
            <a:off x="2927350" y="3344864"/>
            <a:ext cx="4318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ts val="1800"/>
              </a:lnSpc>
              <a:spcBef>
                <a:spcPct val="0"/>
              </a:spcBef>
            </a:pPr>
            <a:r>
              <a:rPr lang="zh-TW" altLang="en-US" b="1">
                <a:solidFill>
                  <a:srgbClr val="0000FF"/>
                </a:solidFill>
                <a:latin typeface="DFKai-SB" pitchFamily="65" charset="-120"/>
                <a:ea typeface="DFKai-SB" pitchFamily="65" charset="-120"/>
              </a:rPr>
              <a:t>耶路撒冷修造完成 </a:t>
            </a:r>
          </a:p>
        </p:txBody>
      </p:sp>
      <p:cxnSp>
        <p:nvCxnSpPr>
          <p:cNvPr id="21" name="直線接點 20"/>
          <p:cNvCxnSpPr/>
          <p:nvPr/>
        </p:nvCxnSpPr>
        <p:spPr>
          <a:xfrm>
            <a:off x="3143250" y="2986089"/>
            <a:ext cx="0" cy="3587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3262" name="文字方塊 3"/>
          <p:cNvSpPr txBox="1">
            <a:spLocks noChangeArrowheads="1"/>
          </p:cNvSpPr>
          <p:nvPr/>
        </p:nvSpPr>
        <p:spPr bwMode="auto">
          <a:xfrm>
            <a:off x="5087938" y="3351214"/>
            <a:ext cx="4318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ts val="1800"/>
              </a:lnSpc>
              <a:spcBef>
                <a:spcPct val="0"/>
              </a:spcBef>
            </a:pPr>
            <a:r>
              <a:rPr lang="zh-TW" altLang="en-US" b="1" dirty="0" smtClean="0">
                <a:solidFill>
                  <a:srgbClr val="0000FF"/>
                </a:solidFill>
                <a:latin typeface="DFKai-SB" pitchFamily="65" charset="-120"/>
                <a:ea typeface="DFKai-SB" pitchFamily="65" charset="-120"/>
              </a:rPr>
              <a:t>弥赛亚被剪除 </a:t>
            </a:r>
            <a:endParaRPr lang="zh-TW" altLang="en-US" b="1" dirty="0">
              <a:solidFill>
                <a:srgbClr val="0000FF"/>
              </a:solidFill>
              <a:latin typeface="DFKai-SB" pitchFamily="65" charset="-120"/>
              <a:ea typeface="DFKai-SB" pitchFamily="65" charset="-120"/>
            </a:endParaRPr>
          </a:p>
        </p:txBody>
      </p:sp>
      <p:cxnSp>
        <p:nvCxnSpPr>
          <p:cNvPr id="23" name="直線接點 22"/>
          <p:cNvCxnSpPr/>
          <p:nvPr/>
        </p:nvCxnSpPr>
        <p:spPr>
          <a:xfrm>
            <a:off x="5303838" y="2986089"/>
            <a:ext cx="0" cy="3587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3264" name="文字方塊 5"/>
          <p:cNvSpPr txBox="1">
            <a:spLocks noChangeArrowheads="1"/>
          </p:cNvSpPr>
          <p:nvPr/>
        </p:nvSpPr>
        <p:spPr bwMode="auto">
          <a:xfrm>
            <a:off x="5087938" y="2265364"/>
            <a:ext cx="431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0"/>
              </a:spcBef>
            </a:pPr>
            <a:r>
              <a:rPr lang="en-US" altLang="zh-TW" sz="1600" b="1" dirty="0">
                <a:solidFill>
                  <a:srgbClr val="C00000"/>
                </a:solidFill>
                <a:latin typeface="Arial" panose="020B0604020202020204" pitchFamily="34" charset="0"/>
                <a:cs typeface="Arial" panose="020B0604020202020204" pitchFamily="34" charset="0"/>
              </a:rPr>
              <a:t>33</a:t>
            </a:r>
          </a:p>
        </p:txBody>
      </p:sp>
      <p:sp>
        <p:nvSpPr>
          <p:cNvPr id="53265" name="文字方塊 16"/>
          <p:cNvSpPr txBox="1">
            <a:spLocks noChangeArrowheads="1"/>
          </p:cNvSpPr>
          <p:nvPr/>
        </p:nvSpPr>
        <p:spPr bwMode="auto">
          <a:xfrm>
            <a:off x="4860926" y="2265364"/>
            <a:ext cx="4429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0"/>
              </a:spcBef>
            </a:pPr>
            <a:r>
              <a:rPr lang="en-US" altLang="zh-TW" sz="1400" b="1">
                <a:solidFill>
                  <a:srgbClr val="9900CC"/>
                </a:solidFill>
                <a:latin typeface="Arial" panose="020B0604020202020204" pitchFamily="34" charset="0"/>
                <a:cs typeface="Arial" panose="020B0604020202020204" pitchFamily="34" charset="0"/>
              </a:rPr>
              <a:t>AD</a:t>
            </a:r>
          </a:p>
        </p:txBody>
      </p:sp>
      <p:cxnSp>
        <p:nvCxnSpPr>
          <p:cNvPr id="35" name="直線接點 34"/>
          <p:cNvCxnSpPr/>
          <p:nvPr/>
        </p:nvCxnSpPr>
        <p:spPr>
          <a:xfrm>
            <a:off x="5735638" y="2986089"/>
            <a:ext cx="0" cy="3587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3267" name="文字方塊 3"/>
          <p:cNvSpPr txBox="1">
            <a:spLocks noChangeArrowheads="1"/>
          </p:cNvSpPr>
          <p:nvPr/>
        </p:nvSpPr>
        <p:spPr bwMode="auto">
          <a:xfrm>
            <a:off x="5519738" y="3344864"/>
            <a:ext cx="4318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ts val="1800"/>
              </a:lnSpc>
              <a:spcBef>
                <a:spcPct val="0"/>
              </a:spcBef>
            </a:pPr>
            <a:r>
              <a:rPr lang="zh-TW" altLang="en-US" b="1" dirty="0" smtClean="0">
                <a:solidFill>
                  <a:srgbClr val="0000FF"/>
                </a:solidFill>
                <a:latin typeface="DFKai-SB" pitchFamily="65" charset="-120"/>
                <a:ea typeface="DFKai-SB" pitchFamily="65" charset="-120"/>
              </a:rPr>
              <a:t>提多太子毁灭圣殿 </a:t>
            </a:r>
            <a:endParaRPr lang="zh-TW" altLang="en-US" b="1" dirty="0">
              <a:solidFill>
                <a:srgbClr val="0000FF"/>
              </a:solidFill>
              <a:latin typeface="DFKai-SB" pitchFamily="65" charset="-120"/>
              <a:ea typeface="DFKai-SB" pitchFamily="65" charset="-120"/>
            </a:endParaRPr>
          </a:p>
        </p:txBody>
      </p:sp>
      <p:sp>
        <p:nvSpPr>
          <p:cNvPr id="53268" name="文字方塊 5"/>
          <p:cNvSpPr txBox="1">
            <a:spLocks noChangeArrowheads="1"/>
          </p:cNvSpPr>
          <p:nvPr/>
        </p:nvSpPr>
        <p:spPr bwMode="auto">
          <a:xfrm>
            <a:off x="5519738" y="2265364"/>
            <a:ext cx="431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0"/>
              </a:spcBef>
            </a:pPr>
            <a:r>
              <a:rPr lang="en-US" altLang="zh-TW" sz="1600" b="1">
                <a:solidFill>
                  <a:srgbClr val="C00000"/>
                </a:solidFill>
                <a:latin typeface="Arial" panose="020B0604020202020204" pitchFamily="34" charset="0"/>
                <a:cs typeface="Arial" panose="020B0604020202020204" pitchFamily="34" charset="0"/>
              </a:rPr>
              <a:t>70</a:t>
            </a:r>
          </a:p>
        </p:txBody>
      </p:sp>
      <p:cxnSp>
        <p:nvCxnSpPr>
          <p:cNvPr id="38" name="直線接點 37"/>
          <p:cNvCxnSpPr/>
          <p:nvPr/>
        </p:nvCxnSpPr>
        <p:spPr>
          <a:xfrm>
            <a:off x="9625013" y="2986089"/>
            <a:ext cx="0" cy="3587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3270" name="文字方塊 3"/>
          <p:cNvSpPr txBox="1">
            <a:spLocks noChangeArrowheads="1"/>
          </p:cNvSpPr>
          <p:nvPr/>
        </p:nvSpPr>
        <p:spPr bwMode="auto">
          <a:xfrm>
            <a:off x="9409113" y="3344864"/>
            <a:ext cx="431800" cy="263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ts val="1800"/>
              </a:lnSpc>
              <a:spcBef>
                <a:spcPct val="0"/>
              </a:spcBef>
            </a:pPr>
            <a:r>
              <a:rPr lang="zh-TW" altLang="en-US" b="1" dirty="0" smtClean="0">
                <a:solidFill>
                  <a:srgbClr val="0000FF"/>
                </a:solidFill>
                <a:latin typeface="DFKai-SB" pitchFamily="65" charset="-120"/>
                <a:ea typeface="DFKai-SB" pitchFamily="65" charset="-120"/>
              </a:rPr>
              <a:t>敌基督与以色列坚定盟约 </a:t>
            </a:r>
            <a:endParaRPr lang="zh-TW" altLang="en-US" b="1" dirty="0">
              <a:solidFill>
                <a:srgbClr val="0000FF"/>
              </a:solidFill>
              <a:latin typeface="DFKai-SB" pitchFamily="65" charset="-120"/>
              <a:ea typeface="DFKai-SB" pitchFamily="65" charset="-120"/>
            </a:endParaRPr>
          </a:p>
        </p:txBody>
      </p:sp>
      <p:cxnSp>
        <p:nvCxnSpPr>
          <p:cNvPr id="40" name="直線接點 39"/>
          <p:cNvCxnSpPr/>
          <p:nvPr/>
        </p:nvCxnSpPr>
        <p:spPr>
          <a:xfrm>
            <a:off x="9983788" y="2986089"/>
            <a:ext cx="0" cy="3587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3272" name="文字方塊 3"/>
          <p:cNvSpPr txBox="1">
            <a:spLocks noChangeArrowheads="1"/>
          </p:cNvSpPr>
          <p:nvPr/>
        </p:nvSpPr>
        <p:spPr bwMode="auto">
          <a:xfrm>
            <a:off x="9767888" y="3344864"/>
            <a:ext cx="43180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ts val="1800"/>
              </a:lnSpc>
              <a:spcBef>
                <a:spcPct val="0"/>
              </a:spcBef>
            </a:pPr>
            <a:r>
              <a:rPr lang="zh-TW" altLang="en-US" b="1" dirty="0" smtClean="0">
                <a:solidFill>
                  <a:srgbClr val="0000FF"/>
                </a:solidFill>
                <a:latin typeface="DFKai-SB" pitchFamily="65" charset="-120"/>
                <a:ea typeface="DFKai-SB" pitchFamily="65" charset="-120"/>
              </a:rPr>
              <a:t>敌基督毁约</a:t>
            </a:r>
          </a:p>
          <a:p>
            <a:pPr algn="ctr">
              <a:lnSpc>
                <a:spcPts val="1800"/>
              </a:lnSpc>
              <a:spcBef>
                <a:spcPct val="0"/>
              </a:spcBef>
            </a:pPr>
            <a:r>
              <a:rPr lang="zh-TW" altLang="en-US" b="1" dirty="0" smtClean="0">
                <a:solidFill>
                  <a:srgbClr val="0000FF"/>
                </a:solidFill>
                <a:latin typeface="DFKai-SB" pitchFamily="65" charset="-120"/>
                <a:ea typeface="DFKai-SB" pitchFamily="65" charset="-120"/>
              </a:rPr>
              <a:t>，使祭祀和供献止息 </a:t>
            </a:r>
            <a:endParaRPr lang="zh-TW" altLang="en-US" b="1" dirty="0">
              <a:solidFill>
                <a:srgbClr val="0000FF"/>
              </a:solidFill>
              <a:latin typeface="DFKai-SB" pitchFamily="65" charset="-120"/>
              <a:ea typeface="DFKai-SB" pitchFamily="65" charset="-120"/>
            </a:endParaRPr>
          </a:p>
        </p:txBody>
      </p:sp>
      <p:cxnSp>
        <p:nvCxnSpPr>
          <p:cNvPr id="42" name="直線接點 41"/>
          <p:cNvCxnSpPr/>
          <p:nvPr/>
        </p:nvCxnSpPr>
        <p:spPr>
          <a:xfrm>
            <a:off x="10344150" y="2986089"/>
            <a:ext cx="0" cy="3587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3274" name="文字方塊 3"/>
          <p:cNvSpPr txBox="1">
            <a:spLocks noChangeArrowheads="1"/>
          </p:cNvSpPr>
          <p:nvPr/>
        </p:nvSpPr>
        <p:spPr bwMode="auto">
          <a:xfrm>
            <a:off x="10128250" y="3344864"/>
            <a:ext cx="431800" cy="240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ts val="1800"/>
              </a:lnSpc>
              <a:spcBef>
                <a:spcPct val="0"/>
              </a:spcBef>
            </a:pPr>
            <a:r>
              <a:rPr lang="zh-TW" altLang="en-US" b="1" dirty="0" smtClean="0">
                <a:solidFill>
                  <a:srgbClr val="0000FF"/>
                </a:solidFill>
                <a:latin typeface="DFKai-SB" pitchFamily="65" charset="-120"/>
                <a:ea typeface="DFKai-SB" pitchFamily="65" charset="-120"/>
              </a:rPr>
              <a:t>完全毁坏倾倒在敌基督 </a:t>
            </a:r>
            <a:endParaRPr lang="zh-TW" altLang="en-US" b="1" dirty="0">
              <a:solidFill>
                <a:srgbClr val="0000FF"/>
              </a:solidFill>
              <a:latin typeface="DFKai-SB" pitchFamily="65" charset="-120"/>
              <a:ea typeface="DFKai-SB" pitchFamily="65" charset="-120"/>
            </a:endParaRPr>
          </a:p>
        </p:txBody>
      </p:sp>
      <p:sp>
        <p:nvSpPr>
          <p:cNvPr id="53275" name="文字方塊 5"/>
          <p:cNvSpPr txBox="1">
            <a:spLocks noChangeArrowheads="1"/>
          </p:cNvSpPr>
          <p:nvPr/>
        </p:nvSpPr>
        <p:spPr bwMode="auto">
          <a:xfrm>
            <a:off x="1919289" y="765176"/>
            <a:ext cx="936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0"/>
              </a:spcBef>
            </a:pPr>
            <a:r>
              <a:rPr lang="zh-TW" altLang="en-US" sz="2800" b="1">
                <a:solidFill>
                  <a:srgbClr val="C00000"/>
                </a:solidFill>
                <a:latin typeface="DFKai-SB" pitchFamily="65" charset="-120"/>
                <a:ea typeface="DFKai-SB" pitchFamily="65" charset="-120"/>
              </a:rPr>
              <a:t>內容</a:t>
            </a:r>
          </a:p>
        </p:txBody>
      </p:sp>
      <p:sp>
        <p:nvSpPr>
          <p:cNvPr id="53276" name="文字方塊 38"/>
          <p:cNvSpPr txBox="1">
            <a:spLocks noChangeArrowheads="1"/>
          </p:cNvSpPr>
          <p:nvPr/>
        </p:nvSpPr>
        <p:spPr bwMode="auto">
          <a:xfrm>
            <a:off x="2495550" y="1692275"/>
            <a:ext cx="7848600" cy="400050"/>
          </a:xfrm>
          <a:prstGeom prst="rect">
            <a:avLst/>
          </a:prstGeom>
          <a:solidFill>
            <a:srgbClr val="FFC000"/>
          </a:solidFill>
          <a:ln w="9525">
            <a:solidFill>
              <a:schemeClr val="tx1"/>
            </a:solidFill>
            <a:miter lim="800000"/>
            <a:headEnd/>
            <a:tailEnd/>
          </a:ln>
        </p:spPr>
        <p:txBody>
          <a:bodyPr>
            <a:spAutoFit/>
          </a:bodyPr>
          <a:lstStyle/>
          <a:p>
            <a:pPr>
              <a:spcBef>
                <a:spcPct val="0"/>
              </a:spcBef>
            </a:pPr>
            <a:r>
              <a:rPr lang="zh-TW" altLang="en-US" sz="2000" b="1" dirty="0">
                <a:solidFill>
                  <a:srgbClr val="002060"/>
                </a:solidFill>
                <a:latin typeface="DFKai-SB" pitchFamily="65" charset="-120"/>
                <a:ea typeface="DFKai-SB" pitchFamily="65" charset="-120"/>
              </a:rPr>
              <a:t>七七   六十二個七　　　</a:t>
            </a:r>
            <a:r>
              <a:rPr lang="zh-TW" altLang="en-US" sz="2000" b="1" dirty="0" smtClean="0">
                <a:solidFill>
                  <a:srgbClr val="002060"/>
                </a:solidFill>
                <a:latin typeface="DFKai-SB" pitchFamily="65" charset="-120"/>
                <a:ea typeface="DFKai-SB" pitchFamily="65" charset="-120"/>
              </a:rPr>
              <a:t>         召会奥秘时期   </a:t>
            </a:r>
            <a:r>
              <a:rPr lang="zh-TW" altLang="en-US" sz="2000" b="1" dirty="0">
                <a:solidFill>
                  <a:srgbClr val="002060"/>
                </a:solidFill>
                <a:latin typeface="DFKai-SB" pitchFamily="65" charset="-120"/>
                <a:ea typeface="DFKai-SB" pitchFamily="65" charset="-120"/>
              </a:rPr>
              <a:t>　　     一七</a:t>
            </a:r>
          </a:p>
        </p:txBody>
      </p:sp>
      <p:cxnSp>
        <p:nvCxnSpPr>
          <p:cNvPr id="32" name="直線接點 31"/>
          <p:cNvCxnSpPr/>
          <p:nvPr/>
        </p:nvCxnSpPr>
        <p:spPr>
          <a:xfrm>
            <a:off x="3143250" y="1692276"/>
            <a:ext cx="0" cy="4413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線接點 32"/>
          <p:cNvCxnSpPr/>
          <p:nvPr/>
        </p:nvCxnSpPr>
        <p:spPr>
          <a:xfrm>
            <a:off x="5303838" y="1692276"/>
            <a:ext cx="0" cy="4413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線接點 43"/>
          <p:cNvCxnSpPr/>
          <p:nvPr/>
        </p:nvCxnSpPr>
        <p:spPr>
          <a:xfrm flipH="1">
            <a:off x="9625013" y="1692276"/>
            <a:ext cx="0" cy="4413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3280" name="文字方塊 38"/>
          <p:cNvSpPr txBox="1">
            <a:spLocks noChangeArrowheads="1"/>
          </p:cNvSpPr>
          <p:nvPr/>
        </p:nvSpPr>
        <p:spPr bwMode="auto">
          <a:xfrm>
            <a:off x="2927351" y="5516564"/>
            <a:ext cx="65532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0"/>
              </a:spcBef>
            </a:pPr>
            <a:r>
              <a:rPr lang="zh-TW" altLang="en-US" dirty="0">
                <a:latin typeface="Arial" panose="020B0604020202020204" pitchFamily="34" charset="0"/>
              </a:rPr>
              <a:t>主前</a:t>
            </a:r>
            <a:r>
              <a:rPr lang="en-US" altLang="zh-TW" dirty="0">
                <a:latin typeface="Arial" panose="020B0604020202020204" pitchFamily="34" charset="0"/>
              </a:rPr>
              <a:t>444 </a:t>
            </a:r>
            <a:r>
              <a:rPr lang="zh-TW" altLang="en-US" dirty="0" smtClean="0">
                <a:latin typeface="Arial" panose="020B0604020202020204" pitchFamily="34" charset="0"/>
              </a:rPr>
              <a:t>～主后</a:t>
            </a:r>
            <a:r>
              <a:rPr lang="en-US" altLang="zh-TW" dirty="0" smtClean="0">
                <a:latin typeface="Arial" panose="020B0604020202020204" pitchFamily="34" charset="0"/>
              </a:rPr>
              <a:t>33</a:t>
            </a:r>
            <a:r>
              <a:rPr lang="zh-TW" altLang="en-US" dirty="0" smtClean="0">
                <a:latin typeface="Arial" panose="020B0604020202020204" pitchFamily="34" charset="0"/>
              </a:rPr>
              <a:t>年，共计</a:t>
            </a:r>
            <a:r>
              <a:rPr lang="en-US" altLang="zh-TW" dirty="0" smtClean="0">
                <a:latin typeface="Arial" panose="020B0604020202020204" pitchFamily="34" charset="0"/>
              </a:rPr>
              <a:t>476 </a:t>
            </a:r>
            <a:r>
              <a:rPr lang="en-US" altLang="zh-TW" dirty="0">
                <a:latin typeface="Arial" panose="020B0604020202020204" pitchFamily="34" charset="0"/>
              </a:rPr>
              <a:t>× 365.24219879 </a:t>
            </a:r>
            <a:r>
              <a:rPr lang="zh-TW" altLang="en-US" dirty="0">
                <a:latin typeface="Arial" panose="020B0604020202020204" pitchFamily="34" charset="0"/>
              </a:rPr>
              <a:t>＝ </a:t>
            </a:r>
            <a:r>
              <a:rPr lang="en-US" altLang="zh-TW" dirty="0">
                <a:latin typeface="Arial" panose="020B0604020202020204" pitchFamily="34" charset="0"/>
              </a:rPr>
              <a:t>173,855</a:t>
            </a:r>
            <a:r>
              <a:rPr lang="zh-TW" altLang="en-US" dirty="0">
                <a:latin typeface="Arial" panose="020B0604020202020204" pitchFamily="34" charset="0"/>
              </a:rPr>
              <a:t>日</a:t>
            </a:r>
          </a:p>
          <a:p>
            <a:pPr>
              <a:spcBef>
                <a:spcPct val="0"/>
              </a:spcBef>
            </a:pPr>
            <a:r>
              <a:rPr lang="en-US" altLang="zh-TW" dirty="0">
                <a:latin typeface="Arial" panose="020B0604020202020204" pitchFamily="34" charset="0"/>
              </a:rPr>
              <a:t>3</a:t>
            </a:r>
            <a:r>
              <a:rPr lang="zh-TW" altLang="en-US" dirty="0">
                <a:latin typeface="Arial" panose="020B0604020202020204" pitchFamily="34" charset="0"/>
              </a:rPr>
              <a:t>月</a:t>
            </a:r>
            <a:r>
              <a:rPr lang="en-US" altLang="zh-TW" dirty="0">
                <a:latin typeface="Arial" panose="020B0604020202020204" pitchFamily="34" charset="0"/>
              </a:rPr>
              <a:t>5</a:t>
            </a:r>
            <a:r>
              <a:rPr lang="zh-TW" altLang="en-US" dirty="0">
                <a:latin typeface="Arial" panose="020B0604020202020204" pitchFamily="34" charset="0"/>
              </a:rPr>
              <a:t>日～ </a:t>
            </a:r>
            <a:r>
              <a:rPr lang="en-US" altLang="zh-TW" dirty="0">
                <a:latin typeface="Arial" panose="020B0604020202020204" pitchFamily="34" charset="0"/>
              </a:rPr>
              <a:t>3</a:t>
            </a:r>
            <a:r>
              <a:rPr lang="zh-TW" altLang="en-US" dirty="0">
                <a:latin typeface="Arial" panose="020B0604020202020204" pitchFamily="34" charset="0"/>
              </a:rPr>
              <a:t>月</a:t>
            </a:r>
            <a:r>
              <a:rPr lang="en-US" altLang="zh-TW" dirty="0" smtClean="0">
                <a:latin typeface="Arial" panose="020B0604020202020204" pitchFamily="34" charset="0"/>
              </a:rPr>
              <a:t>30</a:t>
            </a:r>
            <a:r>
              <a:rPr lang="zh-TW" altLang="en-US" dirty="0" smtClean="0">
                <a:latin typeface="Arial" panose="020B0604020202020204" pitchFamily="34" charset="0"/>
              </a:rPr>
              <a:t>日，共计</a:t>
            </a:r>
            <a:r>
              <a:rPr lang="en-US" altLang="zh-TW" dirty="0" smtClean="0">
                <a:latin typeface="Arial" panose="020B0604020202020204" pitchFamily="34" charset="0"/>
              </a:rPr>
              <a:t>25</a:t>
            </a:r>
            <a:r>
              <a:rPr lang="zh-TW" altLang="en-US" dirty="0">
                <a:latin typeface="Arial" panose="020B0604020202020204" pitchFamily="34" charset="0"/>
              </a:rPr>
              <a:t>日</a:t>
            </a:r>
          </a:p>
          <a:p>
            <a:pPr>
              <a:spcBef>
                <a:spcPct val="0"/>
              </a:spcBef>
            </a:pPr>
            <a:r>
              <a:rPr lang="zh-TW" altLang="en-US" dirty="0" smtClean="0">
                <a:latin typeface="Arial" panose="020B0604020202020204" pitchFamily="34" charset="0"/>
              </a:rPr>
              <a:t>总计</a:t>
            </a:r>
            <a:r>
              <a:rPr lang="en-US" altLang="zh-TW" dirty="0" smtClean="0">
                <a:latin typeface="Arial" panose="020B0604020202020204" pitchFamily="34" charset="0"/>
              </a:rPr>
              <a:t>173,855 </a:t>
            </a:r>
            <a:r>
              <a:rPr lang="zh-TW" altLang="en-US" dirty="0">
                <a:latin typeface="Arial" panose="020B0604020202020204" pitchFamily="34" charset="0"/>
              </a:rPr>
              <a:t>＋ </a:t>
            </a:r>
            <a:r>
              <a:rPr lang="en-US" altLang="zh-TW" dirty="0">
                <a:latin typeface="Arial" panose="020B0604020202020204" pitchFamily="34" charset="0"/>
              </a:rPr>
              <a:t>25 </a:t>
            </a:r>
            <a:r>
              <a:rPr lang="zh-TW" altLang="en-US" dirty="0">
                <a:latin typeface="Arial" panose="020B0604020202020204" pitchFamily="34" charset="0"/>
              </a:rPr>
              <a:t>＝ </a:t>
            </a:r>
            <a:r>
              <a:rPr lang="en-US" altLang="zh-TW" dirty="0">
                <a:latin typeface="Arial" panose="020B0604020202020204" pitchFamily="34" charset="0"/>
              </a:rPr>
              <a:t>173,880</a:t>
            </a:r>
            <a:r>
              <a:rPr lang="zh-TW" altLang="en-US" dirty="0">
                <a:latin typeface="Arial" panose="020B0604020202020204" pitchFamily="34" charset="0"/>
              </a:rPr>
              <a:t>日</a:t>
            </a:r>
          </a:p>
        </p:txBody>
      </p:sp>
      <p:sp>
        <p:nvSpPr>
          <p:cNvPr id="53281" name="文字方塊 40"/>
          <p:cNvSpPr txBox="1">
            <a:spLocks noChangeArrowheads="1"/>
          </p:cNvSpPr>
          <p:nvPr/>
        </p:nvSpPr>
        <p:spPr bwMode="auto">
          <a:xfrm>
            <a:off x="4295776" y="1341438"/>
            <a:ext cx="2016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0"/>
              </a:spcBef>
            </a:pPr>
            <a:r>
              <a:rPr lang="zh-TW" altLang="en-US">
                <a:latin typeface="Arial" panose="020B0604020202020204" pitchFamily="34" charset="0"/>
              </a:rPr>
              <a:t>主後</a:t>
            </a:r>
            <a:r>
              <a:rPr lang="en-US" altLang="zh-TW">
                <a:latin typeface="Arial" panose="020B0604020202020204" pitchFamily="34" charset="0"/>
              </a:rPr>
              <a:t>33</a:t>
            </a:r>
            <a:r>
              <a:rPr lang="zh-TW" altLang="en-US">
                <a:latin typeface="Arial" panose="020B0604020202020204" pitchFamily="34" charset="0"/>
              </a:rPr>
              <a:t>年</a:t>
            </a:r>
            <a:r>
              <a:rPr lang="en-US" altLang="zh-TW">
                <a:latin typeface="Arial" panose="020B0604020202020204" pitchFamily="34" charset="0"/>
              </a:rPr>
              <a:t>3</a:t>
            </a:r>
            <a:r>
              <a:rPr lang="zh-TW" altLang="en-US">
                <a:latin typeface="Arial" panose="020B0604020202020204" pitchFamily="34" charset="0"/>
              </a:rPr>
              <a:t>月</a:t>
            </a:r>
            <a:r>
              <a:rPr lang="en-US" altLang="zh-TW">
                <a:latin typeface="Arial" panose="020B0604020202020204" pitchFamily="34" charset="0"/>
              </a:rPr>
              <a:t>30</a:t>
            </a:r>
            <a:r>
              <a:rPr lang="zh-TW" altLang="en-US">
                <a:latin typeface="Arial" panose="020B0604020202020204" pitchFamily="34" charset="0"/>
              </a:rPr>
              <a:t>日</a:t>
            </a:r>
          </a:p>
        </p:txBody>
      </p:sp>
      <p:sp>
        <p:nvSpPr>
          <p:cNvPr id="53282" name="矩形 42"/>
          <p:cNvSpPr>
            <a:spLocks noChangeArrowheads="1"/>
          </p:cNvSpPr>
          <p:nvPr/>
        </p:nvSpPr>
        <p:spPr bwMode="auto">
          <a:xfrm>
            <a:off x="1524001" y="1341438"/>
            <a:ext cx="19796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0"/>
              </a:spcBef>
            </a:pPr>
            <a:r>
              <a:rPr lang="zh-TW" altLang="en-US">
                <a:latin typeface="Arial" panose="020B0604020202020204" pitchFamily="34" charset="0"/>
              </a:rPr>
              <a:t>主前</a:t>
            </a:r>
            <a:r>
              <a:rPr lang="en-US" altLang="zh-TW">
                <a:latin typeface="Arial" panose="020B0604020202020204" pitchFamily="34" charset="0"/>
              </a:rPr>
              <a:t>444</a:t>
            </a:r>
            <a:r>
              <a:rPr lang="zh-TW" altLang="en-US">
                <a:latin typeface="Arial" panose="020B0604020202020204" pitchFamily="34" charset="0"/>
              </a:rPr>
              <a:t>年</a:t>
            </a:r>
            <a:r>
              <a:rPr lang="en-US" altLang="zh-TW">
                <a:latin typeface="Arial" panose="020B0604020202020204" pitchFamily="34" charset="0"/>
              </a:rPr>
              <a:t>3</a:t>
            </a:r>
            <a:r>
              <a:rPr lang="zh-TW" altLang="en-US">
                <a:latin typeface="Arial" panose="020B0604020202020204" pitchFamily="34" charset="0"/>
              </a:rPr>
              <a:t>月</a:t>
            </a:r>
            <a:r>
              <a:rPr lang="en-US" altLang="zh-TW">
                <a:latin typeface="Arial" panose="020B0604020202020204" pitchFamily="34" charset="0"/>
              </a:rPr>
              <a:t>5</a:t>
            </a:r>
            <a:r>
              <a:rPr lang="zh-TW" altLang="en-US">
                <a:latin typeface="Arial" panose="020B0604020202020204" pitchFamily="34" charset="0"/>
              </a:rPr>
              <a:t>日</a:t>
            </a:r>
          </a:p>
        </p:txBody>
      </p:sp>
      <p:sp>
        <p:nvSpPr>
          <p:cNvPr id="53283" name="文字方塊 44"/>
          <p:cNvSpPr txBox="1">
            <a:spLocks noChangeArrowheads="1"/>
          </p:cNvSpPr>
          <p:nvPr/>
        </p:nvSpPr>
        <p:spPr bwMode="auto">
          <a:xfrm>
            <a:off x="6167438" y="1052513"/>
            <a:ext cx="29527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0"/>
              </a:spcBef>
            </a:pPr>
            <a:r>
              <a:rPr lang="en-US" altLang="zh-TW" dirty="0">
                <a:latin typeface="Arial" panose="020B0604020202020204" pitchFamily="34" charset="0"/>
              </a:rPr>
              <a:t>(</a:t>
            </a:r>
            <a:r>
              <a:rPr lang="en-US" altLang="zh-TW" dirty="0" smtClean="0">
                <a:latin typeface="Arial" panose="020B0604020202020204" pitchFamily="34" charset="0"/>
              </a:rPr>
              <a:t>1</a:t>
            </a:r>
            <a:r>
              <a:rPr lang="zh-TW" altLang="en-US" dirty="0" smtClean="0">
                <a:latin typeface="Arial" panose="020B0604020202020204" pitchFamily="34" charset="0"/>
              </a:rPr>
              <a:t>犹太年＝</a:t>
            </a:r>
            <a:r>
              <a:rPr lang="en-US" altLang="zh-TW" dirty="0" smtClean="0">
                <a:latin typeface="Arial" panose="020B0604020202020204" pitchFamily="34" charset="0"/>
              </a:rPr>
              <a:t>360</a:t>
            </a:r>
            <a:r>
              <a:rPr lang="zh-TW" altLang="en-US" dirty="0">
                <a:latin typeface="Arial" panose="020B0604020202020204" pitchFamily="34" charset="0"/>
              </a:rPr>
              <a:t>日</a:t>
            </a:r>
          </a:p>
          <a:p>
            <a:pPr>
              <a:spcBef>
                <a:spcPct val="0"/>
              </a:spcBef>
            </a:pPr>
            <a:r>
              <a:rPr lang="zh-TW" altLang="en-US" dirty="0">
                <a:latin typeface="Arial" panose="020B0604020202020204" pitchFamily="34" charset="0"/>
              </a:rPr>
              <a:t>  </a:t>
            </a:r>
            <a:r>
              <a:rPr lang="en-US" altLang="zh-TW" dirty="0">
                <a:latin typeface="Arial" panose="020B0604020202020204" pitchFamily="34" charset="0"/>
              </a:rPr>
              <a:t>69 × 7 × 360</a:t>
            </a:r>
            <a:r>
              <a:rPr lang="zh-TW" altLang="en-US" dirty="0">
                <a:latin typeface="Arial" panose="020B0604020202020204" pitchFamily="34" charset="0"/>
              </a:rPr>
              <a:t>＝</a:t>
            </a:r>
            <a:r>
              <a:rPr lang="en-US" altLang="zh-TW" dirty="0">
                <a:latin typeface="Arial" panose="020B0604020202020204" pitchFamily="34" charset="0"/>
              </a:rPr>
              <a:t>173,880</a:t>
            </a:r>
            <a:r>
              <a:rPr lang="zh-TW" altLang="en-US" dirty="0">
                <a:latin typeface="Arial" panose="020B0604020202020204" pitchFamily="34" charset="0"/>
              </a:rPr>
              <a:t>日</a:t>
            </a:r>
            <a:r>
              <a:rPr lang="en-US" altLang="zh-TW" dirty="0">
                <a:latin typeface="Arial" panose="020B0604020202020204" pitchFamily="34" charset="0"/>
              </a:rPr>
              <a:t>)</a:t>
            </a:r>
          </a:p>
        </p:txBody>
      </p:sp>
    </p:spTree>
    <p:extLst>
      <p:ext uri="{BB962C8B-B14F-4D97-AF65-F5344CB8AC3E}">
        <p14:creationId xmlns:p14="http://schemas.microsoft.com/office/powerpoint/2010/main" val="4072231605"/>
      </p:ext>
    </p:extLst>
  </p:cSld>
  <p:clrMapOvr>
    <a:masterClrMapping/>
  </p:clrMapOvr>
  <p:transition spd="slow">
    <p:push dir="u"/>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矩形 55297" descr="Blue tissue paper"/>
          <p:cNvSpPr>
            <a:spLocks noChangeArrowheads="1"/>
          </p:cNvSpPr>
          <p:nvPr/>
        </p:nvSpPr>
        <p:spPr bwMode="auto">
          <a:xfrm>
            <a:off x="7620000" y="3429000"/>
            <a:ext cx="2362200" cy="457200"/>
          </a:xfrm>
          <a:prstGeom prst="rect">
            <a:avLst/>
          </a:prstGeom>
          <a:blipFill dpi="0" rotWithShape="1">
            <a:blip r:embed="rId2"/>
            <a:srcRect/>
            <a:tile tx="0" ty="0" sx="100000" sy="100000" flip="none" algn="tl"/>
          </a:blipFill>
          <a:ln w="9525">
            <a:solidFill>
              <a:schemeClr val="tx1"/>
            </a:solidFill>
            <a:prstDash val="dash"/>
            <a:miter lim="800000"/>
            <a:headEnd/>
            <a:tailEnd/>
          </a:ln>
        </p:spPr>
        <p:txBody>
          <a:bodyPr wrap="none" anchor="ctr"/>
          <a:lstStyle/>
          <a:p>
            <a:pPr algn="ctr">
              <a:spcBef>
                <a:spcPct val="0"/>
              </a:spcBef>
            </a:pPr>
            <a:r>
              <a:rPr lang="zh-TW" altLang="en-US" sz="3200" dirty="0" smtClean="0">
                <a:latin typeface="Arial" panose="020B0604020202020204" pitchFamily="34" charset="0"/>
                <a:ea typeface="黑体" panose="02010609060101010101" pitchFamily="49" charset="-122"/>
              </a:rPr>
              <a:t>千年国度</a:t>
            </a:r>
            <a:endParaRPr lang="zh-TW" altLang="en-US" sz="3200" dirty="0">
              <a:latin typeface="Arial" panose="020B0604020202020204" pitchFamily="34" charset="0"/>
              <a:ea typeface="黑体" panose="02010609060101010101" pitchFamily="49" charset="-122"/>
            </a:endParaRPr>
          </a:p>
        </p:txBody>
      </p:sp>
      <p:sp>
        <p:nvSpPr>
          <p:cNvPr id="50178" name="矩形 55298" descr="Recycled paper"/>
          <p:cNvSpPr>
            <a:spLocks noChangeArrowheads="1"/>
          </p:cNvSpPr>
          <p:nvPr/>
        </p:nvSpPr>
        <p:spPr bwMode="auto">
          <a:xfrm>
            <a:off x="3505201" y="3429000"/>
            <a:ext cx="2054225" cy="457200"/>
          </a:xfrm>
          <a:prstGeom prst="rect">
            <a:avLst/>
          </a:prstGeom>
          <a:blipFill dpi="0" rotWithShape="1">
            <a:blip r:embed="rId3"/>
            <a:srcRect/>
            <a:tile tx="0" ty="0" sx="100000" sy="100000" flip="none" algn="tl"/>
          </a:blipFill>
          <a:ln w="9525">
            <a:solidFill>
              <a:schemeClr val="tx1"/>
            </a:solidFill>
            <a:miter lim="800000"/>
            <a:headEnd/>
            <a:tailEnd/>
          </a:ln>
        </p:spPr>
        <p:txBody>
          <a:bodyPr wrap="none" anchor="ctr"/>
          <a:lstStyle/>
          <a:p>
            <a:pPr algn="ctr">
              <a:spcBef>
                <a:spcPct val="0"/>
              </a:spcBef>
            </a:pPr>
            <a:r>
              <a:rPr lang="zh-TW" altLang="en-US" sz="3200" dirty="0">
                <a:latin typeface="Arial" panose="020B0604020202020204" pitchFamily="34" charset="0"/>
                <a:ea typeface="黑体" panose="02010609060101010101" pitchFamily="49" charset="-122"/>
              </a:rPr>
              <a:t>前三年半</a:t>
            </a:r>
          </a:p>
        </p:txBody>
      </p:sp>
      <p:sp>
        <p:nvSpPr>
          <p:cNvPr id="50179" name="矩形 55299" descr="Pink tissue paper"/>
          <p:cNvSpPr>
            <a:spLocks noChangeArrowheads="1"/>
          </p:cNvSpPr>
          <p:nvPr/>
        </p:nvSpPr>
        <p:spPr bwMode="auto">
          <a:xfrm>
            <a:off x="5559426" y="3429000"/>
            <a:ext cx="2060575" cy="457200"/>
          </a:xfrm>
          <a:prstGeom prst="rect">
            <a:avLst/>
          </a:prstGeom>
          <a:blipFill dpi="0" rotWithShape="1">
            <a:blip r:embed="rId4"/>
            <a:srcRect/>
            <a:tile tx="0" ty="0" sx="100000" sy="100000" flip="none" algn="tl"/>
          </a:blipFill>
          <a:ln w="9525">
            <a:solidFill>
              <a:schemeClr val="tx1"/>
            </a:solidFill>
            <a:miter lim="800000"/>
            <a:headEnd/>
            <a:tailEnd/>
          </a:ln>
        </p:spPr>
        <p:txBody>
          <a:bodyPr wrap="none" anchor="ctr"/>
          <a:lstStyle/>
          <a:p>
            <a:pPr algn="ctr">
              <a:spcBef>
                <a:spcPct val="0"/>
              </a:spcBef>
            </a:pPr>
            <a:r>
              <a:rPr lang="zh-TW" altLang="en-US" sz="3200" dirty="0" smtClean="0">
                <a:latin typeface="Arial" panose="020B0604020202020204" pitchFamily="34" charset="0"/>
                <a:ea typeface="黑体" panose="02010609060101010101" pitchFamily="49" charset="-122"/>
              </a:rPr>
              <a:t>后三年半</a:t>
            </a:r>
            <a:endParaRPr lang="zh-TW" altLang="en-US" sz="3200" dirty="0">
              <a:latin typeface="Arial" panose="020B0604020202020204" pitchFamily="34" charset="0"/>
              <a:ea typeface="黑体" panose="02010609060101010101" pitchFamily="49" charset="-122"/>
            </a:endParaRPr>
          </a:p>
        </p:txBody>
      </p:sp>
      <p:sp>
        <p:nvSpPr>
          <p:cNvPr id="50180" name="直接连接符 55300"/>
          <p:cNvSpPr>
            <a:spLocks noChangeShapeType="1"/>
          </p:cNvSpPr>
          <p:nvPr/>
        </p:nvSpPr>
        <p:spPr bwMode="auto">
          <a:xfrm>
            <a:off x="2209800" y="3886200"/>
            <a:ext cx="777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latin typeface="Arial" panose="020B0604020202020204" pitchFamily="34" charset="0"/>
              <a:ea typeface="宋体" panose="02010600030101010101" pitchFamily="2" charset="-122"/>
            </a:endParaRPr>
          </a:p>
        </p:txBody>
      </p:sp>
      <p:sp>
        <p:nvSpPr>
          <p:cNvPr id="50181" name="直接连接符 55301"/>
          <p:cNvSpPr>
            <a:spLocks noChangeShapeType="1"/>
          </p:cNvSpPr>
          <p:nvPr/>
        </p:nvSpPr>
        <p:spPr bwMode="auto">
          <a:xfrm>
            <a:off x="5559425" y="3200400"/>
            <a:ext cx="0" cy="685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latin typeface="Arial" panose="020B0604020202020204" pitchFamily="34" charset="0"/>
              <a:ea typeface="宋体" panose="02010600030101010101" pitchFamily="2" charset="-122"/>
            </a:endParaRPr>
          </a:p>
        </p:txBody>
      </p:sp>
      <p:sp>
        <p:nvSpPr>
          <p:cNvPr id="50182" name="直接连接符 55302"/>
          <p:cNvSpPr>
            <a:spLocks noChangeShapeType="1"/>
          </p:cNvSpPr>
          <p:nvPr/>
        </p:nvSpPr>
        <p:spPr bwMode="auto">
          <a:xfrm>
            <a:off x="7620000" y="3200400"/>
            <a:ext cx="0" cy="685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latin typeface="Arial" panose="020B0604020202020204" pitchFamily="34" charset="0"/>
              <a:ea typeface="宋体" panose="02010600030101010101" pitchFamily="2" charset="-122"/>
            </a:endParaRPr>
          </a:p>
        </p:txBody>
      </p:sp>
      <p:sp>
        <p:nvSpPr>
          <p:cNvPr id="50183" name="直接连接符 55303"/>
          <p:cNvSpPr>
            <a:spLocks noChangeShapeType="1"/>
          </p:cNvSpPr>
          <p:nvPr/>
        </p:nvSpPr>
        <p:spPr bwMode="auto">
          <a:xfrm>
            <a:off x="3505200" y="3200400"/>
            <a:ext cx="0" cy="685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latin typeface="Arial" panose="020B0604020202020204" pitchFamily="34" charset="0"/>
              <a:ea typeface="宋体" panose="02010600030101010101" pitchFamily="2" charset="-122"/>
            </a:endParaRPr>
          </a:p>
        </p:txBody>
      </p:sp>
      <p:sp>
        <p:nvSpPr>
          <p:cNvPr id="50184" name="文本框 55304"/>
          <p:cNvSpPr txBox="1">
            <a:spLocks noChangeArrowheads="1"/>
          </p:cNvSpPr>
          <p:nvPr/>
        </p:nvSpPr>
        <p:spPr bwMode="auto">
          <a:xfrm>
            <a:off x="4851539" y="2209800"/>
            <a:ext cx="1415772" cy="122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spcBef>
                <a:spcPct val="0"/>
              </a:spcBef>
              <a:spcAft>
                <a:spcPct val="30000"/>
              </a:spcAft>
            </a:pPr>
            <a:r>
              <a:rPr lang="zh-TW" altLang="en-US" sz="3200" dirty="0" smtClean="0">
                <a:latin typeface="Arial" panose="020B0604020202020204" pitchFamily="34" charset="0"/>
                <a:ea typeface="黑体" panose="02010609060101010101" pitchFamily="49" charset="-122"/>
              </a:rPr>
              <a:t>敌基督</a:t>
            </a:r>
          </a:p>
          <a:p>
            <a:pPr algn="ctr">
              <a:spcBef>
                <a:spcPct val="0"/>
              </a:spcBef>
              <a:spcAft>
                <a:spcPct val="30000"/>
              </a:spcAft>
            </a:pPr>
            <a:r>
              <a:rPr lang="zh-TW" altLang="en-US" sz="3200" dirty="0" smtClean="0">
                <a:latin typeface="Arial" panose="020B0604020202020204" pitchFamily="34" charset="0"/>
                <a:ea typeface="黑体" panose="02010609060101010101" pitchFamily="49" charset="-122"/>
              </a:rPr>
              <a:t>毁约</a:t>
            </a:r>
            <a:endParaRPr lang="zh-TW" altLang="en-US" sz="3200" dirty="0">
              <a:latin typeface="Arial" panose="020B0604020202020204" pitchFamily="34" charset="0"/>
              <a:ea typeface="黑体" panose="02010609060101010101" pitchFamily="49" charset="-122"/>
            </a:endParaRPr>
          </a:p>
        </p:txBody>
      </p:sp>
      <p:sp>
        <p:nvSpPr>
          <p:cNvPr id="50185" name="文本框 55305"/>
          <p:cNvSpPr txBox="1">
            <a:spLocks noChangeArrowheads="1"/>
          </p:cNvSpPr>
          <p:nvPr/>
        </p:nvSpPr>
        <p:spPr bwMode="auto">
          <a:xfrm>
            <a:off x="2582605" y="2219325"/>
            <a:ext cx="1826141" cy="122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spcBef>
                <a:spcPct val="0"/>
              </a:spcBef>
              <a:spcAft>
                <a:spcPct val="30000"/>
              </a:spcAft>
            </a:pPr>
            <a:r>
              <a:rPr lang="zh-TW" altLang="en-US" sz="3200" dirty="0" smtClean="0">
                <a:latin typeface="Arial" panose="020B0604020202020204" pitchFamily="34" charset="0"/>
                <a:ea typeface="黑体" panose="02010609060101010101" pitchFamily="49" charset="-122"/>
              </a:rPr>
              <a:t>敌基督</a:t>
            </a:r>
          </a:p>
          <a:p>
            <a:pPr algn="ctr">
              <a:spcBef>
                <a:spcPct val="0"/>
              </a:spcBef>
              <a:spcAft>
                <a:spcPct val="30000"/>
              </a:spcAft>
            </a:pPr>
            <a:r>
              <a:rPr lang="zh-TW" altLang="en-US" sz="3200" dirty="0" smtClean="0">
                <a:latin typeface="Arial" panose="020B0604020202020204" pitchFamily="34" charset="0"/>
                <a:ea typeface="黑体" panose="02010609060101010101" pitchFamily="49" charset="-122"/>
              </a:rPr>
              <a:t>订立盟约</a:t>
            </a:r>
            <a:endParaRPr lang="zh-TW" altLang="en-US" sz="3200" dirty="0">
              <a:latin typeface="Arial" panose="020B0604020202020204" pitchFamily="34" charset="0"/>
              <a:ea typeface="黑体" panose="02010609060101010101" pitchFamily="49" charset="-122"/>
            </a:endParaRPr>
          </a:p>
        </p:txBody>
      </p:sp>
      <p:sp>
        <p:nvSpPr>
          <p:cNvPr id="50186" name="文本框 55306"/>
          <p:cNvSpPr txBox="1">
            <a:spLocks noChangeArrowheads="1"/>
          </p:cNvSpPr>
          <p:nvPr/>
        </p:nvSpPr>
        <p:spPr bwMode="auto">
          <a:xfrm>
            <a:off x="6492220" y="2219325"/>
            <a:ext cx="2236510" cy="122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spcBef>
                <a:spcPct val="0"/>
              </a:spcBef>
              <a:spcAft>
                <a:spcPct val="30000"/>
              </a:spcAft>
            </a:pPr>
            <a:r>
              <a:rPr lang="zh-TW" altLang="en-US" sz="3200" dirty="0" smtClean="0">
                <a:latin typeface="Arial" panose="020B0604020202020204" pitchFamily="34" charset="0"/>
                <a:ea typeface="黑体" panose="02010609060101010101" pitchFamily="49" charset="-122"/>
              </a:rPr>
              <a:t>敌基督</a:t>
            </a:r>
          </a:p>
          <a:p>
            <a:pPr algn="ctr">
              <a:spcBef>
                <a:spcPct val="0"/>
              </a:spcBef>
              <a:spcAft>
                <a:spcPct val="30000"/>
              </a:spcAft>
            </a:pPr>
            <a:r>
              <a:rPr lang="zh-TW" altLang="en-US" sz="3200" dirty="0" smtClean="0">
                <a:latin typeface="Arial" panose="020B0604020202020204" pitchFamily="34" charset="0"/>
                <a:ea typeface="黑体" panose="02010609060101010101" pitchFamily="49" charset="-122"/>
              </a:rPr>
              <a:t>被</a:t>
            </a:r>
            <a:r>
              <a:rPr lang="zh-TW" altLang="en-US" sz="3200" dirty="0">
                <a:latin typeface="Arial" panose="020B0604020202020204" pitchFamily="34" charset="0"/>
                <a:ea typeface="黑体" panose="02010609060101010101" pitchFamily="49" charset="-122"/>
              </a:rPr>
              <a:t>扔下火湖</a:t>
            </a:r>
          </a:p>
        </p:txBody>
      </p:sp>
      <p:sp>
        <p:nvSpPr>
          <p:cNvPr id="50187" name="文本框 55307"/>
          <p:cNvSpPr txBox="1">
            <a:spLocks noChangeArrowheads="1"/>
          </p:cNvSpPr>
          <p:nvPr/>
        </p:nvSpPr>
        <p:spPr bwMode="auto">
          <a:xfrm>
            <a:off x="5280338" y="4035425"/>
            <a:ext cx="2518613"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0"/>
              </a:spcBef>
              <a:spcAft>
                <a:spcPct val="30000"/>
              </a:spcAft>
            </a:pPr>
            <a:r>
              <a:rPr lang="zh-TW" altLang="en-US" sz="2400" dirty="0" smtClean="0">
                <a:latin typeface="黑体" panose="02010609060101010101" pitchFamily="49" charset="-122"/>
                <a:ea typeface="黑体" panose="02010609060101010101" pitchFamily="49" charset="-122"/>
              </a:rPr>
              <a:t>设立偶像</a:t>
            </a:r>
          </a:p>
          <a:p>
            <a:pPr algn="ctr">
              <a:spcBef>
                <a:spcPct val="0"/>
              </a:spcBef>
              <a:spcAft>
                <a:spcPct val="30000"/>
              </a:spcAft>
            </a:pPr>
            <a:r>
              <a:rPr lang="zh-TW" altLang="en-US" sz="2400" dirty="0" smtClean="0">
                <a:latin typeface="黑体" panose="02010609060101010101" pitchFamily="49" charset="-122"/>
                <a:ea typeface="黑体" panose="02010609060101010101" pitchFamily="49" charset="-122"/>
              </a:rPr>
              <a:t>自称是神</a:t>
            </a:r>
          </a:p>
          <a:p>
            <a:pPr algn="ctr">
              <a:spcBef>
                <a:spcPct val="0"/>
              </a:spcBef>
              <a:spcAft>
                <a:spcPct val="30000"/>
              </a:spcAft>
            </a:pPr>
            <a:r>
              <a:rPr lang="zh-TW" altLang="en-US" sz="2400" dirty="0" smtClean="0">
                <a:latin typeface="黑体" panose="02010609060101010101" pitchFamily="49" charset="-122"/>
                <a:ea typeface="黑体" panose="02010609060101010101" pitchFamily="49" charset="-122"/>
              </a:rPr>
              <a:t>践踏圣城</a:t>
            </a:r>
          </a:p>
          <a:p>
            <a:pPr algn="ctr">
              <a:spcBef>
                <a:spcPct val="0"/>
              </a:spcBef>
              <a:spcAft>
                <a:spcPct val="30000"/>
              </a:spcAft>
            </a:pPr>
            <a:r>
              <a:rPr lang="zh-TW" altLang="en-US" sz="2400" dirty="0" smtClean="0">
                <a:latin typeface="黑体" panose="02010609060101010101" pitchFamily="49" charset="-122"/>
                <a:ea typeface="黑体" panose="02010609060101010101" pitchFamily="49" charset="-122"/>
              </a:rPr>
              <a:t>改变节期律法</a:t>
            </a:r>
          </a:p>
          <a:p>
            <a:pPr algn="ctr">
              <a:spcBef>
                <a:spcPct val="0"/>
              </a:spcBef>
              <a:spcAft>
                <a:spcPct val="30000"/>
              </a:spcAft>
            </a:pPr>
            <a:r>
              <a:rPr lang="zh-TW" altLang="en-US" sz="2400" dirty="0" smtClean="0">
                <a:latin typeface="黑体" panose="02010609060101010101" pitchFamily="49" charset="-122"/>
                <a:ea typeface="黑体" panose="02010609060101010101" pitchFamily="49" charset="-122"/>
              </a:rPr>
              <a:t>逼迫圣民</a:t>
            </a:r>
          </a:p>
          <a:p>
            <a:pPr algn="ctr">
              <a:spcBef>
                <a:spcPct val="0"/>
              </a:spcBef>
              <a:spcAft>
                <a:spcPct val="30000"/>
              </a:spcAft>
            </a:pPr>
            <a:r>
              <a:rPr lang="zh-TW" altLang="en-US" sz="2400" dirty="0" smtClean="0">
                <a:latin typeface="黑体" panose="02010609060101010101" pitchFamily="49" charset="-122"/>
                <a:ea typeface="黑体" panose="02010609060101010101" pitchFamily="49" charset="-122"/>
              </a:rPr>
              <a:t>盖</a:t>
            </a:r>
            <a:r>
              <a:rPr lang="en-US" altLang="zh-TW" sz="2400" dirty="0" smtClean="0">
                <a:latin typeface="黑体" panose="02010609060101010101" pitchFamily="49" charset="-122"/>
                <a:ea typeface="黑体" panose="02010609060101010101" pitchFamily="49" charset="-122"/>
              </a:rPr>
              <a:t>666</a:t>
            </a:r>
            <a:r>
              <a:rPr lang="zh-TW" altLang="en-US" sz="2400" dirty="0" smtClean="0">
                <a:latin typeface="黑体" panose="02010609060101010101" pitchFamily="49" charset="-122"/>
                <a:ea typeface="黑体" panose="02010609060101010101" pitchFamily="49" charset="-122"/>
              </a:rPr>
              <a:t>印记</a:t>
            </a:r>
            <a:endParaRPr lang="zh-TW" altLang="en-US" sz="2400" dirty="0">
              <a:latin typeface="黑体" panose="02010609060101010101" pitchFamily="49" charset="-122"/>
              <a:ea typeface="黑体" panose="02010609060101010101" pitchFamily="49" charset="-122"/>
            </a:endParaRPr>
          </a:p>
        </p:txBody>
      </p:sp>
      <p:sp>
        <p:nvSpPr>
          <p:cNvPr id="50188" name="二十四角星 55308"/>
          <p:cNvSpPr>
            <a:spLocks noChangeArrowheads="1"/>
          </p:cNvSpPr>
          <p:nvPr/>
        </p:nvSpPr>
        <p:spPr bwMode="auto">
          <a:xfrm>
            <a:off x="6858000" y="162607"/>
            <a:ext cx="2927350" cy="2104074"/>
          </a:xfrm>
          <a:prstGeom prst="star24">
            <a:avLst>
              <a:gd name="adj" fmla="val 37500"/>
            </a:avLst>
          </a:prstGeom>
          <a:solidFill>
            <a:srgbClr val="FFCC00"/>
          </a:solidFill>
          <a:ln w="9525">
            <a:solidFill>
              <a:schemeClr val="tx1"/>
            </a:solidFill>
            <a:miter lim="800000"/>
            <a:headEnd/>
            <a:tailEnd/>
          </a:ln>
        </p:spPr>
        <p:txBody>
          <a:bodyPr wrap="none" anchor="ctr"/>
          <a:lstStyle/>
          <a:p>
            <a:pPr algn="ctr">
              <a:spcBef>
                <a:spcPct val="0"/>
              </a:spcBef>
              <a:spcAft>
                <a:spcPct val="20000"/>
              </a:spcAft>
            </a:pPr>
            <a:r>
              <a:rPr lang="zh-TW" altLang="en-US" sz="2800" dirty="0">
                <a:latin typeface="Arial" panose="020B0604020202020204" pitchFamily="34" charset="0"/>
                <a:ea typeface="黑体" panose="02010609060101010101" pitchFamily="49" charset="-122"/>
              </a:rPr>
              <a:t>基督</a:t>
            </a:r>
          </a:p>
          <a:p>
            <a:pPr algn="ctr">
              <a:spcBef>
                <a:spcPct val="0"/>
              </a:spcBef>
              <a:spcAft>
                <a:spcPct val="20000"/>
              </a:spcAft>
            </a:pPr>
            <a:r>
              <a:rPr lang="zh-TW" altLang="en-US" sz="2800" dirty="0" smtClean="0">
                <a:latin typeface="Arial" panose="020B0604020202020204" pitchFamily="34" charset="0"/>
                <a:ea typeface="黑体" panose="02010609060101010101" pitchFamily="49" charset="-122"/>
              </a:rPr>
              <a:t>公开降临</a:t>
            </a:r>
            <a:endParaRPr lang="zh-TW" altLang="en-US" sz="2800" dirty="0">
              <a:latin typeface="Arial" panose="020B0604020202020204" pitchFamily="34" charset="0"/>
              <a:ea typeface="黑体" panose="02010609060101010101" pitchFamily="49" charset="-122"/>
            </a:endParaRPr>
          </a:p>
        </p:txBody>
      </p:sp>
      <p:sp>
        <p:nvSpPr>
          <p:cNvPr id="50189" name="横卷形 55309" descr="Stationery"/>
          <p:cNvSpPr>
            <a:spLocks noChangeArrowheads="1"/>
          </p:cNvSpPr>
          <p:nvPr/>
        </p:nvSpPr>
        <p:spPr bwMode="auto">
          <a:xfrm>
            <a:off x="457200" y="252760"/>
            <a:ext cx="3048000" cy="838200"/>
          </a:xfrm>
          <a:prstGeom prst="horizontalScroll">
            <a:avLst>
              <a:gd name="adj" fmla="val 12500"/>
            </a:avLst>
          </a:prstGeom>
          <a:blipFill dpi="0" rotWithShape="1">
            <a:blip r:embed="rId5"/>
            <a:srcRect/>
            <a:tile tx="0" ty="0" sx="100000" sy="100000" flip="none" algn="tl"/>
          </a:blipFill>
          <a:ln w="9525">
            <a:solidFill>
              <a:schemeClr val="tx1"/>
            </a:solidFill>
            <a:round/>
            <a:headEnd/>
            <a:tailEnd/>
          </a:ln>
        </p:spPr>
        <p:txBody>
          <a:bodyPr wrap="none" anchor="ctr"/>
          <a:lstStyle/>
          <a:p>
            <a:pPr algn="ctr">
              <a:spcBef>
                <a:spcPct val="0"/>
              </a:spcBef>
            </a:pPr>
            <a:r>
              <a:rPr lang="zh-TW" altLang="en-US" sz="3200" dirty="0" smtClean="0">
                <a:latin typeface="Arial" panose="020B0604020202020204" pitchFamily="34" charset="0"/>
                <a:ea typeface="黑体" panose="02010609060101010101" pitchFamily="49" charset="-122"/>
              </a:rPr>
              <a:t>末后七年大灾难</a:t>
            </a:r>
            <a:endParaRPr lang="zh-TW" altLang="en-US" sz="3200" dirty="0">
              <a:latin typeface="Arial" panose="020B0604020202020204" pitchFamily="34" charset="0"/>
              <a:ea typeface="黑体" panose="02010609060101010101" pitchFamily="49" charset="-122"/>
            </a:endParaRPr>
          </a:p>
        </p:txBody>
      </p:sp>
      <p:sp>
        <p:nvSpPr>
          <p:cNvPr id="50190" name="文本框 55310"/>
          <p:cNvSpPr txBox="1">
            <a:spLocks noChangeArrowheads="1"/>
          </p:cNvSpPr>
          <p:nvPr/>
        </p:nvSpPr>
        <p:spPr bwMode="auto">
          <a:xfrm>
            <a:off x="7634724" y="4052888"/>
            <a:ext cx="2339102" cy="1902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spcBef>
                <a:spcPct val="0"/>
              </a:spcBef>
              <a:spcAft>
                <a:spcPct val="30000"/>
              </a:spcAft>
            </a:pPr>
            <a:r>
              <a:rPr lang="en-US" altLang="zh-TW" sz="2400" dirty="0" smtClean="0">
                <a:latin typeface="黑体" panose="02010609060101010101" pitchFamily="49" charset="-122"/>
                <a:cs typeface="Arial" panose="020B0604020202020204" pitchFamily="34" charset="0"/>
              </a:rPr>
              <a:t>(</a:t>
            </a:r>
            <a:r>
              <a:rPr lang="zh-TW" altLang="en-US" sz="2400" dirty="0" smtClean="0">
                <a:latin typeface="黑体" panose="02010609060101010101" pitchFamily="49" charset="-122"/>
                <a:ea typeface="黑体" panose="02010609060101010101" pitchFamily="49" charset="-122"/>
              </a:rPr>
              <a:t>石头成为大山</a:t>
            </a:r>
            <a:r>
              <a:rPr lang="en-US" altLang="zh-TW" sz="2400" dirty="0" smtClean="0">
                <a:latin typeface="黑体" panose="02010609060101010101" pitchFamily="49" charset="-122"/>
                <a:cs typeface="Arial" panose="020B0604020202020204" pitchFamily="34" charset="0"/>
              </a:rPr>
              <a:t>)</a:t>
            </a:r>
            <a:endParaRPr lang="en-US" altLang="zh-TW" sz="2400" dirty="0">
              <a:latin typeface="黑体" panose="02010609060101010101" pitchFamily="49" charset="-122"/>
              <a:cs typeface="Arial" panose="020B0604020202020204" pitchFamily="34" charset="0"/>
            </a:endParaRPr>
          </a:p>
          <a:p>
            <a:pPr algn="ctr">
              <a:spcBef>
                <a:spcPct val="0"/>
              </a:spcBef>
              <a:spcAft>
                <a:spcPct val="30000"/>
              </a:spcAft>
            </a:pPr>
            <a:r>
              <a:rPr lang="zh-TW" altLang="en-US" sz="2400" dirty="0" smtClean="0">
                <a:latin typeface="黑体" panose="02010609060101010101" pitchFamily="49" charset="-122"/>
                <a:ea typeface="黑体" panose="02010609060101010101" pitchFamily="49" charset="-122"/>
              </a:rPr>
              <a:t>圣民得国</a:t>
            </a:r>
          </a:p>
          <a:p>
            <a:pPr algn="ctr">
              <a:spcBef>
                <a:spcPct val="0"/>
              </a:spcBef>
              <a:spcAft>
                <a:spcPct val="30000"/>
              </a:spcAft>
            </a:pPr>
            <a:r>
              <a:rPr lang="zh-TW" altLang="en-US" sz="2400" dirty="0" smtClean="0">
                <a:latin typeface="黑体" panose="02010609060101010101" pitchFamily="49" charset="-122"/>
                <a:ea typeface="黑体" panose="02010609060101010101" pitchFamily="49" charset="-122"/>
              </a:rPr>
              <a:t>万物复兴</a:t>
            </a:r>
          </a:p>
          <a:p>
            <a:pPr algn="ctr">
              <a:spcBef>
                <a:spcPct val="0"/>
              </a:spcBef>
              <a:spcAft>
                <a:spcPct val="30000"/>
              </a:spcAft>
            </a:pPr>
            <a:r>
              <a:rPr lang="zh-TW" altLang="en-US" sz="2400" dirty="0" smtClean="0">
                <a:latin typeface="黑体" panose="02010609060101010101" pitchFamily="49" charset="-122"/>
                <a:ea typeface="黑体" panose="02010609060101010101" pitchFamily="49" charset="-122"/>
              </a:rPr>
              <a:t>撒但被捆绑</a:t>
            </a:r>
            <a:endParaRPr lang="zh-TW" altLang="en-US" sz="2400" dirty="0">
              <a:latin typeface="黑体" panose="02010609060101010101" pitchFamily="49" charset="-122"/>
              <a:ea typeface="黑体" panose="02010609060101010101" pitchFamily="49" charset="-122"/>
            </a:endParaRPr>
          </a:p>
        </p:txBody>
      </p:sp>
      <p:sp>
        <p:nvSpPr>
          <p:cNvPr id="50191" name="矩形 55311"/>
          <p:cNvSpPr>
            <a:spLocks noChangeArrowheads="1"/>
          </p:cNvSpPr>
          <p:nvPr/>
        </p:nvSpPr>
        <p:spPr bwMode="auto">
          <a:xfrm rot="-584057">
            <a:off x="2923068" y="1399874"/>
            <a:ext cx="1155700" cy="622695"/>
          </a:xfrm>
          <a:prstGeom prst="rect">
            <a:avLst/>
          </a:prstGeom>
          <a:solidFill>
            <a:srgbClr val="CC0000"/>
          </a:solidFill>
          <a:ln w="9525">
            <a:solidFill>
              <a:schemeClr val="tx1"/>
            </a:solidFill>
            <a:miter lim="800000"/>
            <a:headEnd/>
            <a:tailEnd/>
          </a:ln>
          <a:effectLst>
            <a:outerShdw dist="107763" dir="2700000" algn="ctr" rotWithShape="0">
              <a:schemeClr val="bg2">
                <a:alpha val="50000"/>
              </a:schemeClr>
            </a:outerShdw>
          </a:effectLst>
        </p:spPr>
        <p:txBody>
          <a:bodyPr wrap="none" anchor="ctr"/>
          <a:lstStyle/>
          <a:p>
            <a:pPr algn="ctr">
              <a:spcBef>
                <a:spcPct val="0"/>
              </a:spcBef>
            </a:pPr>
            <a:r>
              <a:rPr lang="zh-TW" altLang="en-US" sz="2800" dirty="0">
                <a:solidFill>
                  <a:schemeClr val="bg1"/>
                </a:solidFill>
                <a:latin typeface="Arial" panose="020B0604020202020204" pitchFamily="34" charset="0"/>
                <a:ea typeface="黑体" panose="02010609060101010101" pitchFamily="49" charset="-122"/>
              </a:rPr>
              <a:t>小角</a:t>
            </a:r>
          </a:p>
        </p:txBody>
      </p:sp>
    </p:spTree>
    <p:extLst>
      <p:ext uri="{BB962C8B-B14F-4D97-AF65-F5344CB8AC3E}">
        <p14:creationId xmlns:p14="http://schemas.microsoft.com/office/powerpoint/2010/main" val="2243834348"/>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矩形 3"/>
          <p:cNvSpPr>
            <a:spLocks noChangeArrowheads="1"/>
          </p:cNvSpPr>
          <p:nvPr/>
        </p:nvSpPr>
        <p:spPr bwMode="auto">
          <a:xfrm>
            <a:off x="592427" y="837128"/>
            <a:ext cx="11281893"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3200" b="1" dirty="0" smtClean="0">
                <a:solidFill>
                  <a:schemeClr val="tx2"/>
                </a:solidFill>
                <a:latin typeface="微软雅黑" panose="020B0503020204020204" pitchFamily="34" charset="-122"/>
                <a:ea typeface="微软雅黑" panose="020B0503020204020204" pitchFamily="34" charset="-122"/>
              </a:rPr>
              <a:t>                             要</a:t>
            </a:r>
            <a:r>
              <a:rPr lang="zh-CN" altLang="en-US" sz="3200" b="1" dirty="0">
                <a:solidFill>
                  <a:schemeClr val="tx2"/>
                </a:solidFill>
                <a:latin typeface="微软雅黑" panose="020B0503020204020204" pitchFamily="34" charset="-122"/>
                <a:ea typeface="微软雅黑" panose="020B0503020204020204" pitchFamily="34" charset="-122"/>
              </a:rPr>
              <a:t>来的敌</a:t>
            </a:r>
            <a:r>
              <a:rPr lang="zh-CN" altLang="en-US" sz="3200" b="1" dirty="0" smtClean="0">
                <a:solidFill>
                  <a:schemeClr val="tx2"/>
                </a:solidFill>
                <a:latin typeface="微软雅黑" panose="020B0503020204020204" pitchFamily="34" charset="-122"/>
                <a:ea typeface="微软雅黑" panose="020B0503020204020204" pitchFamily="34" charset="-122"/>
              </a:rPr>
              <a:t>基督的出处</a:t>
            </a:r>
            <a:endParaRPr lang="en-US" altLang="zh-CN" sz="3200" b="1" dirty="0" smtClean="0">
              <a:solidFill>
                <a:schemeClr val="tx2"/>
              </a:solidFill>
              <a:latin typeface="微软雅黑" panose="020B0503020204020204" pitchFamily="34" charset="-122"/>
              <a:ea typeface="微软雅黑" panose="020B0503020204020204" pitchFamily="34" charset="-122"/>
            </a:endParaRPr>
          </a:p>
          <a:p>
            <a:pPr eaLnBrk="1" hangingPunct="1"/>
            <a:endParaRPr lang="en-US" altLang="zh-CN" sz="3200" b="1" dirty="0">
              <a:solidFill>
                <a:schemeClr val="tx2"/>
              </a:solidFill>
              <a:latin typeface="微软雅黑" panose="020B0503020204020204" pitchFamily="34" charset="-122"/>
              <a:ea typeface="微软雅黑" panose="020B0503020204020204" pitchFamily="34" charset="-122"/>
            </a:endParaRPr>
          </a:p>
          <a:p>
            <a:pPr eaLnBrk="1" hangingPunct="1"/>
            <a:r>
              <a:rPr lang="zh-CN" altLang="en-US" sz="2800" b="1" dirty="0" smtClean="0">
                <a:solidFill>
                  <a:schemeClr val="tx2"/>
                </a:solidFill>
                <a:latin typeface="微软雅黑" panose="020B0503020204020204" pitchFamily="34" charset="-122"/>
                <a:ea typeface="微软雅黑" panose="020B0503020204020204" pitchFamily="34" charset="-122"/>
              </a:rPr>
              <a:t>但以理书七章</a:t>
            </a:r>
            <a:r>
              <a:rPr lang="en-US" altLang="zh-CN" sz="2800" b="1" dirty="0" smtClean="0">
                <a:solidFill>
                  <a:schemeClr val="tx2"/>
                </a:solidFill>
                <a:latin typeface="微软雅黑" panose="020B0503020204020204" pitchFamily="34" charset="-122"/>
                <a:ea typeface="微软雅黑" panose="020B0503020204020204" pitchFamily="34" charset="-122"/>
              </a:rPr>
              <a:t>7</a:t>
            </a:r>
            <a:r>
              <a:rPr lang="zh-CN" altLang="en-US" sz="2800" b="1" dirty="0" smtClean="0">
                <a:solidFill>
                  <a:schemeClr val="tx2"/>
                </a:solidFill>
                <a:latin typeface="微软雅黑" panose="020B0503020204020204" pitchFamily="34" charset="-122"/>
                <a:ea typeface="微软雅黑" panose="020B0503020204020204" pitchFamily="34" charset="-122"/>
              </a:rPr>
              <a:t>节</a:t>
            </a:r>
            <a:r>
              <a:rPr lang="en-US" altLang="zh-CN" sz="2800" b="1" dirty="0" smtClean="0">
                <a:solidFill>
                  <a:schemeClr val="tx2"/>
                </a:solidFill>
                <a:latin typeface="微软雅黑" panose="020B0503020204020204" pitchFamily="34" charset="-122"/>
                <a:ea typeface="微软雅黑" panose="020B0503020204020204" pitchFamily="34" charset="-122"/>
              </a:rPr>
              <a:t>--</a:t>
            </a:r>
            <a:r>
              <a:rPr lang="zh-CN" altLang="en-US" sz="2800" b="1" dirty="0" smtClean="0">
                <a:solidFill>
                  <a:schemeClr val="tx2"/>
                </a:solidFill>
                <a:latin typeface="微软雅黑" panose="020B0503020204020204" pitchFamily="34" charset="-122"/>
                <a:ea typeface="微软雅黑" panose="020B0503020204020204" pitchFamily="34" charset="-122"/>
              </a:rPr>
              <a:t>其后</a:t>
            </a:r>
            <a:r>
              <a:rPr lang="zh-CN" altLang="en-US" sz="2800" b="1" dirty="0">
                <a:solidFill>
                  <a:schemeClr val="tx2"/>
                </a:solidFill>
                <a:latin typeface="微软雅黑" panose="020B0503020204020204" pitchFamily="34" charset="-122"/>
                <a:ea typeface="微软雅黑" panose="020B0503020204020204" pitchFamily="34" charset="-122"/>
              </a:rPr>
              <a:t>我在夜间的异象中观看，</a:t>
            </a:r>
            <a:r>
              <a:rPr lang="zh-CN" altLang="en-US" sz="2800" b="1" dirty="0" smtClean="0">
                <a:solidFill>
                  <a:schemeClr val="tx2"/>
                </a:solidFill>
                <a:latin typeface="微软雅黑" panose="020B0503020204020204" pitchFamily="34" charset="-122"/>
                <a:ea typeface="微软雅黑" panose="020B0503020204020204" pitchFamily="34" charset="-122"/>
              </a:rPr>
              <a:t>见</a:t>
            </a:r>
            <a:r>
              <a:rPr lang="zh-CN" altLang="en-US" sz="2800" b="1" dirty="0" smtClean="0">
                <a:solidFill>
                  <a:schemeClr val="accent5"/>
                </a:solidFill>
                <a:latin typeface="微软雅黑" panose="020B0503020204020204" pitchFamily="34" charset="-122"/>
                <a:ea typeface="微软雅黑" panose="020B0503020204020204" pitchFamily="34" charset="-122"/>
              </a:rPr>
              <a:t>第四</a:t>
            </a:r>
            <a:r>
              <a:rPr lang="zh-CN" altLang="en-US" sz="2800" b="1" dirty="0">
                <a:solidFill>
                  <a:schemeClr val="accent5"/>
                </a:solidFill>
                <a:latin typeface="微软雅黑" panose="020B0503020204020204" pitchFamily="34" charset="-122"/>
                <a:ea typeface="微软雅黑" panose="020B0503020204020204" pitchFamily="34" charset="-122"/>
              </a:rPr>
              <a:t>兽甚是</a:t>
            </a:r>
            <a:r>
              <a:rPr lang="zh-CN" altLang="en-US" sz="2800" b="1" dirty="0" smtClean="0">
                <a:solidFill>
                  <a:schemeClr val="accent5"/>
                </a:solidFill>
                <a:latin typeface="微软雅黑" panose="020B0503020204020204" pitchFamily="34" charset="-122"/>
                <a:ea typeface="微软雅黑" panose="020B0503020204020204" pitchFamily="34" charset="-122"/>
              </a:rPr>
              <a:t>可怕</a:t>
            </a:r>
            <a:endParaRPr lang="en-US" altLang="zh-CN" sz="2800" b="1" dirty="0" smtClean="0">
              <a:solidFill>
                <a:schemeClr val="accent5"/>
              </a:solidFill>
              <a:latin typeface="微软雅黑" panose="020B0503020204020204" pitchFamily="34" charset="-122"/>
              <a:ea typeface="微软雅黑" panose="020B0503020204020204" pitchFamily="34" charset="-122"/>
            </a:endParaRPr>
          </a:p>
          <a:p>
            <a:pPr eaLnBrk="1" hangingPunct="1"/>
            <a:r>
              <a:rPr lang="en-US" altLang="zh-CN" sz="2800" b="1" dirty="0">
                <a:solidFill>
                  <a:schemeClr val="accent5"/>
                </a:solidFill>
                <a:latin typeface="微软雅黑" panose="020B0503020204020204" pitchFamily="34" charset="-122"/>
                <a:ea typeface="微软雅黑" panose="020B0503020204020204" pitchFamily="34" charset="-122"/>
              </a:rPr>
              <a:t> </a:t>
            </a:r>
            <a:r>
              <a:rPr lang="en-US" altLang="zh-CN" sz="2800" b="1" dirty="0" smtClean="0">
                <a:solidFill>
                  <a:schemeClr val="accent5"/>
                </a:solidFill>
                <a:latin typeface="微软雅黑" panose="020B0503020204020204" pitchFamily="34" charset="-122"/>
                <a:ea typeface="微软雅黑" panose="020B0503020204020204" pitchFamily="34" charset="-122"/>
              </a:rPr>
              <a:t>                           </a:t>
            </a:r>
            <a:r>
              <a:rPr lang="zh-CN" altLang="en-US" sz="2800" b="1" dirty="0" smtClean="0">
                <a:solidFill>
                  <a:schemeClr val="accent5"/>
                </a:solidFill>
                <a:latin typeface="微软雅黑" panose="020B0503020204020204" pitchFamily="34" charset="-122"/>
                <a:ea typeface="微软雅黑" panose="020B0503020204020204" pitchFamily="34" charset="-122"/>
              </a:rPr>
              <a:t>可惧</a:t>
            </a:r>
            <a:r>
              <a:rPr lang="en-US" altLang="zh-CN" sz="2800" b="1" dirty="0" smtClean="0">
                <a:solidFill>
                  <a:schemeClr val="tx2"/>
                </a:solidFill>
                <a:latin typeface="微软雅黑" panose="020B0503020204020204" pitchFamily="34" charset="-122"/>
                <a:ea typeface="微软雅黑" panose="020B0503020204020204" pitchFamily="34" charset="-122"/>
              </a:rPr>
              <a:t>…</a:t>
            </a:r>
            <a:r>
              <a:rPr lang="zh-CN" altLang="en-US" sz="2800" b="1" dirty="0" smtClean="0">
                <a:solidFill>
                  <a:schemeClr val="accent5"/>
                </a:solidFill>
                <a:latin typeface="微软雅黑" panose="020B0503020204020204" pitchFamily="34" charset="-122"/>
                <a:ea typeface="微软雅黑" panose="020B0503020204020204" pitchFamily="34" charset="-122"/>
              </a:rPr>
              <a:t>头</a:t>
            </a:r>
            <a:r>
              <a:rPr lang="zh-CN" altLang="en-US" sz="2800" b="1" dirty="0">
                <a:solidFill>
                  <a:schemeClr val="accent5"/>
                </a:solidFill>
                <a:latin typeface="微软雅黑" panose="020B0503020204020204" pitchFamily="34" charset="-122"/>
                <a:ea typeface="微软雅黑" panose="020B0503020204020204" pitchFamily="34" charset="-122"/>
              </a:rPr>
              <a:t>有十角</a:t>
            </a:r>
            <a:r>
              <a:rPr lang="zh-CN" altLang="en-US" sz="2800" b="1" dirty="0" smtClean="0">
                <a:solidFill>
                  <a:schemeClr val="tx2"/>
                </a:solidFill>
                <a:latin typeface="微软雅黑" panose="020B0503020204020204" pitchFamily="34" charset="-122"/>
                <a:ea typeface="微软雅黑" panose="020B0503020204020204" pitchFamily="34" charset="-122"/>
              </a:rPr>
              <a:t>；</a:t>
            </a:r>
            <a:endParaRPr lang="en-US" altLang="zh-CN" sz="2800" b="1" dirty="0" smtClean="0">
              <a:solidFill>
                <a:schemeClr val="tx2"/>
              </a:solidFill>
              <a:latin typeface="微软雅黑" panose="020B0503020204020204" pitchFamily="34" charset="-122"/>
              <a:ea typeface="微软雅黑" panose="020B0503020204020204" pitchFamily="34" charset="-122"/>
            </a:endParaRPr>
          </a:p>
          <a:p>
            <a:pPr eaLnBrk="1" hangingPunct="1"/>
            <a:endParaRPr lang="en-US" altLang="zh-CN" sz="2800" b="1" dirty="0" smtClean="0">
              <a:solidFill>
                <a:schemeClr val="tx2"/>
              </a:solidFill>
              <a:latin typeface="微软雅黑" panose="020B0503020204020204" pitchFamily="34" charset="-122"/>
              <a:ea typeface="微软雅黑" panose="020B0503020204020204" pitchFamily="34" charset="-122"/>
            </a:endParaRPr>
          </a:p>
          <a:p>
            <a:pPr eaLnBrk="1" hangingPunct="1"/>
            <a:r>
              <a:rPr lang="zh-CN" altLang="en-US" sz="2800" b="1" dirty="0" smtClean="0">
                <a:solidFill>
                  <a:schemeClr val="tx2"/>
                </a:solidFill>
                <a:latin typeface="微软雅黑" panose="020B0503020204020204" pitchFamily="34" charset="-122"/>
                <a:ea typeface="微软雅黑" panose="020B0503020204020204" pitchFamily="34" charset="-122"/>
              </a:rPr>
              <a:t>八章</a:t>
            </a:r>
            <a:r>
              <a:rPr lang="en-US" altLang="zh-CN" sz="2800" b="1" dirty="0" smtClean="0">
                <a:solidFill>
                  <a:schemeClr val="tx2"/>
                </a:solidFill>
                <a:latin typeface="微软雅黑" panose="020B0503020204020204" pitchFamily="34" charset="-122"/>
                <a:ea typeface="微软雅黑" panose="020B0503020204020204" pitchFamily="34" charset="-122"/>
              </a:rPr>
              <a:t>9</a:t>
            </a:r>
            <a:r>
              <a:rPr lang="zh-CN" altLang="en-US" sz="2800" b="1" dirty="0" smtClean="0">
                <a:solidFill>
                  <a:schemeClr val="tx2"/>
                </a:solidFill>
                <a:latin typeface="微软雅黑" panose="020B0503020204020204" pitchFamily="34" charset="-122"/>
                <a:ea typeface="微软雅黑" panose="020B0503020204020204" pitchFamily="34" charset="-122"/>
              </a:rPr>
              <a:t>节</a:t>
            </a:r>
            <a:r>
              <a:rPr lang="en-US" altLang="zh-CN" sz="2800" dirty="0" smtClean="0">
                <a:solidFill>
                  <a:schemeClr val="tx2"/>
                </a:solidFill>
                <a:latin typeface="微软雅黑" panose="020B0503020204020204" pitchFamily="34" charset="-122"/>
                <a:ea typeface="微软雅黑" panose="020B0503020204020204" pitchFamily="34" charset="-122"/>
              </a:rPr>
              <a:t>…</a:t>
            </a:r>
            <a:r>
              <a:rPr lang="zh-CN" altLang="en-US" sz="2800" dirty="0" smtClean="0">
                <a:solidFill>
                  <a:schemeClr val="tx2"/>
                </a:solidFill>
                <a:latin typeface="微软雅黑" panose="020B0503020204020204" pitchFamily="34" charset="-122"/>
                <a:ea typeface="微软雅黑" panose="020B0503020204020204" pitchFamily="34" charset="-122"/>
              </a:rPr>
              <a:t>长出一</a:t>
            </a:r>
            <a:r>
              <a:rPr lang="zh-CN" altLang="en-US" sz="2800" dirty="0">
                <a:solidFill>
                  <a:schemeClr val="tx2"/>
                </a:solidFill>
                <a:latin typeface="微软雅黑" panose="020B0503020204020204" pitchFamily="34" charset="-122"/>
                <a:ea typeface="微软雅黑" panose="020B0503020204020204" pitchFamily="34" charset="-122"/>
              </a:rPr>
              <a:t>个小角，向南、 向东、</a:t>
            </a:r>
            <a:r>
              <a:rPr lang="zh-CN" altLang="en-US" sz="2800" dirty="0" smtClean="0">
                <a:solidFill>
                  <a:schemeClr val="tx2"/>
                </a:solidFill>
                <a:latin typeface="微软雅黑" panose="020B0503020204020204" pitchFamily="34" charset="-122"/>
                <a:ea typeface="微软雅黑" panose="020B0503020204020204" pitchFamily="34" charset="-122"/>
              </a:rPr>
              <a:t>向荣美之地</a:t>
            </a:r>
            <a:r>
              <a:rPr lang="zh-CN" altLang="en-US" sz="2800" dirty="0">
                <a:solidFill>
                  <a:schemeClr val="tx2"/>
                </a:solidFill>
                <a:latin typeface="微软雅黑" panose="020B0503020204020204" pitchFamily="34" charset="-122"/>
                <a:ea typeface="微软雅黑" panose="020B0503020204020204" pitchFamily="34" charset="-122"/>
              </a:rPr>
              <a:t>，渐渐成为强大</a:t>
            </a:r>
            <a:r>
              <a:rPr lang="zh-CN" altLang="en-US" sz="2800" dirty="0" smtClean="0">
                <a:solidFill>
                  <a:schemeClr val="tx2"/>
                </a:solidFill>
                <a:latin typeface="微软雅黑" panose="020B0503020204020204" pitchFamily="34" charset="-122"/>
                <a:ea typeface="微软雅黑" panose="020B0503020204020204" pitchFamily="34" charset="-122"/>
              </a:rPr>
              <a:t>。</a:t>
            </a:r>
            <a:endParaRPr lang="en-US" altLang="zh-CN" sz="2800" dirty="0" smtClean="0">
              <a:solidFill>
                <a:schemeClr val="tx2"/>
              </a:solidFill>
              <a:latin typeface="微软雅黑" panose="020B0503020204020204" pitchFamily="34" charset="-122"/>
              <a:ea typeface="微软雅黑" panose="020B0503020204020204" pitchFamily="34" charset="-122"/>
            </a:endParaRPr>
          </a:p>
          <a:p>
            <a:pPr eaLnBrk="1" hangingPunct="1"/>
            <a:r>
              <a:rPr lang="zh-CN" altLang="en-US" sz="2800" dirty="0" smtClean="0">
                <a:solidFill>
                  <a:schemeClr val="tx2"/>
                </a:solidFill>
                <a:latin typeface="微软雅黑" panose="020B0503020204020204" pitchFamily="34" charset="-122"/>
                <a:ea typeface="微软雅黑" panose="020B0503020204020204" pitchFamily="34" charset="-122"/>
              </a:rPr>
              <a:t> </a:t>
            </a:r>
            <a:endParaRPr lang="en-US" altLang="zh-CN" sz="2800" dirty="0" smtClean="0">
              <a:solidFill>
                <a:schemeClr val="tx2"/>
              </a:solidFill>
              <a:latin typeface="微软雅黑" panose="020B0503020204020204" pitchFamily="34" charset="-122"/>
              <a:ea typeface="微软雅黑" panose="020B0503020204020204" pitchFamily="34" charset="-122"/>
            </a:endParaRPr>
          </a:p>
          <a:p>
            <a:pPr eaLnBrk="1" hangingPunct="1"/>
            <a:r>
              <a:rPr lang="en-US" altLang="zh-CN" sz="2800" dirty="0">
                <a:solidFill>
                  <a:schemeClr val="tx2"/>
                </a:solidFill>
                <a:latin typeface="微软雅黑" panose="020B0503020204020204" pitchFamily="34" charset="-122"/>
                <a:ea typeface="微软雅黑" panose="020B0503020204020204" pitchFamily="34" charset="-122"/>
              </a:rPr>
              <a:t> </a:t>
            </a:r>
            <a:r>
              <a:rPr lang="zh-CN" altLang="en-US" sz="2800" dirty="0" smtClean="0">
                <a:solidFill>
                  <a:schemeClr val="tx2"/>
                </a:solidFill>
                <a:latin typeface="微软雅黑" panose="020B0503020204020204" pitchFamily="34" charset="-122"/>
                <a:ea typeface="微软雅黑" panose="020B0503020204020204" pitchFamily="34" charset="-122"/>
              </a:rPr>
              <a:t>南</a:t>
            </a:r>
            <a:r>
              <a:rPr lang="zh-CN" altLang="en-US" sz="2800" dirty="0">
                <a:solidFill>
                  <a:schemeClr val="tx2"/>
                </a:solidFill>
                <a:latin typeface="微软雅黑" panose="020B0503020204020204" pitchFamily="34" charset="-122"/>
                <a:ea typeface="微软雅黑" panose="020B0503020204020204" pitchFamily="34" charset="-122"/>
              </a:rPr>
              <a:t>是指埃及，东是指小亚细亚</a:t>
            </a:r>
            <a:r>
              <a:rPr lang="zh-CN" altLang="en-US" sz="2800" dirty="0" smtClean="0">
                <a:solidFill>
                  <a:schemeClr val="tx2"/>
                </a:solidFill>
                <a:latin typeface="微软雅黑" panose="020B0503020204020204" pitchFamily="34" charset="-122"/>
                <a:ea typeface="微软雅黑" panose="020B0503020204020204" pitchFamily="34" charset="-122"/>
              </a:rPr>
              <a:t>， 而</a:t>
            </a:r>
            <a:r>
              <a:rPr lang="zh-CN" altLang="en-US" sz="2800" dirty="0">
                <a:solidFill>
                  <a:schemeClr val="tx2"/>
                </a:solidFill>
                <a:latin typeface="微软雅黑" panose="020B0503020204020204" pitchFamily="34" charset="-122"/>
                <a:ea typeface="微软雅黑" panose="020B0503020204020204" pitchFamily="34" charset="-122"/>
              </a:rPr>
              <a:t>荣美之地是指圣地。</a:t>
            </a:r>
            <a:r>
              <a:rPr lang="zh-CN" altLang="en-US" sz="2800" b="1" dirty="0">
                <a:solidFill>
                  <a:schemeClr val="tx2"/>
                </a:solidFill>
                <a:latin typeface="微软雅黑" panose="020B0503020204020204" pitchFamily="34" charset="-122"/>
                <a:ea typeface="微软雅黑" panose="020B0503020204020204" pitchFamily="34" charset="-122"/>
              </a:rPr>
              <a:t>我们知道了这几点，就能确定那小角</a:t>
            </a:r>
            <a:r>
              <a:rPr lang="zh-CN" altLang="en-US" sz="2800" b="1" dirty="0" smtClean="0">
                <a:solidFill>
                  <a:schemeClr val="tx2"/>
                </a:solidFill>
                <a:latin typeface="微软雅黑" panose="020B0503020204020204" pitchFamily="34" charset="-122"/>
                <a:ea typeface="微软雅黑" panose="020B0503020204020204" pitchFamily="34" charset="-122"/>
              </a:rPr>
              <a:t>要从</a:t>
            </a:r>
            <a:r>
              <a:rPr lang="zh-CN" altLang="en-US" sz="2800" b="1" dirty="0">
                <a:solidFill>
                  <a:schemeClr val="tx2"/>
                </a:solidFill>
                <a:latin typeface="微软雅黑" panose="020B0503020204020204" pitchFamily="34" charset="-122"/>
                <a:ea typeface="微软雅黑" panose="020B0503020204020204" pitchFamily="34" charset="-122"/>
              </a:rPr>
              <a:t>那里长起来，也许是希腊，或者是马其顿，</a:t>
            </a:r>
            <a:r>
              <a:rPr lang="zh-CN" altLang="en-US" sz="2800" b="1" dirty="0">
                <a:solidFill>
                  <a:schemeClr val="accent5"/>
                </a:solidFill>
                <a:latin typeface="微软雅黑" panose="020B0503020204020204" pitchFamily="34" charset="-122"/>
                <a:ea typeface="微软雅黑" panose="020B0503020204020204" pitchFamily="34" charset="-122"/>
              </a:rPr>
              <a:t>很可能是希腊</a:t>
            </a:r>
            <a:r>
              <a:rPr lang="zh-CN" altLang="en-US" sz="2800" b="1" dirty="0" smtClean="0">
                <a:solidFill>
                  <a:schemeClr val="accent5"/>
                </a:solidFill>
                <a:latin typeface="微软雅黑" panose="020B0503020204020204" pitchFamily="34" charset="-122"/>
                <a:ea typeface="微软雅黑" panose="020B0503020204020204" pitchFamily="34" charset="-122"/>
              </a:rPr>
              <a:t>。</a:t>
            </a:r>
            <a:endParaRPr lang="zh-CN" altLang="en-US" sz="2800" b="1" dirty="0">
              <a:solidFill>
                <a:schemeClr val="tx2"/>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26554796"/>
      </p:ext>
    </p:extLst>
  </p:cSld>
  <p:clrMapOvr>
    <a:masterClrMapping/>
  </p:clrMapOvr>
  <p:transition spd="slow">
    <p:push dir="u"/>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37127" y="159823"/>
            <a:ext cx="10522039" cy="6555641"/>
          </a:xfrm>
          <a:prstGeom prst="rect">
            <a:avLst/>
          </a:prstGeom>
        </p:spPr>
        <p:txBody>
          <a:bodyPr wrap="square">
            <a:spAutoFit/>
          </a:bodyPr>
          <a:lstStyle/>
          <a:p>
            <a:r>
              <a:rPr lang="zh-CN" altLang="en-US" sz="2800" b="1" dirty="0" smtClean="0">
                <a:solidFill>
                  <a:schemeClr val="tx2"/>
                </a:solidFill>
                <a:latin typeface="微软雅黑" panose="020B0503020204020204" pitchFamily="34" charset="-122"/>
                <a:ea typeface="微软雅黑" panose="020B0503020204020204" pitchFamily="34" charset="-122"/>
              </a:rPr>
              <a:t>                                要</a:t>
            </a:r>
            <a:r>
              <a:rPr lang="zh-CN" altLang="en-US" sz="2800" b="1" dirty="0">
                <a:solidFill>
                  <a:schemeClr val="tx2"/>
                </a:solidFill>
                <a:latin typeface="微软雅黑" panose="020B0503020204020204" pitchFamily="34" charset="-122"/>
                <a:ea typeface="微软雅黑" panose="020B0503020204020204" pitchFamily="34" charset="-122"/>
              </a:rPr>
              <a:t>来的敌基督</a:t>
            </a:r>
            <a:r>
              <a:rPr lang="zh-CN" altLang="en-US" sz="2800" b="1" dirty="0" smtClean="0">
                <a:solidFill>
                  <a:schemeClr val="tx2"/>
                </a:solidFill>
                <a:latin typeface="微软雅黑" panose="020B0503020204020204" pitchFamily="34" charset="-122"/>
                <a:ea typeface="微软雅黑" panose="020B0503020204020204" pitchFamily="34" charset="-122"/>
              </a:rPr>
              <a:t>的特征</a:t>
            </a:r>
            <a:endParaRPr lang="en-US" altLang="zh-CN" sz="2800" b="1" dirty="0" smtClean="0">
              <a:solidFill>
                <a:schemeClr val="tx2"/>
              </a:solidFill>
              <a:latin typeface="微软雅黑" panose="020B0503020204020204" pitchFamily="34" charset="-122"/>
              <a:ea typeface="微软雅黑" panose="020B0503020204020204" pitchFamily="34" charset="-122"/>
            </a:endParaRPr>
          </a:p>
          <a:p>
            <a:endParaRPr lang="en-US" altLang="zh-CN" sz="2800" b="1" dirty="0" smtClean="0">
              <a:solidFill>
                <a:schemeClr val="tx2"/>
              </a:solidFill>
              <a:latin typeface="微软雅黑" panose="020B0503020204020204" pitchFamily="34" charset="-122"/>
              <a:ea typeface="微软雅黑" panose="020B0503020204020204" pitchFamily="34" charset="-122"/>
            </a:endParaRPr>
          </a:p>
          <a:p>
            <a:r>
              <a:rPr lang="zh-CN" altLang="en-US" sz="2800" b="1" dirty="0" smtClean="0">
                <a:solidFill>
                  <a:schemeClr val="accent5"/>
                </a:solidFill>
                <a:latin typeface="微软雅黑" panose="020B0503020204020204" pitchFamily="34" charset="-122"/>
                <a:ea typeface="微软雅黑" panose="020B0503020204020204" pitchFamily="34" charset="-122"/>
              </a:rPr>
              <a:t>（但</a:t>
            </a:r>
            <a:r>
              <a:rPr lang="en-US" altLang="zh-CN" sz="2800" b="1" dirty="0">
                <a:solidFill>
                  <a:schemeClr val="accent5"/>
                </a:solidFill>
                <a:latin typeface="微软雅黑" panose="020B0503020204020204" pitchFamily="34" charset="-122"/>
                <a:ea typeface="微软雅黑" panose="020B0503020204020204" pitchFamily="34" charset="-122"/>
              </a:rPr>
              <a:t>7:8</a:t>
            </a:r>
            <a:r>
              <a:rPr lang="zh-CN" altLang="en-US" sz="2800" b="1" dirty="0">
                <a:solidFill>
                  <a:schemeClr val="accent5"/>
                </a:solidFill>
                <a:latin typeface="微软雅黑" panose="020B0503020204020204" pitchFamily="34" charset="-122"/>
                <a:ea typeface="微软雅黑" panose="020B0503020204020204" pitchFamily="34" charset="-122"/>
              </a:rPr>
              <a:t>）我正注意这些角，见其中又长起一个小角</a:t>
            </a:r>
            <a:r>
              <a:rPr lang="en-US" altLang="zh-CN" sz="2800" b="1" dirty="0">
                <a:solidFill>
                  <a:schemeClr val="accent5"/>
                </a:solidFill>
                <a:latin typeface="微软雅黑" panose="020B0503020204020204" pitchFamily="34" charset="-122"/>
                <a:ea typeface="微软雅黑" panose="020B0503020204020204" pitchFamily="34" charset="-122"/>
              </a:rPr>
              <a:t>…</a:t>
            </a:r>
            <a:r>
              <a:rPr lang="zh-CN" altLang="en-US" sz="2800" b="1" dirty="0">
                <a:solidFill>
                  <a:schemeClr val="accent5"/>
                </a:solidFill>
                <a:latin typeface="微软雅黑" panose="020B0503020204020204" pitchFamily="34" charset="-122"/>
                <a:ea typeface="微软雅黑" panose="020B0503020204020204" pitchFamily="34" charset="-122"/>
              </a:rPr>
              <a:t>这角有眼</a:t>
            </a:r>
            <a:r>
              <a:rPr lang="zh-CN" altLang="en-US" sz="2800" b="1" dirty="0" smtClean="0">
                <a:solidFill>
                  <a:schemeClr val="accent5"/>
                </a:solidFill>
                <a:latin typeface="微软雅黑" panose="020B0503020204020204" pitchFamily="34" charset="-122"/>
                <a:ea typeface="微软雅黑" panose="020B0503020204020204" pitchFamily="34" charset="-122"/>
              </a:rPr>
              <a:t>像</a:t>
            </a:r>
            <a:endParaRPr lang="en-US" altLang="zh-CN" sz="2800" b="1" dirty="0" smtClean="0">
              <a:solidFill>
                <a:schemeClr val="accent5"/>
              </a:solidFill>
              <a:latin typeface="微软雅黑" panose="020B0503020204020204" pitchFamily="34" charset="-122"/>
              <a:ea typeface="微软雅黑" panose="020B0503020204020204" pitchFamily="34" charset="-122"/>
            </a:endParaRPr>
          </a:p>
          <a:p>
            <a:r>
              <a:rPr lang="en-US" altLang="zh-CN" sz="2800" b="1" dirty="0">
                <a:solidFill>
                  <a:schemeClr val="accent5"/>
                </a:solidFill>
                <a:latin typeface="微软雅黑" panose="020B0503020204020204" pitchFamily="34" charset="-122"/>
                <a:ea typeface="微软雅黑" panose="020B0503020204020204" pitchFamily="34" charset="-122"/>
              </a:rPr>
              <a:t> </a:t>
            </a:r>
            <a:r>
              <a:rPr lang="en-US" altLang="zh-CN" sz="2800" b="1" dirty="0" smtClean="0">
                <a:solidFill>
                  <a:schemeClr val="accent5"/>
                </a:solidFill>
                <a:latin typeface="微软雅黑" panose="020B0503020204020204" pitchFamily="34" charset="-122"/>
                <a:ea typeface="微软雅黑" panose="020B0503020204020204" pitchFamily="34" charset="-122"/>
              </a:rPr>
              <a:t>             </a:t>
            </a:r>
            <a:r>
              <a:rPr lang="zh-CN" altLang="en-US" sz="2800" b="1" dirty="0" smtClean="0">
                <a:solidFill>
                  <a:schemeClr val="accent5"/>
                </a:solidFill>
                <a:latin typeface="微软雅黑" panose="020B0503020204020204" pitchFamily="34" charset="-122"/>
                <a:ea typeface="微软雅黑" panose="020B0503020204020204" pitchFamily="34" charset="-122"/>
              </a:rPr>
              <a:t>人的眼</a:t>
            </a:r>
            <a:r>
              <a:rPr lang="zh-CN" altLang="en-US" sz="2800" b="1" dirty="0">
                <a:solidFill>
                  <a:schemeClr val="accent5"/>
                </a:solidFill>
                <a:latin typeface="微软雅黑" panose="020B0503020204020204" pitchFamily="34" charset="-122"/>
                <a:ea typeface="微软雅黑" panose="020B0503020204020204" pitchFamily="34" charset="-122"/>
              </a:rPr>
              <a:t>， 有口说夸大的话。</a:t>
            </a:r>
            <a:endParaRPr lang="en-US" altLang="zh-CN" sz="2800" b="1" dirty="0">
              <a:solidFill>
                <a:schemeClr val="accent5"/>
              </a:solidFill>
              <a:latin typeface="微软雅黑" panose="020B0503020204020204" pitchFamily="34" charset="-122"/>
              <a:ea typeface="微软雅黑" panose="020B0503020204020204" pitchFamily="34" charset="-122"/>
            </a:endParaRPr>
          </a:p>
          <a:p>
            <a:endParaRPr lang="en-US" altLang="zh-CN" sz="2800" b="1" dirty="0">
              <a:solidFill>
                <a:schemeClr val="accent5"/>
              </a:solidFill>
              <a:latin typeface="微软雅黑" panose="020B0503020204020204" pitchFamily="34" charset="-122"/>
              <a:ea typeface="微软雅黑" panose="020B0503020204020204" pitchFamily="34" charset="-122"/>
            </a:endParaRPr>
          </a:p>
          <a:p>
            <a:r>
              <a:rPr lang="zh-CN" altLang="en-US" sz="2800" b="1" dirty="0">
                <a:solidFill>
                  <a:schemeClr val="tx2"/>
                </a:solidFill>
                <a:latin typeface="微软雅黑" panose="020B0503020204020204" pitchFamily="34" charset="-122"/>
                <a:ea typeface="微软雅黑" panose="020B0503020204020204" pitchFamily="34" charset="-122"/>
              </a:rPr>
              <a:t>１</a:t>
            </a:r>
            <a:r>
              <a:rPr lang="en-US" altLang="zh-CN" sz="2800" b="1" dirty="0">
                <a:solidFill>
                  <a:schemeClr val="tx2"/>
                </a:solidFill>
                <a:latin typeface="微软雅黑" panose="020B0503020204020204" pitchFamily="34" charset="-122"/>
                <a:ea typeface="微软雅黑" panose="020B0503020204020204" pitchFamily="34" charset="-122"/>
              </a:rPr>
              <a:t>.</a:t>
            </a:r>
            <a:r>
              <a:rPr lang="zh-CN" altLang="en-US" sz="2800" dirty="0">
                <a:solidFill>
                  <a:schemeClr val="tx2"/>
                </a:solidFill>
                <a:latin typeface="微软雅黑" panose="020B0503020204020204" pitchFamily="34" charset="-122"/>
                <a:ea typeface="微软雅黑" panose="020B0503020204020204" pitchFamily="34" charset="-122"/>
              </a:rPr>
              <a:t>这角有眼，像人的</a:t>
            </a:r>
            <a:r>
              <a:rPr lang="zh-CN" altLang="en-US" sz="2800" dirty="0" smtClean="0">
                <a:solidFill>
                  <a:schemeClr val="tx2"/>
                </a:solidFill>
                <a:latin typeface="微软雅黑" panose="020B0503020204020204" pitchFamily="34" charset="-122"/>
                <a:ea typeface="微软雅黑" panose="020B0503020204020204" pitchFamily="34" charset="-122"/>
              </a:rPr>
              <a:t>眼</a:t>
            </a:r>
            <a:r>
              <a:rPr lang="en-US" altLang="zh-CN" sz="2800" dirty="0" smtClean="0">
                <a:solidFill>
                  <a:schemeClr val="tx2"/>
                </a:solidFill>
                <a:latin typeface="微软雅黑" panose="020B0503020204020204" pitchFamily="34" charset="-122"/>
                <a:ea typeface="微软雅黑" panose="020B0503020204020204" pitchFamily="34" charset="-122"/>
              </a:rPr>
              <a:t>-----</a:t>
            </a:r>
            <a:r>
              <a:rPr lang="zh-CN" altLang="en-US" sz="2800" dirty="0" smtClean="0">
                <a:solidFill>
                  <a:schemeClr val="tx2"/>
                </a:solidFill>
                <a:latin typeface="微软雅黑" panose="020B0503020204020204" pitchFamily="34" charset="-122"/>
                <a:ea typeface="微软雅黑" panose="020B0503020204020204" pitchFamily="34" charset="-122"/>
              </a:rPr>
              <a:t>这里</a:t>
            </a:r>
            <a:r>
              <a:rPr lang="zh-CN" altLang="en-US" sz="2800" dirty="0">
                <a:solidFill>
                  <a:schemeClr val="tx2"/>
                </a:solidFill>
                <a:latin typeface="微软雅黑" panose="020B0503020204020204" pitchFamily="34" charset="-122"/>
                <a:ea typeface="微软雅黑" panose="020B0503020204020204" pitchFamily="34" charset="-122"/>
              </a:rPr>
              <a:t>眼象征眼光。角有眼像人的眼</a:t>
            </a:r>
            <a:r>
              <a:rPr lang="zh-CN" altLang="en-US" sz="2800" dirty="0" smtClean="0">
                <a:solidFill>
                  <a:schemeClr val="tx2"/>
                </a:solidFill>
                <a:latin typeface="微软雅黑" panose="020B0503020204020204" pitchFamily="34" charset="-122"/>
                <a:ea typeface="微软雅黑" panose="020B0503020204020204" pitchFamily="34" charset="-122"/>
              </a:rPr>
              <a:t>， </a:t>
            </a:r>
            <a:endParaRPr lang="en-US" altLang="zh-CN" sz="2800" dirty="0" smtClean="0">
              <a:solidFill>
                <a:schemeClr val="tx2"/>
              </a:solidFill>
              <a:latin typeface="微软雅黑" panose="020B0503020204020204" pitchFamily="34" charset="-122"/>
              <a:ea typeface="微软雅黑" panose="020B0503020204020204" pitchFamily="34" charset="-122"/>
            </a:endParaRPr>
          </a:p>
          <a:p>
            <a:r>
              <a:rPr lang="en-US" altLang="zh-CN" sz="2800" dirty="0">
                <a:solidFill>
                  <a:schemeClr val="tx2"/>
                </a:solidFill>
                <a:latin typeface="微软雅黑" panose="020B0503020204020204" pitchFamily="34" charset="-122"/>
                <a:ea typeface="微软雅黑" panose="020B0503020204020204" pitchFamily="34" charset="-122"/>
              </a:rPr>
              <a:t> </a:t>
            </a:r>
            <a:r>
              <a:rPr lang="en-US" altLang="zh-CN" sz="2800" dirty="0" smtClean="0">
                <a:solidFill>
                  <a:schemeClr val="tx2"/>
                </a:solidFill>
                <a:latin typeface="微软雅黑" panose="020B0503020204020204" pitchFamily="34" charset="-122"/>
                <a:ea typeface="微软雅黑" panose="020B0503020204020204" pitchFamily="34" charset="-122"/>
              </a:rPr>
              <a:t>   </a:t>
            </a:r>
            <a:r>
              <a:rPr lang="zh-CN" altLang="en-US" sz="2800" dirty="0" smtClean="0">
                <a:solidFill>
                  <a:schemeClr val="tx2"/>
                </a:solidFill>
                <a:latin typeface="微软雅黑" panose="020B0503020204020204" pitchFamily="34" charset="-122"/>
                <a:ea typeface="微软雅黑" panose="020B0503020204020204" pitchFamily="34" charset="-122"/>
              </a:rPr>
              <a:t>指明</a:t>
            </a:r>
            <a:r>
              <a:rPr lang="zh-CN" altLang="en-US" sz="2800" dirty="0">
                <a:solidFill>
                  <a:schemeClr val="tx2"/>
                </a:solidFill>
                <a:latin typeface="微软雅黑" panose="020B0503020204020204" pitchFamily="34" charset="-122"/>
                <a:ea typeface="微软雅黑" panose="020B0503020204020204" pitchFamily="34" charset="-122"/>
              </a:rPr>
              <a:t>敌基督有过人的聪明才智。他</a:t>
            </a:r>
            <a:r>
              <a:rPr lang="zh-CN" altLang="en-US" sz="2800" dirty="0" smtClean="0">
                <a:solidFill>
                  <a:schemeClr val="tx2"/>
                </a:solidFill>
                <a:latin typeface="微软雅黑" panose="020B0503020204020204" pitchFamily="34" charset="-122"/>
                <a:ea typeface="微软雅黑" panose="020B0503020204020204" pitchFamily="34" charset="-122"/>
              </a:rPr>
              <a:t>必定</a:t>
            </a:r>
            <a:r>
              <a:rPr lang="zh-CN" altLang="en-US" sz="2800" dirty="0">
                <a:solidFill>
                  <a:schemeClr val="tx2"/>
                </a:solidFill>
                <a:latin typeface="微软雅黑" panose="020B0503020204020204" pitchFamily="34" charset="-122"/>
                <a:ea typeface="微软雅黑" panose="020B0503020204020204" pitchFamily="34" charset="-122"/>
              </a:rPr>
              <a:t>很有学问，又有眼光</a:t>
            </a:r>
            <a:r>
              <a:rPr lang="zh-CN" altLang="en-US" sz="2800" dirty="0" smtClean="0">
                <a:solidFill>
                  <a:schemeClr val="tx2"/>
                </a:solidFill>
                <a:latin typeface="微软雅黑" panose="020B0503020204020204" pitchFamily="34" charset="-122"/>
                <a:ea typeface="微软雅黑" panose="020B0503020204020204" pitchFamily="34" charset="-122"/>
              </a:rPr>
              <a:t>，</a:t>
            </a:r>
            <a:endParaRPr lang="en-US" altLang="zh-CN" sz="2800" dirty="0" smtClean="0">
              <a:solidFill>
                <a:schemeClr val="tx2"/>
              </a:solidFill>
              <a:latin typeface="微软雅黑" panose="020B0503020204020204" pitchFamily="34" charset="-122"/>
              <a:ea typeface="微软雅黑" panose="020B0503020204020204" pitchFamily="34" charset="-122"/>
            </a:endParaRPr>
          </a:p>
          <a:p>
            <a:r>
              <a:rPr lang="en-US" altLang="zh-CN" sz="2800" dirty="0">
                <a:solidFill>
                  <a:schemeClr val="tx2"/>
                </a:solidFill>
                <a:latin typeface="微软雅黑" panose="020B0503020204020204" pitchFamily="34" charset="-122"/>
                <a:ea typeface="微软雅黑" panose="020B0503020204020204" pitchFamily="34" charset="-122"/>
              </a:rPr>
              <a:t> </a:t>
            </a:r>
            <a:r>
              <a:rPr lang="en-US" altLang="zh-CN" sz="2800" dirty="0" smtClean="0">
                <a:solidFill>
                  <a:schemeClr val="tx2"/>
                </a:solidFill>
                <a:latin typeface="微软雅黑" panose="020B0503020204020204" pitchFamily="34" charset="-122"/>
                <a:ea typeface="微软雅黑" panose="020B0503020204020204" pitchFamily="34" charset="-122"/>
              </a:rPr>
              <a:t>   </a:t>
            </a:r>
            <a:r>
              <a:rPr lang="zh-CN" altLang="en-US" sz="2800" dirty="0" smtClean="0">
                <a:solidFill>
                  <a:schemeClr val="tx2"/>
                </a:solidFill>
                <a:latin typeface="微软雅黑" panose="020B0503020204020204" pitchFamily="34" charset="-122"/>
                <a:ea typeface="微软雅黑" panose="020B0503020204020204" pitchFamily="34" charset="-122"/>
              </a:rPr>
              <a:t>不但</a:t>
            </a:r>
            <a:r>
              <a:rPr lang="zh-CN" altLang="en-US" sz="2800" dirty="0">
                <a:solidFill>
                  <a:schemeClr val="tx2"/>
                </a:solidFill>
                <a:latin typeface="微软雅黑" panose="020B0503020204020204" pitchFamily="34" charset="-122"/>
                <a:ea typeface="微软雅黑" panose="020B0503020204020204" pitchFamily="34" charset="-122"/>
              </a:rPr>
              <a:t>通晓政治，也熟悉最先进的科学知识。你观察世界局势</a:t>
            </a:r>
            <a:r>
              <a:rPr lang="zh-CN" altLang="en-US" sz="2800" dirty="0" smtClean="0">
                <a:solidFill>
                  <a:schemeClr val="tx2"/>
                </a:solidFill>
                <a:latin typeface="微软雅黑" panose="020B0503020204020204" pitchFamily="34" charset="-122"/>
                <a:ea typeface="微软雅黑" panose="020B0503020204020204" pitchFamily="34" charset="-122"/>
              </a:rPr>
              <a:t>并</a:t>
            </a:r>
            <a:endParaRPr lang="en-US" altLang="zh-CN" sz="2800" dirty="0" smtClean="0">
              <a:solidFill>
                <a:schemeClr val="tx2"/>
              </a:solidFill>
              <a:latin typeface="微软雅黑" panose="020B0503020204020204" pitchFamily="34" charset="-122"/>
              <a:ea typeface="微软雅黑" panose="020B0503020204020204" pitchFamily="34" charset="-122"/>
            </a:endParaRPr>
          </a:p>
          <a:p>
            <a:r>
              <a:rPr lang="en-US" altLang="zh-CN" sz="2800" dirty="0">
                <a:solidFill>
                  <a:schemeClr val="tx2"/>
                </a:solidFill>
                <a:latin typeface="微软雅黑" panose="020B0503020204020204" pitchFamily="34" charset="-122"/>
                <a:ea typeface="微软雅黑" panose="020B0503020204020204" pitchFamily="34" charset="-122"/>
              </a:rPr>
              <a:t> </a:t>
            </a:r>
            <a:r>
              <a:rPr lang="en-US" altLang="zh-CN" sz="2800" dirty="0" smtClean="0">
                <a:solidFill>
                  <a:schemeClr val="tx2"/>
                </a:solidFill>
                <a:latin typeface="微软雅黑" panose="020B0503020204020204" pitchFamily="34" charset="-122"/>
                <a:ea typeface="微软雅黑" panose="020B0503020204020204" pitchFamily="34" charset="-122"/>
              </a:rPr>
              <a:t>    </a:t>
            </a:r>
            <a:r>
              <a:rPr lang="zh-CN" altLang="en-US" sz="2800" dirty="0" smtClean="0">
                <a:solidFill>
                  <a:schemeClr val="tx2"/>
                </a:solidFill>
                <a:latin typeface="微软雅黑" panose="020B0503020204020204" pitchFamily="34" charset="-122"/>
                <a:ea typeface="微软雅黑" panose="020B0503020204020204" pitchFamily="34" charset="-122"/>
              </a:rPr>
              <a:t>阅读</a:t>
            </a:r>
            <a:r>
              <a:rPr lang="zh-CN" altLang="en-US" sz="2800" dirty="0">
                <a:solidFill>
                  <a:schemeClr val="tx2"/>
                </a:solidFill>
                <a:latin typeface="微软雅黑" panose="020B0503020204020204" pitchFamily="34" charset="-122"/>
                <a:ea typeface="微软雅黑" panose="020B0503020204020204" pitchFamily="34" charset="-122"/>
              </a:rPr>
              <a:t>报纸</a:t>
            </a:r>
            <a:r>
              <a:rPr lang="zh-CN" altLang="en-US" sz="2800" dirty="0" smtClean="0">
                <a:solidFill>
                  <a:schemeClr val="tx2"/>
                </a:solidFill>
                <a:latin typeface="微软雅黑" panose="020B0503020204020204" pitchFamily="34" charset="-122"/>
                <a:ea typeface="微软雅黑" panose="020B0503020204020204" pitchFamily="34" charset="-122"/>
              </a:rPr>
              <a:t>时，要</a:t>
            </a:r>
            <a:r>
              <a:rPr lang="zh-CN" altLang="en-US" sz="2800" dirty="0">
                <a:solidFill>
                  <a:schemeClr val="tx2"/>
                </a:solidFill>
                <a:latin typeface="微软雅黑" panose="020B0503020204020204" pitchFamily="34" charset="-122"/>
                <a:ea typeface="微软雅黑" panose="020B0503020204020204" pitchFamily="34" charset="-122"/>
              </a:rPr>
              <a:t>牢记这一点。不久以后，这样的人要兴起来。</a:t>
            </a:r>
            <a:endParaRPr lang="en-US" altLang="zh-CN" sz="2800" dirty="0">
              <a:solidFill>
                <a:schemeClr val="tx2"/>
              </a:solidFill>
              <a:latin typeface="微软雅黑" panose="020B0503020204020204" pitchFamily="34" charset="-122"/>
              <a:ea typeface="微软雅黑" panose="020B0503020204020204" pitchFamily="34" charset="-122"/>
            </a:endParaRPr>
          </a:p>
          <a:p>
            <a:endParaRPr lang="zh-CN" altLang="en-US" sz="2800" dirty="0">
              <a:solidFill>
                <a:schemeClr val="tx2"/>
              </a:solidFill>
              <a:latin typeface="微软雅黑" panose="020B0503020204020204" pitchFamily="34" charset="-122"/>
              <a:ea typeface="微软雅黑" panose="020B0503020204020204" pitchFamily="34" charset="-122"/>
            </a:endParaRPr>
          </a:p>
          <a:p>
            <a:r>
              <a:rPr lang="zh-CN" altLang="en-US" sz="2800" dirty="0">
                <a:solidFill>
                  <a:schemeClr val="tx2"/>
                </a:solidFill>
                <a:latin typeface="微软雅黑" panose="020B0503020204020204" pitchFamily="34" charset="-122"/>
                <a:ea typeface="微软雅黑" panose="020B0503020204020204" pitchFamily="34" charset="-122"/>
              </a:rPr>
              <a:t>２</a:t>
            </a:r>
            <a:r>
              <a:rPr lang="en-US" altLang="zh-CN" sz="2800" dirty="0">
                <a:solidFill>
                  <a:schemeClr val="tx2"/>
                </a:solidFill>
                <a:latin typeface="微软雅黑" panose="020B0503020204020204" pitchFamily="34" charset="-122"/>
                <a:ea typeface="微软雅黑" panose="020B0503020204020204" pitchFamily="34" charset="-122"/>
              </a:rPr>
              <a:t>.</a:t>
            </a:r>
            <a:r>
              <a:rPr lang="zh-CN" altLang="en-US" sz="2800" dirty="0">
                <a:solidFill>
                  <a:schemeClr val="tx2"/>
                </a:solidFill>
                <a:latin typeface="微软雅黑" panose="020B0503020204020204" pitchFamily="34" charset="-122"/>
                <a:ea typeface="微软雅黑" panose="020B0503020204020204" pitchFamily="34" charset="-122"/>
              </a:rPr>
              <a:t>有口，向至高者说夸大</a:t>
            </a:r>
            <a:r>
              <a:rPr lang="zh-CN" altLang="en-US" sz="2800" dirty="0" smtClean="0">
                <a:solidFill>
                  <a:schemeClr val="tx2"/>
                </a:solidFill>
                <a:latin typeface="微软雅黑" panose="020B0503020204020204" pitchFamily="34" charset="-122"/>
                <a:ea typeface="微软雅黑" panose="020B0503020204020204" pitchFamily="34" charset="-122"/>
              </a:rPr>
              <a:t>的话</a:t>
            </a:r>
            <a:r>
              <a:rPr lang="en-US" altLang="zh-CN" sz="2800" dirty="0" smtClean="0">
                <a:solidFill>
                  <a:schemeClr val="tx2"/>
                </a:solidFill>
                <a:latin typeface="微软雅黑" panose="020B0503020204020204" pitchFamily="34" charset="-122"/>
                <a:ea typeface="微软雅黑" panose="020B0503020204020204" pitchFamily="34" charset="-122"/>
              </a:rPr>
              <a:t>---</a:t>
            </a:r>
            <a:r>
              <a:rPr lang="zh-CN" altLang="en-US" sz="2800" dirty="0" smtClean="0">
                <a:solidFill>
                  <a:schemeClr val="tx2"/>
                </a:solidFill>
                <a:latin typeface="微软雅黑" panose="020B0503020204020204" pitchFamily="34" charset="-122"/>
                <a:ea typeface="微软雅黑" panose="020B0503020204020204" pitchFamily="34" charset="-122"/>
              </a:rPr>
              <a:t>他</a:t>
            </a:r>
            <a:r>
              <a:rPr lang="zh-CN" altLang="en-US" sz="2800" dirty="0">
                <a:solidFill>
                  <a:schemeClr val="tx2"/>
                </a:solidFill>
                <a:latin typeface="微软雅黑" panose="020B0503020204020204" pitchFamily="34" charset="-122"/>
                <a:ea typeface="微软雅黑" panose="020B0503020204020204" pitchFamily="34" charset="-122"/>
              </a:rPr>
              <a:t>口出傲慢之辞，对神说亵渎</a:t>
            </a:r>
            <a:r>
              <a:rPr lang="zh-CN" altLang="en-US" sz="2800" dirty="0" smtClean="0">
                <a:solidFill>
                  <a:schemeClr val="tx2"/>
                </a:solidFill>
                <a:latin typeface="微软雅黑" panose="020B0503020204020204" pitchFamily="34" charset="-122"/>
                <a:ea typeface="微软雅黑" panose="020B0503020204020204" pitchFamily="34" charset="-122"/>
              </a:rPr>
              <a:t>的</a:t>
            </a:r>
            <a:endParaRPr lang="en-US" altLang="zh-CN" sz="2800" dirty="0" smtClean="0">
              <a:solidFill>
                <a:schemeClr val="tx2"/>
              </a:solidFill>
              <a:latin typeface="微软雅黑" panose="020B0503020204020204" pitchFamily="34" charset="-122"/>
              <a:ea typeface="微软雅黑" panose="020B0503020204020204" pitchFamily="34" charset="-122"/>
            </a:endParaRPr>
          </a:p>
          <a:p>
            <a:r>
              <a:rPr lang="en-US" altLang="zh-CN" sz="2800" dirty="0">
                <a:solidFill>
                  <a:schemeClr val="tx2"/>
                </a:solidFill>
                <a:latin typeface="微软雅黑" panose="020B0503020204020204" pitchFamily="34" charset="-122"/>
                <a:ea typeface="微软雅黑" panose="020B0503020204020204" pitchFamily="34" charset="-122"/>
              </a:rPr>
              <a:t> </a:t>
            </a:r>
            <a:r>
              <a:rPr lang="en-US" altLang="zh-CN" sz="2800" dirty="0" smtClean="0">
                <a:solidFill>
                  <a:schemeClr val="tx2"/>
                </a:solidFill>
                <a:latin typeface="微软雅黑" panose="020B0503020204020204" pitchFamily="34" charset="-122"/>
                <a:ea typeface="微软雅黑" panose="020B0503020204020204" pitchFamily="34" charset="-122"/>
              </a:rPr>
              <a:t>   </a:t>
            </a:r>
            <a:r>
              <a:rPr lang="zh-CN" altLang="en-US" sz="2800" dirty="0" smtClean="0">
                <a:solidFill>
                  <a:schemeClr val="tx2"/>
                </a:solidFill>
                <a:latin typeface="微软雅黑" panose="020B0503020204020204" pitchFamily="34" charset="-122"/>
                <a:ea typeface="微软雅黑" panose="020B0503020204020204" pitchFamily="34" charset="-122"/>
              </a:rPr>
              <a:t>话</a:t>
            </a:r>
            <a:r>
              <a:rPr lang="zh-CN" altLang="en-US" sz="2800" dirty="0">
                <a:solidFill>
                  <a:schemeClr val="tx2"/>
                </a:solidFill>
                <a:latin typeface="微软雅黑" panose="020B0503020204020204" pitchFamily="34" charset="-122"/>
                <a:ea typeface="微软雅黑" panose="020B0503020204020204" pitchFamily="34" charset="-122"/>
              </a:rPr>
              <a:t>。敌基督将是个雄辩家。甚至在</a:t>
            </a:r>
            <a:r>
              <a:rPr lang="zh-CN" altLang="en-US" sz="2800" dirty="0" smtClean="0">
                <a:solidFill>
                  <a:schemeClr val="tx2"/>
                </a:solidFill>
                <a:latin typeface="微软雅黑" panose="020B0503020204020204" pitchFamily="34" charset="-122"/>
                <a:ea typeface="微软雅黑" panose="020B0503020204020204" pitchFamily="34" charset="-122"/>
              </a:rPr>
              <a:t>今天</a:t>
            </a:r>
            <a:r>
              <a:rPr lang="zh-CN" altLang="en-US" sz="2800" dirty="0">
                <a:solidFill>
                  <a:schemeClr val="tx2"/>
                </a:solidFill>
                <a:latin typeface="微软雅黑" panose="020B0503020204020204" pitchFamily="34" charset="-122"/>
                <a:ea typeface="微软雅黑" panose="020B0503020204020204" pitchFamily="34" charset="-122"/>
              </a:rPr>
              <a:t>，任何竞选政治职位</a:t>
            </a:r>
            <a:r>
              <a:rPr lang="zh-CN" altLang="en-US" sz="2800" dirty="0" smtClean="0">
                <a:solidFill>
                  <a:schemeClr val="tx2"/>
                </a:solidFill>
                <a:latin typeface="微软雅黑" panose="020B0503020204020204" pitchFamily="34" charset="-122"/>
                <a:ea typeface="微软雅黑" panose="020B0503020204020204" pitchFamily="34" charset="-122"/>
              </a:rPr>
              <a:t>的</a:t>
            </a:r>
            <a:endParaRPr lang="en-US" altLang="zh-CN" sz="2800" dirty="0" smtClean="0">
              <a:solidFill>
                <a:schemeClr val="tx2"/>
              </a:solidFill>
              <a:latin typeface="微软雅黑" panose="020B0503020204020204" pitchFamily="34" charset="-122"/>
              <a:ea typeface="微软雅黑" panose="020B0503020204020204" pitchFamily="34" charset="-122"/>
            </a:endParaRPr>
          </a:p>
          <a:p>
            <a:r>
              <a:rPr lang="en-US" altLang="zh-CN" sz="2800" dirty="0">
                <a:solidFill>
                  <a:schemeClr val="tx2"/>
                </a:solidFill>
                <a:latin typeface="微软雅黑" panose="020B0503020204020204" pitchFamily="34" charset="-122"/>
                <a:ea typeface="微软雅黑" panose="020B0503020204020204" pitchFamily="34" charset="-122"/>
              </a:rPr>
              <a:t> </a:t>
            </a:r>
            <a:r>
              <a:rPr lang="en-US" altLang="zh-CN" sz="2800" dirty="0" smtClean="0">
                <a:solidFill>
                  <a:schemeClr val="tx2"/>
                </a:solidFill>
                <a:latin typeface="微软雅黑" panose="020B0503020204020204" pitchFamily="34" charset="-122"/>
                <a:ea typeface="微软雅黑" panose="020B0503020204020204" pitchFamily="34" charset="-122"/>
              </a:rPr>
              <a:t>   </a:t>
            </a:r>
            <a:r>
              <a:rPr lang="zh-CN" altLang="en-US" sz="2800" dirty="0" smtClean="0">
                <a:solidFill>
                  <a:schemeClr val="tx2"/>
                </a:solidFill>
                <a:latin typeface="微软雅黑" panose="020B0503020204020204" pitchFamily="34" charset="-122"/>
                <a:ea typeface="微软雅黑" panose="020B0503020204020204" pitchFamily="34" charset="-122"/>
              </a:rPr>
              <a:t>人</a:t>
            </a:r>
            <a:r>
              <a:rPr lang="zh-CN" altLang="en-US" sz="2800" dirty="0">
                <a:solidFill>
                  <a:schemeClr val="tx2"/>
                </a:solidFill>
                <a:latin typeface="微软雅黑" panose="020B0503020204020204" pitchFamily="34" charset="-122"/>
                <a:ea typeface="微软雅黑" panose="020B0503020204020204" pitchFamily="34" charset="-122"/>
              </a:rPr>
              <a:t>都必须聪明伶俐，能言善辩；话说得越夸大，选上的机会</a:t>
            </a:r>
            <a:r>
              <a:rPr lang="zh-CN" altLang="en-US" sz="2800" dirty="0" smtClean="0">
                <a:solidFill>
                  <a:schemeClr val="tx2"/>
                </a:solidFill>
                <a:latin typeface="微软雅黑" panose="020B0503020204020204" pitchFamily="34" charset="-122"/>
                <a:ea typeface="微软雅黑" panose="020B0503020204020204" pitchFamily="34" charset="-122"/>
              </a:rPr>
              <a:t>就</a:t>
            </a:r>
            <a:endParaRPr lang="en-US" altLang="zh-CN" sz="2800" dirty="0" smtClean="0">
              <a:solidFill>
                <a:schemeClr val="tx2"/>
              </a:solidFill>
              <a:latin typeface="微软雅黑" panose="020B0503020204020204" pitchFamily="34" charset="-122"/>
              <a:ea typeface="微软雅黑" panose="020B0503020204020204" pitchFamily="34" charset="-122"/>
            </a:endParaRPr>
          </a:p>
          <a:p>
            <a:r>
              <a:rPr lang="en-US" altLang="zh-CN" sz="2800" dirty="0">
                <a:solidFill>
                  <a:schemeClr val="tx2"/>
                </a:solidFill>
                <a:latin typeface="微软雅黑" panose="020B0503020204020204" pitchFamily="34" charset="-122"/>
                <a:ea typeface="微软雅黑" panose="020B0503020204020204" pitchFamily="34" charset="-122"/>
              </a:rPr>
              <a:t> </a:t>
            </a:r>
            <a:r>
              <a:rPr lang="en-US" altLang="zh-CN" sz="2800" dirty="0" smtClean="0">
                <a:solidFill>
                  <a:schemeClr val="tx2"/>
                </a:solidFill>
                <a:latin typeface="微软雅黑" panose="020B0503020204020204" pitchFamily="34" charset="-122"/>
                <a:ea typeface="微软雅黑" panose="020B0503020204020204" pitchFamily="34" charset="-122"/>
              </a:rPr>
              <a:t>   </a:t>
            </a:r>
            <a:r>
              <a:rPr lang="zh-CN" altLang="en-US" sz="2800" dirty="0" smtClean="0">
                <a:solidFill>
                  <a:schemeClr val="tx2"/>
                </a:solidFill>
                <a:latin typeface="微软雅黑" panose="020B0503020204020204" pitchFamily="34" charset="-122"/>
                <a:ea typeface="微软雅黑" panose="020B0503020204020204" pitchFamily="34" charset="-122"/>
              </a:rPr>
              <a:t>越</a:t>
            </a:r>
            <a:r>
              <a:rPr lang="zh-CN" altLang="en-US" sz="2800" dirty="0">
                <a:solidFill>
                  <a:schemeClr val="tx2"/>
                </a:solidFill>
                <a:latin typeface="微软雅黑" panose="020B0503020204020204" pitchFamily="34" charset="-122"/>
                <a:ea typeface="微软雅黑" panose="020B0503020204020204" pitchFamily="34" charset="-122"/>
              </a:rPr>
              <a:t>高。当</a:t>
            </a:r>
            <a:r>
              <a:rPr lang="zh-CN" altLang="en-US" sz="2800" dirty="0" smtClean="0">
                <a:solidFill>
                  <a:schemeClr val="tx2"/>
                </a:solidFill>
                <a:latin typeface="微软雅黑" panose="020B0503020204020204" pitchFamily="34" charset="-122"/>
                <a:ea typeface="微软雅黑" panose="020B0503020204020204" pitchFamily="34" charset="-122"/>
              </a:rPr>
              <a:t>你看见</a:t>
            </a:r>
            <a:r>
              <a:rPr lang="zh-CN" altLang="en-US" sz="2800" dirty="0">
                <a:solidFill>
                  <a:schemeClr val="tx2"/>
                </a:solidFill>
                <a:latin typeface="微软雅黑" panose="020B0503020204020204" pitchFamily="34" charset="-122"/>
                <a:ea typeface="微软雅黑" panose="020B0503020204020204" pitchFamily="34" charset="-122"/>
              </a:rPr>
              <a:t>一个人，既聪明伶俐，又说夸大的话亵渎神时</a:t>
            </a:r>
            <a:r>
              <a:rPr lang="zh-CN" altLang="en-US" sz="2800" dirty="0" smtClean="0">
                <a:solidFill>
                  <a:schemeClr val="tx2"/>
                </a:solidFill>
                <a:latin typeface="微软雅黑" panose="020B0503020204020204" pitchFamily="34" charset="-122"/>
                <a:ea typeface="微软雅黑" panose="020B0503020204020204" pitchFamily="34" charset="-122"/>
              </a:rPr>
              <a:t>，</a:t>
            </a:r>
            <a:endParaRPr lang="en-US" altLang="zh-CN" sz="2800" dirty="0" smtClean="0">
              <a:solidFill>
                <a:schemeClr val="tx2"/>
              </a:solidFill>
              <a:latin typeface="微软雅黑" panose="020B0503020204020204" pitchFamily="34" charset="-122"/>
              <a:ea typeface="微软雅黑" panose="020B0503020204020204" pitchFamily="34" charset="-122"/>
            </a:endParaRPr>
          </a:p>
          <a:p>
            <a:r>
              <a:rPr lang="en-US" altLang="zh-CN" sz="2800" dirty="0">
                <a:solidFill>
                  <a:schemeClr val="tx2"/>
                </a:solidFill>
                <a:latin typeface="微软雅黑" panose="020B0503020204020204" pitchFamily="34" charset="-122"/>
                <a:ea typeface="微软雅黑" panose="020B0503020204020204" pitchFamily="34" charset="-122"/>
              </a:rPr>
              <a:t> </a:t>
            </a:r>
            <a:r>
              <a:rPr lang="en-US" altLang="zh-CN" sz="2800" dirty="0" smtClean="0">
                <a:solidFill>
                  <a:schemeClr val="tx2"/>
                </a:solidFill>
                <a:latin typeface="微软雅黑" panose="020B0503020204020204" pitchFamily="34" charset="-122"/>
                <a:ea typeface="微软雅黑" panose="020B0503020204020204" pitchFamily="34" charset="-122"/>
              </a:rPr>
              <a:t>   </a:t>
            </a:r>
            <a:r>
              <a:rPr lang="zh-CN" altLang="en-US" sz="2800" dirty="0" smtClean="0">
                <a:solidFill>
                  <a:schemeClr val="tx2"/>
                </a:solidFill>
                <a:latin typeface="微软雅黑" panose="020B0503020204020204" pitchFamily="34" charset="-122"/>
                <a:ea typeface="微软雅黑" panose="020B0503020204020204" pitchFamily="34" charset="-122"/>
              </a:rPr>
              <a:t>你</a:t>
            </a:r>
            <a:r>
              <a:rPr lang="zh-CN" altLang="en-US" sz="2800" dirty="0">
                <a:solidFill>
                  <a:schemeClr val="tx2"/>
                </a:solidFill>
                <a:latin typeface="微软雅黑" panose="020B0503020204020204" pitchFamily="34" charset="-122"/>
                <a:ea typeface="微软雅黑" panose="020B0503020204020204" pitchFamily="34" charset="-122"/>
              </a:rPr>
              <a:t>就要留意，他可能就是敌基督</a:t>
            </a:r>
            <a:r>
              <a:rPr lang="zh-CN" altLang="en-US" sz="2800" dirty="0" smtClean="0">
                <a:solidFill>
                  <a:schemeClr val="tx2"/>
                </a:solidFill>
                <a:latin typeface="微软雅黑" panose="020B0503020204020204" pitchFamily="34" charset="-122"/>
                <a:ea typeface="微软雅黑" panose="020B0503020204020204" pitchFamily="34" charset="-122"/>
              </a:rPr>
              <a:t>。</a:t>
            </a:r>
            <a:endParaRPr lang="zh-CN" altLang="en-US" sz="2800" dirty="0">
              <a:solidFill>
                <a:schemeClr val="tx2"/>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633143657"/>
      </p:ext>
    </p:extLst>
  </p:cSld>
  <p:clrMapOvr>
    <a:masterClrMapping/>
  </p:clrMapOvr>
  <p:transition spd="slow">
    <p:push dir="u"/>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34096" y="0"/>
            <a:ext cx="10573554" cy="6678751"/>
          </a:xfrm>
          <a:prstGeom prst="rect">
            <a:avLst/>
          </a:prstGeom>
        </p:spPr>
        <p:txBody>
          <a:bodyPr wrap="square">
            <a:spAutoFit/>
          </a:bodyPr>
          <a:lstStyle/>
          <a:p>
            <a:endParaRPr lang="en-US" altLang="zh-CN" b="1" dirty="0">
              <a:solidFill>
                <a:schemeClr val="tx2"/>
              </a:solidFill>
              <a:latin typeface="微软雅黑" panose="020B0503020204020204" pitchFamily="34" charset="-122"/>
              <a:ea typeface="微软雅黑" panose="020B0503020204020204" pitchFamily="34" charset="-122"/>
            </a:endParaRPr>
          </a:p>
          <a:p>
            <a:endParaRPr lang="zh-CN" altLang="en-US" b="1" dirty="0">
              <a:solidFill>
                <a:schemeClr val="accent5"/>
              </a:solidFill>
              <a:latin typeface="微软雅黑" panose="020B0503020204020204" pitchFamily="34" charset="-122"/>
              <a:ea typeface="微软雅黑" panose="020B0503020204020204" pitchFamily="34" charset="-122"/>
            </a:endParaRPr>
          </a:p>
          <a:p>
            <a:r>
              <a:rPr lang="zh-CN" altLang="en-US" sz="2800" b="1" dirty="0">
                <a:solidFill>
                  <a:schemeClr val="accent5"/>
                </a:solidFill>
                <a:latin typeface="微软雅黑" panose="020B0503020204020204" pitchFamily="34" charset="-122"/>
                <a:ea typeface="微软雅黑" panose="020B0503020204020204" pitchFamily="34" charset="-122"/>
              </a:rPr>
              <a:t>３</a:t>
            </a:r>
            <a:r>
              <a:rPr lang="en-US" altLang="zh-CN" sz="2800" b="1" dirty="0">
                <a:solidFill>
                  <a:schemeClr val="accent5"/>
                </a:solidFill>
                <a:latin typeface="微软雅黑" panose="020B0503020204020204" pitchFamily="34" charset="-122"/>
                <a:ea typeface="微软雅黑" panose="020B0503020204020204" pitchFamily="34" charset="-122"/>
              </a:rPr>
              <a:t>.</a:t>
            </a:r>
            <a:r>
              <a:rPr lang="zh-CN" altLang="en-US" sz="2800" b="1" dirty="0">
                <a:solidFill>
                  <a:schemeClr val="accent5"/>
                </a:solidFill>
                <a:latin typeface="微软雅黑" panose="020B0503020204020204" pitchFamily="34" charset="-122"/>
                <a:ea typeface="微软雅黑" panose="020B0503020204020204" pitchFamily="34" charset="-122"/>
              </a:rPr>
              <a:t>形状强横，过于他的同类</a:t>
            </a:r>
          </a:p>
          <a:p>
            <a:r>
              <a:rPr lang="zh-CN" altLang="en-US" sz="2800" b="1" dirty="0">
                <a:solidFill>
                  <a:schemeClr val="tx2"/>
                </a:solidFill>
                <a:latin typeface="微软雅黑" panose="020B0503020204020204" pitchFamily="34" charset="-122"/>
                <a:ea typeface="微软雅黑" panose="020B0503020204020204" pitchFamily="34" charset="-122"/>
              </a:rPr>
              <a:t>▲</a:t>
            </a:r>
          </a:p>
          <a:p>
            <a:r>
              <a:rPr lang="zh-CN" altLang="en-US" sz="2800" b="1" dirty="0">
                <a:solidFill>
                  <a:schemeClr val="tx2"/>
                </a:solidFill>
                <a:latin typeface="微软雅黑" panose="020B0503020204020204" pitchFamily="34" charset="-122"/>
                <a:ea typeface="微软雅黑" panose="020B0503020204020204" pitchFamily="34" charset="-122"/>
              </a:rPr>
              <a:t>这个小角形状强横，过于他的同类。（但七</a:t>
            </a:r>
            <a:r>
              <a:rPr lang="en-US" altLang="zh-CN" sz="2800" b="1" dirty="0">
                <a:solidFill>
                  <a:schemeClr val="tx2"/>
                </a:solidFill>
                <a:latin typeface="微软雅黑" panose="020B0503020204020204" pitchFamily="34" charset="-122"/>
                <a:ea typeface="微软雅黑" panose="020B0503020204020204" pitchFamily="34" charset="-122"/>
              </a:rPr>
              <a:t>20</a:t>
            </a:r>
            <a:r>
              <a:rPr lang="zh-CN" altLang="en-US" sz="2800" b="1" dirty="0">
                <a:solidFill>
                  <a:schemeClr val="tx2"/>
                </a:solidFill>
                <a:latin typeface="微软雅黑" panose="020B0503020204020204" pitchFamily="34" charset="-122"/>
                <a:ea typeface="微软雅黑" panose="020B0503020204020204" pitchFamily="34" charset="-122"/>
              </a:rPr>
              <a:t>。）他的形状极其强壮、雄伟、威风，且极有吸引力，光是他的仪容就使许多人折服。圣经并没有把我们留在黑暗中。它不光启示基督，也把敌基督清楚的描述出来。当他出现的时候，我们能很容易的认出他来</a:t>
            </a:r>
            <a:r>
              <a:rPr lang="zh-CN" altLang="en-US" sz="2800" b="1" dirty="0" smtClean="0">
                <a:solidFill>
                  <a:schemeClr val="tx2"/>
                </a:solidFill>
                <a:latin typeface="微软雅黑" panose="020B0503020204020204" pitchFamily="34" charset="-122"/>
                <a:ea typeface="微软雅黑" panose="020B0503020204020204" pitchFamily="34" charset="-122"/>
              </a:rPr>
              <a:t>。</a:t>
            </a:r>
            <a:endParaRPr lang="en-US" altLang="zh-CN" sz="2800" b="1" dirty="0" smtClean="0">
              <a:solidFill>
                <a:schemeClr val="tx2"/>
              </a:solidFill>
              <a:latin typeface="微软雅黑" panose="020B0503020204020204" pitchFamily="34" charset="-122"/>
              <a:ea typeface="微软雅黑" panose="020B0503020204020204" pitchFamily="34" charset="-122"/>
            </a:endParaRPr>
          </a:p>
          <a:p>
            <a:endParaRPr lang="en-US" altLang="zh-CN" sz="2800" b="1" dirty="0">
              <a:solidFill>
                <a:schemeClr val="tx2"/>
              </a:solidFill>
              <a:latin typeface="微软雅黑" panose="020B0503020204020204" pitchFamily="34" charset="-122"/>
              <a:ea typeface="微软雅黑" panose="020B0503020204020204" pitchFamily="34" charset="-122"/>
            </a:endParaRPr>
          </a:p>
          <a:p>
            <a:r>
              <a:rPr lang="en-US" altLang="zh-CN" sz="2800" dirty="0" smtClean="0">
                <a:solidFill>
                  <a:schemeClr val="tx2"/>
                </a:solidFill>
                <a:latin typeface="微软雅黑" panose="020B0503020204020204" pitchFamily="34" charset="-122"/>
                <a:ea typeface="微软雅黑" panose="020B0503020204020204" pitchFamily="34" charset="-122"/>
              </a:rPr>
              <a:t>4</a:t>
            </a:r>
            <a:r>
              <a:rPr lang="zh-CN" altLang="en-US" sz="2800" dirty="0" smtClean="0">
                <a:solidFill>
                  <a:schemeClr val="tx2"/>
                </a:solidFill>
                <a:latin typeface="微软雅黑" panose="020B0503020204020204" pitchFamily="34" charset="-122"/>
                <a:ea typeface="微软雅黑" panose="020B0503020204020204" pitchFamily="34" charset="-122"/>
              </a:rPr>
              <a:t>、</a:t>
            </a:r>
            <a:r>
              <a:rPr lang="zh-CN" altLang="en-US" sz="2800" dirty="0">
                <a:solidFill>
                  <a:schemeClr val="accent5"/>
                </a:solidFill>
                <a:latin typeface="微软雅黑" panose="020B0503020204020204" pitchFamily="34" charset="-122"/>
                <a:ea typeface="微软雅黑" panose="020B0503020204020204" pitchFamily="34" charset="-122"/>
              </a:rPr>
              <a:t>渐渐强大，高及天象</a:t>
            </a:r>
            <a:r>
              <a:rPr lang="en-US" altLang="zh-CN" sz="2800" dirty="0">
                <a:solidFill>
                  <a:schemeClr val="tx2"/>
                </a:solidFill>
                <a:latin typeface="微软雅黑" panose="020B0503020204020204" pitchFamily="34" charset="-122"/>
                <a:ea typeface="微软雅黑" panose="020B0503020204020204" pitchFamily="34" charset="-122"/>
              </a:rPr>
              <a:t>--</a:t>
            </a:r>
            <a:r>
              <a:rPr lang="zh-CN" altLang="en-US" sz="2800" dirty="0">
                <a:solidFill>
                  <a:schemeClr val="tx2"/>
                </a:solidFill>
                <a:latin typeface="微软雅黑" panose="020B0503020204020204" pitchFamily="34" charset="-122"/>
                <a:ea typeface="微软雅黑" panose="020B0503020204020204" pitchFamily="34" charset="-122"/>
              </a:rPr>
              <a:t>但以理八章十节说，“他渐渐强大，高及天象。” 敌基督就是这样自大、高傲，甚至妄想干豫天象。</a:t>
            </a:r>
          </a:p>
          <a:p>
            <a:endParaRPr lang="zh-CN" altLang="en-US" sz="2800" dirty="0">
              <a:solidFill>
                <a:schemeClr val="tx2"/>
              </a:solidFill>
              <a:latin typeface="微软雅黑" panose="020B0503020204020204" pitchFamily="34" charset="-122"/>
              <a:ea typeface="微软雅黑" panose="020B0503020204020204" pitchFamily="34" charset="-122"/>
            </a:endParaRPr>
          </a:p>
          <a:p>
            <a:r>
              <a:rPr lang="en-US" altLang="zh-CN" sz="2800" dirty="0" smtClean="0">
                <a:solidFill>
                  <a:schemeClr val="tx2"/>
                </a:solidFill>
                <a:latin typeface="微软雅黑" panose="020B0503020204020204" pitchFamily="34" charset="-122"/>
                <a:ea typeface="微软雅黑" panose="020B0503020204020204" pitchFamily="34" charset="-122"/>
              </a:rPr>
              <a:t>5</a:t>
            </a:r>
            <a:r>
              <a:rPr lang="zh-CN" altLang="en-US" sz="2800" dirty="0" smtClean="0">
                <a:solidFill>
                  <a:schemeClr val="tx2"/>
                </a:solidFill>
                <a:latin typeface="微软雅黑" panose="020B0503020204020204" pitchFamily="34" charset="-122"/>
                <a:ea typeface="微软雅黑" panose="020B0503020204020204" pitchFamily="34" charset="-122"/>
              </a:rPr>
              <a:t>、</a:t>
            </a:r>
            <a:r>
              <a:rPr lang="zh-CN" altLang="en-US" sz="2800" dirty="0">
                <a:solidFill>
                  <a:schemeClr val="accent5"/>
                </a:solidFill>
                <a:latin typeface="微软雅黑" panose="020B0503020204020204" pitchFamily="34" charset="-122"/>
                <a:ea typeface="微软雅黑" panose="020B0503020204020204" pitchFamily="34" charset="-122"/>
              </a:rPr>
              <a:t>将些天象和星宿抛落在地，用脚践踏</a:t>
            </a:r>
            <a:r>
              <a:rPr lang="en-US" altLang="zh-CN" sz="2800" dirty="0">
                <a:solidFill>
                  <a:schemeClr val="tx2"/>
                </a:solidFill>
                <a:latin typeface="微软雅黑" panose="020B0503020204020204" pitchFamily="34" charset="-122"/>
                <a:ea typeface="微软雅黑" panose="020B0503020204020204" pitchFamily="34" charset="-122"/>
              </a:rPr>
              <a:t>--</a:t>
            </a:r>
            <a:r>
              <a:rPr lang="zh-CN" altLang="en-US" sz="2800" dirty="0">
                <a:solidFill>
                  <a:schemeClr val="tx2"/>
                </a:solidFill>
                <a:latin typeface="微软雅黑" panose="020B0503020204020204" pitchFamily="34" charset="-122"/>
                <a:ea typeface="微软雅黑" panose="020B0503020204020204" pitchFamily="34" charset="-122"/>
              </a:rPr>
              <a:t>（</a:t>
            </a:r>
            <a:r>
              <a:rPr lang="en-US" altLang="zh-CN" sz="2800" dirty="0">
                <a:solidFill>
                  <a:schemeClr val="tx2"/>
                </a:solidFill>
                <a:latin typeface="微软雅黑" panose="020B0503020204020204" pitchFamily="34" charset="-122"/>
                <a:ea typeface="微软雅黑" panose="020B0503020204020204" pitchFamily="34" charset="-122"/>
              </a:rPr>
              <a:t>8:10</a:t>
            </a:r>
            <a:r>
              <a:rPr lang="zh-CN" altLang="en-US" sz="2800" dirty="0">
                <a:solidFill>
                  <a:schemeClr val="tx2"/>
                </a:solidFill>
                <a:latin typeface="微软雅黑" panose="020B0503020204020204" pitchFamily="34" charset="-122"/>
                <a:ea typeface="微软雅黑" panose="020B0503020204020204" pitchFamily="34" charset="-122"/>
              </a:rPr>
              <a:t>）敌基督将是何等</a:t>
            </a:r>
            <a:r>
              <a:rPr lang="zh-CN" altLang="en-US" sz="2800" dirty="0" smtClean="0">
                <a:solidFill>
                  <a:schemeClr val="tx2"/>
                </a:solidFill>
                <a:latin typeface="微软雅黑" panose="020B0503020204020204" pitchFamily="34" charset="-122"/>
                <a:ea typeface="微软雅黑" panose="020B0503020204020204" pitchFamily="34" charset="-122"/>
              </a:rPr>
              <a:t>的人物</a:t>
            </a:r>
            <a:r>
              <a:rPr lang="zh-CN" altLang="en-US" sz="2800" dirty="0">
                <a:solidFill>
                  <a:schemeClr val="tx2"/>
                </a:solidFill>
                <a:latin typeface="微软雅黑" panose="020B0503020204020204" pitchFamily="34" charset="-122"/>
                <a:ea typeface="微软雅黑" panose="020B0503020204020204" pitchFamily="34" charset="-122"/>
              </a:rPr>
              <a:t>！科学界所发展出来的事物，将使敌基督能把天象拿下来。</a:t>
            </a:r>
            <a:r>
              <a:rPr lang="zh-CN" altLang="en-US" sz="2800" dirty="0" smtClean="0">
                <a:solidFill>
                  <a:schemeClr val="tx2"/>
                </a:solidFill>
                <a:latin typeface="微软雅黑" panose="020B0503020204020204" pitchFamily="34" charset="-122"/>
                <a:ea typeface="微软雅黑" panose="020B0503020204020204" pitchFamily="34" charset="-122"/>
              </a:rPr>
              <a:t>敌基督</a:t>
            </a:r>
            <a:r>
              <a:rPr lang="zh-CN" altLang="en-US" sz="2800" dirty="0">
                <a:solidFill>
                  <a:schemeClr val="tx2"/>
                </a:solidFill>
                <a:latin typeface="微软雅黑" panose="020B0503020204020204" pitchFamily="34" charset="-122"/>
                <a:ea typeface="微软雅黑" panose="020B0503020204020204" pitchFamily="34" charset="-122"/>
              </a:rPr>
              <a:t>将会狂妄得竟然敢作这种事。</a:t>
            </a:r>
            <a:endParaRPr lang="zh-CN" altLang="en-US" sz="2800" dirty="0"/>
          </a:p>
          <a:p>
            <a:endParaRPr lang="zh-CN" altLang="en-US" sz="2800" b="1" dirty="0">
              <a:solidFill>
                <a:schemeClr val="tx2"/>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072459600"/>
      </p:ext>
    </p:extLst>
  </p:cSld>
  <p:clrMapOvr>
    <a:masterClrMapping/>
  </p:clrMapOvr>
  <p:transition spd="slow">
    <p:push dir="u"/>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89397" y="-20692"/>
            <a:ext cx="11256135" cy="6247864"/>
          </a:xfrm>
          <a:prstGeom prst="rect">
            <a:avLst/>
          </a:prstGeom>
        </p:spPr>
        <p:txBody>
          <a:bodyPr wrap="square">
            <a:spAutoFit/>
          </a:bodyPr>
          <a:lstStyle/>
          <a:p>
            <a:endParaRPr lang="zh-CN" altLang="en-US" dirty="0">
              <a:solidFill>
                <a:schemeClr val="tx2"/>
              </a:solidFill>
              <a:latin typeface="微软雅黑" panose="020B0503020204020204" pitchFamily="34" charset="-122"/>
              <a:ea typeface="微软雅黑" panose="020B0503020204020204" pitchFamily="34" charset="-122"/>
            </a:endParaRPr>
          </a:p>
          <a:p>
            <a:endParaRPr lang="zh-CN" altLang="en-US" dirty="0">
              <a:latin typeface="微软雅黑" panose="020B0503020204020204" pitchFamily="34" charset="-122"/>
              <a:ea typeface="微软雅黑" panose="020B0503020204020204" pitchFamily="34" charset="-122"/>
            </a:endParaRPr>
          </a:p>
          <a:p>
            <a:r>
              <a:rPr lang="en-US" altLang="zh-CN" sz="2800" dirty="0" smtClean="0">
                <a:latin typeface="微软雅黑" panose="020B0503020204020204" pitchFamily="34" charset="-122"/>
                <a:ea typeface="微软雅黑" panose="020B0503020204020204" pitchFamily="34" charset="-122"/>
              </a:rPr>
              <a:t>6</a:t>
            </a:r>
            <a:r>
              <a:rPr lang="zh-CN" altLang="en-US" sz="2800" dirty="0" smtClean="0">
                <a:latin typeface="微软雅黑" panose="020B0503020204020204" pitchFamily="34" charset="-122"/>
                <a:ea typeface="微软雅黑" panose="020B0503020204020204" pitchFamily="34" charset="-122"/>
              </a:rPr>
              <a:t>、</a:t>
            </a:r>
            <a:r>
              <a:rPr lang="zh-CN" altLang="en-US" sz="2800" dirty="0">
                <a:solidFill>
                  <a:schemeClr val="accent5"/>
                </a:solidFill>
                <a:latin typeface="微软雅黑" panose="020B0503020204020204" pitchFamily="34" charset="-122"/>
                <a:ea typeface="微软雅黑" panose="020B0503020204020204" pitchFamily="34" charset="-122"/>
              </a:rPr>
              <a:t>自高自大，以为高及天象之</a:t>
            </a:r>
            <a:r>
              <a:rPr lang="zh-CN" altLang="en-US" sz="2800" dirty="0" smtClean="0">
                <a:solidFill>
                  <a:schemeClr val="accent5"/>
                </a:solidFill>
                <a:latin typeface="微软雅黑" panose="020B0503020204020204" pitchFamily="34" charset="-122"/>
                <a:ea typeface="微软雅黑" panose="020B0503020204020204" pitchFamily="34" charset="-122"/>
              </a:rPr>
              <a:t>君</a:t>
            </a:r>
            <a:r>
              <a:rPr lang="zh-CN" altLang="en-US" sz="2800" dirty="0" smtClean="0">
                <a:latin typeface="微软雅黑" panose="020B0503020204020204" pitchFamily="34" charset="-122"/>
                <a:ea typeface="微软雅黑" panose="020B0503020204020204" pitchFamily="34" charset="-122"/>
              </a:rPr>
              <a:t>（</a:t>
            </a:r>
            <a:r>
              <a:rPr lang="en-US" altLang="zh-CN" sz="2800" dirty="0" smtClean="0">
                <a:latin typeface="微软雅黑" panose="020B0503020204020204" pitchFamily="34" charset="-122"/>
                <a:ea typeface="微软雅黑" panose="020B0503020204020204" pitchFamily="34" charset="-122"/>
              </a:rPr>
              <a:t>8</a:t>
            </a:r>
            <a:r>
              <a:rPr lang="en-US" altLang="zh-CN" sz="2800" dirty="0">
                <a:latin typeface="微软雅黑" panose="020B0503020204020204" pitchFamily="34" charset="-122"/>
                <a:ea typeface="微软雅黑" panose="020B0503020204020204" pitchFamily="34" charset="-122"/>
              </a:rPr>
              <a:t>:</a:t>
            </a:r>
            <a:r>
              <a:rPr lang="en-US" altLang="zh-CN" sz="2800" dirty="0" smtClean="0">
                <a:latin typeface="微软雅黑" panose="020B0503020204020204" pitchFamily="34" charset="-122"/>
                <a:ea typeface="微软雅黑" panose="020B0503020204020204" pitchFamily="34" charset="-122"/>
              </a:rPr>
              <a:t>11</a:t>
            </a:r>
            <a:r>
              <a:rPr lang="zh-CN" altLang="en-US" sz="2800" dirty="0" smtClean="0">
                <a:latin typeface="微软雅黑" panose="020B0503020204020204" pitchFamily="34" charset="-122"/>
                <a:ea typeface="微软雅黑" panose="020B0503020204020204" pitchFamily="34" charset="-122"/>
              </a:rPr>
              <a:t>），</a:t>
            </a:r>
            <a:r>
              <a:rPr lang="en-US" altLang="zh-CN" sz="2800" dirty="0" smtClean="0">
                <a:latin typeface="微软雅黑" panose="020B0503020204020204" pitchFamily="34" charset="-122"/>
                <a:ea typeface="微软雅黑" panose="020B0503020204020204" pitchFamily="34" charset="-122"/>
              </a:rPr>
              <a:t>25</a:t>
            </a:r>
            <a:r>
              <a:rPr lang="zh-CN" altLang="en-US" sz="2800" dirty="0" smtClean="0">
                <a:latin typeface="微软雅黑" panose="020B0503020204020204" pitchFamily="34" charset="-122"/>
                <a:ea typeface="微软雅黑" panose="020B0503020204020204" pitchFamily="34" charset="-122"/>
              </a:rPr>
              <a:t>节</a:t>
            </a:r>
            <a:r>
              <a:rPr lang="zh-CN" altLang="en-US" sz="2800" dirty="0">
                <a:latin typeface="微软雅黑" panose="020B0503020204020204" pitchFamily="34" charset="-122"/>
                <a:ea typeface="微软雅黑" panose="020B0503020204020204" pitchFamily="34" charset="-122"/>
              </a:rPr>
              <a:t>说，“又要站起来</a:t>
            </a:r>
            <a:r>
              <a:rPr lang="zh-CN" altLang="en-US" sz="2800" dirty="0" smtClean="0">
                <a:latin typeface="微软雅黑" panose="020B0503020204020204" pitchFamily="34" charset="-122"/>
                <a:ea typeface="微软雅黑" panose="020B0503020204020204" pitchFamily="34" charset="-122"/>
              </a:rPr>
              <a:t>攻</a:t>
            </a:r>
            <a:endParaRPr lang="en-US" altLang="zh-CN" sz="2800" dirty="0" smtClean="0">
              <a:latin typeface="微软雅黑" panose="020B0503020204020204" pitchFamily="34" charset="-122"/>
              <a:ea typeface="微软雅黑" panose="020B0503020204020204" pitchFamily="34" charset="-122"/>
            </a:endParaRPr>
          </a:p>
          <a:p>
            <a:r>
              <a:rPr lang="en-US" altLang="zh-CN" sz="2800" dirty="0">
                <a:latin typeface="微软雅黑" panose="020B0503020204020204" pitchFamily="34" charset="-122"/>
                <a:ea typeface="微软雅黑" panose="020B0503020204020204" pitchFamily="34" charset="-122"/>
              </a:rPr>
              <a:t> </a:t>
            </a:r>
            <a:r>
              <a:rPr lang="en-US" altLang="zh-CN" sz="2800" dirty="0" smtClean="0">
                <a:latin typeface="微软雅黑" panose="020B0503020204020204" pitchFamily="34" charset="-122"/>
                <a:ea typeface="微软雅黑" panose="020B0503020204020204" pitchFamily="34" charset="-122"/>
              </a:rPr>
              <a:t>    </a:t>
            </a:r>
            <a:r>
              <a:rPr lang="zh-CN" altLang="en-US" sz="2800" dirty="0" smtClean="0">
                <a:latin typeface="微软雅黑" panose="020B0503020204020204" pitchFamily="34" charset="-122"/>
                <a:ea typeface="微软雅黑" panose="020B0503020204020204" pitchFamily="34" charset="-122"/>
              </a:rPr>
              <a:t>击</a:t>
            </a:r>
            <a:r>
              <a:rPr lang="zh-CN" altLang="en-US" sz="2800" dirty="0">
                <a:latin typeface="微软雅黑" panose="020B0503020204020204" pitchFamily="34" charset="-122"/>
                <a:ea typeface="微软雅黑" panose="020B0503020204020204" pitchFamily="34" charset="-122"/>
              </a:rPr>
              <a:t>万君之君。</a:t>
            </a:r>
            <a:r>
              <a:rPr lang="zh-CN" altLang="en-US" sz="2800" dirty="0" smtClean="0">
                <a:latin typeface="微软雅黑" panose="020B0503020204020204" pitchFamily="34" charset="-122"/>
                <a:ea typeface="微软雅黑" panose="020B0503020204020204" pitchFamily="34" charset="-122"/>
              </a:rPr>
              <a:t>”</a:t>
            </a:r>
            <a:r>
              <a:rPr lang="en-US" altLang="zh-CN" sz="2800" dirty="0" smtClean="0">
                <a:latin typeface="微软雅黑" panose="020B0503020204020204" pitchFamily="34" charset="-122"/>
                <a:ea typeface="微软雅黑" panose="020B0503020204020204" pitchFamily="34" charset="-122"/>
              </a:rPr>
              <a:t> </a:t>
            </a:r>
            <a:r>
              <a:rPr lang="zh-CN" altLang="en-US" sz="2800" dirty="0" smtClean="0">
                <a:latin typeface="微软雅黑" panose="020B0503020204020204" pitchFamily="34" charset="-122"/>
                <a:ea typeface="微软雅黑" panose="020B0503020204020204" pitchFamily="34" charset="-122"/>
              </a:rPr>
              <a:t>这就是说</a:t>
            </a:r>
            <a:r>
              <a:rPr lang="zh-CN" altLang="en-US" sz="2800" dirty="0">
                <a:latin typeface="微软雅黑" panose="020B0503020204020204" pitchFamily="34" charset="-122"/>
                <a:ea typeface="微软雅黑" panose="020B0503020204020204" pitchFamily="34" charset="-122"/>
              </a:rPr>
              <a:t>，他要高举自己，反对神</a:t>
            </a:r>
            <a:r>
              <a:rPr lang="zh-CN" altLang="en-US" sz="2800" dirty="0" smtClean="0">
                <a:latin typeface="微软雅黑" panose="020B0503020204020204" pitchFamily="34" charset="-122"/>
                <a:ea typeface="微软雅黑" panose="020B0503020204020204" pitchFamily="34" charset="-122"/>
              </a:rPr>
              <a:t>。</a:t>
            </a:r>
            <a:endParaRPr lang="en-US" altLang="zh-CN" sz="2800" dirty="0" smtClean="0">
              <a:latin typeface="微软雅黑" panose="020B0503020204020204" pitchFamily="34" charset="-122"/>
              <a:ea typeface="微软雅黑" panose="020B0503020204020204" pitchFamily="34" charset="-122"/>
            </a:endParaRPr>
          </a:p>
          <a:p>
            <a:endParaRPr lang="zh-CN" altLang="en-US" sz="2800" dirty="0">
              <a:latin typeface="微软雅黑" panose="020B0503020204020204" pitchFamily="34" charset="-122"/>
              <a:ea typeface="微软雅黑" panose="020B0503020204020204" pitchFamily="34" charset="-122"/>
            </a:endParaRPr>
          </a:p>
          <a:p>
            <a:r>
              <a:rPr lang="en-US" altLang="zh-CN" sz="2800" dirty="0" smtClean="0">
                <a:latin typeface="微软雅黑" panose="020B0503020204020204" pitchFamily="34" charset="-122"/>
                <a:ea typeface="微软雅黑" panose="020B0503020204020204" pitchFamily="34" charset="-122"/>
              </a:rPr>
              <a:t>7</a:t>
            </a:r>
            <a:r>
              <a:rPr lang="zh-CN" altLang="en-US" sz="2800" dirty="0" smtClean="0">
                <a:latin typeface="微软雅黑" panose="020B0503020204020204" pitchFamily="34" charset="-122"/>
                <a:ea typeface="微软雅黑" panose="020B0503020204020204" pitchFamily="34" charset="-122"/>
              </a:rPr>
              <a:t>、</a:t>
            </a:r>
            <a:r>
              <a:rPr lang="zh-CN" altLang="en-US" sz="2800" dirty="0">
                <a:solidFill>
                  <a:schemeClr val="accent5"/>
                </a:solidFill>
                <a:latin typeface="微软雅黑" panose="020B0503020204020204" pitchFamily="34" charset="-122"/>
                <a:ea typeface="微软雅黑" panose="020B0503020204020204" pitchFamily="34" charset="-122"/>
              </a:rPr>
              <a:t>除掉常献给君的燔</a:t>
            </a:r>
            <a:r>
              <a:rPr lang="zh-CN" altLang="en-US" sz="2800" dirty="0" smtClean="0">
                <a:solidFill>
                  <a:schemeClr val="accent5"/>
                </a:solidFill>
                <a:latin typeface="微软雅黑" panose="020B0503020204020204" pitchFamily="34" charset="-122"/>
                <a:ea typeface="微软雅黑" panose="020B0503020204020204" pitchFamily="34" charset="-122"/>
              </a:rPr>
              <a:t>祭</a:t>
            </a:r>
            <a:r>
              <a:rPr lang="zh-CN" altLang="en-US" sz="2800" dirty="0" smtClean="0">
                <a:latin typeface="微软雅黑" panose="020B0503020204020204" pitchFamily="34" charset="-122"/>
                <a:ea typeface="微软雅黑" panose="020B0503020204020204" pitchFamily="34" charset="-122"/>
              </a:rPr>
              <a:t>（</a:t>
            </a:r>
            <a:r>
              <a:rPr lang="en-US" altLang="zh-CN" sz="2800" dirty="0" smtClean="0">
                <a:latin typeface="微软雅黑" panose="020B0503020204020204" pitchFamily="34" charset="-122"/>
                <a:ea typeface="微软雅黑" panose="020B0503020204020204" pitchFamily="34" charset="-122"/>
              </a:rPr>
              <a:t>8:11</a:t>
            </a:r>
            <a:r>
              <a:rPr lang="zh-CN" altLang="en-US" sz="2800" dirty="0" smtClean="0">
                <a:latin typeface="微软雅黑" panose="020B0503020204020204" pitchFamily="34" charset="-122"/>
                <a:ea typeface="微软雅黑" panose="020B0503020204020204" pitchFamily="34" charset="-122"/>
              </a:rPr>
              <a:t>），意就是</a:t>
            </a:r>
            <a:r>
              <a:rPr lang="zh-CN" altLang="en-US" sz="2800" dirty="0">
                <a:latin typeface="微软雅黑" panose="020B0503020204020204" pitchFamily="34" charset="-122"/>
                <a:ea typeface="微软雅黑" panose="020B0503020204020204" pitchFamily="34" charset="-122"/>
              </a:rPr>
              <a:t>他要终止犹太人对神的敬拜。</a:t>
            </a:r>
          </a:p>
          <a:p>
            <a:r>
              <a:rPr lang="en-US" altLang="zh-CN" sz="2800" dirty="0" smtClean="0">
                <a:latin typeface="微软雅黑" panose="020B0503020204020204" pitchFamily="34" charset="-122"/>
                <a:ea typeface="微软雅黑" panose="020B0503020204020204" pitchFamily="34" charset="-122"/>
              </a:rPr>
              <a:t>8</a:t>
            </a:r>
            <a:r>
              <a:rPr lang="zh-CN" altLang="en-US" sz="2800" dirty="0" smtClean="0">
                <a:latin typeface="微软雅黑" panose="020B0503020204020204" pitchFamily="34" charset="-122"/>
                <a:ea typeface="微软雅黑" panose="020B0503020204020204" pitchFamily="34" charset="-122"/>
              </a:rPr>
              <a:t>、</a:t>
            </a:r>
            <a:r>
              <a:rPr lang="zh-CN" altLang="en-US" sz="2800" dirty="0">
                <a:solidFill>
                  <a:schemeClr val="accent5"/>
                </a:solidFill>
                <a:latin typeface="微软雅黑" panose="020B0503020204020204" pitchFamily="34" charset="-122"/>
                <a:ea typeface="微软雅黑" panose="020B0503020204020204" pitchFamily="34" charset="-122"/>
              </a:rPr>
              <a:t>毁坏天象之君的圣所</a:t>
            </a:r>
            <a:r>
              <a:rPr lang="zh-CN" altLang="en-US" sz="2800" dirty="0" smtClean="0">
                <a:latin typeface="微软雅黑" panose="020B0503020204020204" pitchFamily="34" charset="-122"/>
                <a:ea typeface="微软雅黑" panose="020B0503020204020204" pitchFamily="34" charset="-122"/>
              </a:rPr>
              <a:t>（</a:t>
            </a:r>
            <a:r>
              <a:rPr lang="en-US" altLang="zh-CN" sz="2800" dirty="0" smtClean="0">
                <a:latin typeface="微软雅黑" panose="020B0503020204020204" pitchFamily="34" charset="-122"/>
                <a:ea typeface="微软雅黑" panose="020B0503020204020204" pitchFamily="34" charset="-122"/>
              </a:rPr>
              <a:t>8:11</a:t>
            </a:r>
            <a:r>
              <a:rPr lang="zh-CN" altLang="en-US" sz="2800" dirty="0" smtClean="0">
                <a:latin typeface="微软雅黑" panose="020B0503020204020204" pitchFamily="34" charset="-122"/>
                <a:ea typeface="微软雅黑" panose="020B0503020204020204" pitchFamily="34" charset="-122"/>
              </a:rPr>
              <a:t>）</a:t>
            </a:r>
            <a:r>
              <a:rPr lang="zh-CN" altLang="en-US" sz="2800" dirty="0">
                <a:latin typeface="微软雅黑" panose="020B0503020204020204" pitchFamily="34" charset="-122"/>
                <a:ea typeface="微软雅黑" panose="020B0503020204020204" pitchFamily="34" charset="-122"/>
              </a:rPr>
              <a:t>这指明他要毁坏神的殿。这也</a:t>
            </a:r>
            <a:r>
              <a:rPr lang="zh-CN" altLang="en-US" sz="2800" dirty="0" smtClean="0">
                <a:latin typeface="微软雅黑" panose="020B0503020204020204" pitchFamily="34" charset="-122"/>
                <a:ea typeface="微软雅黑" panose="020B0503020204020204" pitchFamily="34" charset="-122"/>
              </a:rPr>
              <a:t>含示， </a:t>
            </a:r>
            <a:endParaRPr lang="en-US" altLang="zh-CN" sz="2800" dirty="0" smtClean="0">
              <a:latin typeface="微软雅黑" panose="020B0503020204020204" pitchFamily="34" charset="-122"/>
              <a:ea typeface="微软雅黑" panose="020B0503020204020204" pitchFamily="34" charset="-122"/>
            </a:endParaRPr>
          </a:p>
          <a:p>
            <a:r>
              <a:rPr lang="en-US" altLang="zh-CN" sz="2800" dirty="0">
                <a:latin typeface="微软雅黑" panose="020B0503020204020204" pitchFamily="34" charset="-122"/>
                <a:ea typeface="微软雅黑" panose="020B0503020204020204" pitchFamily="34" charset="-122"/>
              </a:rPr>
              <a:t> </a:t>
            </a:r>
            <a:r>
              <a:rPr lang="en-US" altLang="zh-CN" sz="2800" dirty="0" smtClean="0">
                <a:latin typeface="微软雅黑" panose="020B0503020204020204" pitchFamily="34" charset="-122"/>
                <a:ea typeface="微软雅黑" panose="020B0503020204020204" pitchFamily="34" charset="-122"/>
              </a:rPr>
              <a:t>    </a:t>
            </a:r>
            <a:r>
              <a:rPr lang="zh-CN" altLang="en-US" sz="2800" dirty="0" smtClean="0">
                <a:latin typeface="微软雅黑" panose="020B0503020204020204" pitchFamily="34" charset="-122"/>
                <a:ea typeface="微软雅黑" panose="020B0503020204020204" pitchFamily="34" charset="-122"/>
              </a:rPr>
              <a:t>圣殿</a:t>
            </a:r>
            <a:r>
              <a:rPr lang="zh-CN" altLang="en-US" sz="2800" dirty="0">
                <a:latin typeface="微软雅黑" panose="020B0503020204020204" pitchFamily="34" charset="-122"/>
                <a:ea typeface="微软雅黑" panose="020B0503020204020204" pitchFamily="34" charset="-122"/>
              </a:rPr>
              <a:t>要重建。若是敌基督在今天</a:t>
            </a:r>
            <a:r>
              <a:rPr lang="zh-CN" altLang="en-US" sz="2800" dirty="0" smtClean="0">
                <a:latin typeface="微软雅黑" panose="020B0503020204020204" pitchFamily="34" charset="-122"/>
                <a:ea typeface="微软雅黑" panose="020B0503020204020204" pitchFamily="34" charset="-122"/>
              </a:rPr>
              <a:t>出现</a:t>
            </a:r>
            <a:r>
              <a:rPr lang="zh-CN" altLang="en-US" sz="2800" dirty="0">
                <a:latin typeface="微软雅黑" panose="020B0503020204020204" pitchFamily="34" charset="-122"/>
                <a:ea typeface="微软雅黑" panose="020B0503020204020204" pitchFamily="34" charset="-122"/>
              </a:rPr>
              <a:t>，还没有殿可供他拆毁。我</a:t>
            </a:r>
            <a:r>
              <a:rPr lang="zh-CN" altLang="en-US" sz="2800" dirty="0" smtClean="0">
                <a:latin typeface="微软雅黑" panose="020B0503020204020204" pitchFamily="34" charset="-122"/>
                <a:ea typeface="微软雅黑" panose="020B0503020204020204" pitchFamily="34" charset="-122"/>
              </a:rPr>
              <a:t>相</a:t>
            </a:r>
            <a:endParaRPr lang="en-US" altLang="zh-CN" sz="2800" dirty="0" smtClean="0">
              <a:latin typeface="微软雅黑" panose="020B0503020204020204" pitchFamily="34" charset="-122"/>
              <a:ea typeface="微软雅黑" panose="020B0503020204020204" pitchFamily="34" charset="-122"/>
            </a:endParaRPr>
          </a:p>
          <a:p>
            <a:r>
              <a:rPr lang="en-US" altLang="zh-CN" sz="2800" dirty="0">
                <a:latin typeface="微软雅黑" panose="020B0503020204020204" pitchFamily="34" charset="-122"/>
                <a:ea typeface="微软雅黑" panose="020B0503020204020204" pitchFamily="34" charset="-122"/>
              </a:rPr>
              <a:t> </a:t>
            </a:r>
            <a:r>
              <a:rPr lang="en-US" altLang="zh-CN" sz="2800" dirty="0" smtClean="0">
                <a:latin typeface="微软雅黑" panose="020B0503020204020204" pitchFamily="34" charset="-122"/>
                <a:ea typeface="微软雅黑" panose="020B0503020204020204" pitchFamily="34" charset="-122"/>
              </a:rPr>
              <a:t>    </a:t>
            </a:r>
            <a:r>
              <a:rPr lang="zh-CN" altLang="en-US" sz="2800" dirty="0" smtClean="0">
                <a:latin typeface="微软雅黑" panose="020B0503020204020204" pitchFamily="34" charset="-122"/>
                <a:ea typeface="微软雅黑" panose="020B0503020204020204" pitchFamily="34" charset="-122"/>
              </a:rPr>
              <a:t>信</a:t>
            </a:r>
            <a:r>
              <a:rPr lang="zh-CN" altLang="en-US" sz="2800" dirty="0">
                <a:latin typeface="微软雅黑" panose="020B0503020204020204" pitchFamily="34" charset="-122"/>
                <a:ea typeface="微软雅黑" panose="020B0503020204020204" pitchFamily="34" charset="-122"/>
              </a:rPr>
              <a:t>不久后圣殿要重建，此后不久敌基督就会兴起，把殿再度拆毁。</a:t>
            </a:r>
          </a:p>
          <a:p>
            <a:endParaRPr lang="zh-CN" altLang="en-US" sz="2800" dirty="0">
              <a:latin typeface="微软雅黑" panose="020B0503020204020204" pitchFamily="34" charset="-122"/>
              <a:ea typeface="微软雅黑" panose="020B0503020204020204" pitchFamily="34" charset="-122"/>
            </a:endParaRPr>
          </a:p>
          <a:p>
            <a:r>
              <a:rPr lang="en-US" altLang="zh-CN" sz="2800" dirty="0" smtClean="0">
                <a:latin typeface="微软雅黑" panose="020B0503020204020204" pitchFamily="34" charset="-122"/>
                <a:ea typeface="微软雅黑" panose="020B0503020204020204" pitchFamily="34" charset="-122"/>
              </a:rPr>
              <a:t>9</a:t>
            </a:r>
            <a:r>
              <a:rPr lang="zh-CN" altLang="en-US" sz="2800" dirty="0" smtClean="0">
                <a:latin typeface="微软雅黑" panose="020B0503020204020204" pitchFamily="34" charset="-122"/>
                <a:ea typeface="微软雅黑" panose="020B0503020204020204" pitchFamily="34" charset="-122"/>
              </a:rPr>
              <a:t>、</a:t>
            </a:r>
            <a:r>
              <a:rPr lang="zh-CN" altLang="en-US" sz="2800" dirty="0" smtClean="0">
                <a:solidFill>
                  <a:schemeClr val="accent5"/>
                </a:solidFill>
                <a:latin typeface="微软雅黑" panose="020B0503020204020204" pitchFamily="34" charset="-122"/>
                <a:ea typeface="微软雅黑" panose="020B0503020204020204" pitchFamily="34" charset="-122"/>
              </a:rPr>
              <a:t>将</a:t>
            </a:r>
            <a:r>
              <a:rPr lang="zh-CN" altLang="en-US" sz="2800" dirty="0">
                <a:solidFill>
                  <a:schemeClr val="accent5"/>
                </a:solidFill>
                <a:latin typeface="微软雅黑" panose="020B0503020204020204" pitchFamily="34" charset="-122"/>
                <a:ea typeface="微软雅黑" panose="020B0503020204020204" pitchFamily="34" charset="-122"/>
              </a:rPr>
              <a:t>真理抛在地上</a:t>
            </a:r>
            <a:r>
              <a:rPr lang="en-US" altLang="zh-CN" sz="2800" dirty="0">
                <a:latin typeface="微软雅黑" panose="020B0503020204020204" pitchFamily="34" charset="-122"/>
                <a:ea typeface="微软雅黑" panose="020B0503020204020204" pitchFamily="34" charset="-122"/>
              </a:rPr>
              <a:t>--</a:t>
            </a:r>
            <a:r>
              <a:rPr lang="zh-CN" altLang="en-US" sz="2800" dirty="0">
                <a:latin typeface="微软雅黑" panose="020B0503020204020204" pitchFamily="34" charset="-122"/>
                <a:ea typeface="微软雅黑" panose="020B0503020204020204" pitchFamily="34" charset="-122"/>
              </a:rPr>
              <a:t>但以理八章十二节也启示说，敌基督要“将</a:t>
            </a:r>
            <a:r>
              <a:rPr lang="zh-CN" altLang="en-US" sz="2800" dirty="0" smtClean="0">
                <a:latin typeface="微软雅黑" panose="020B0503020204020204" pitchFamily="34" charset="-122"/>
                <a:ea typeface="微软雅黑" panose="020B0503020204020204" pitchFamily="34" charset="-122"/>
              </a:rPr>
              <a:t>真理</a:t>
            </a:r>
            <a:endParaRPr lang="en-US" altLang="zh-CN" sz="2800" dirty="0" smtClean="0">
              <a:latin typeface="微软雅黑" panose="020B0503020204020204" pitchFamily="34" charset="-122"/>
              <a:ea typeface="微软雅黑" panose="020B0503020204020204" pitchFamily="34" charset="-122"/>
            </a:endParaRPr>
          </a:p>
          <a:p>
            <a:r>
              <a:rPr lang="en-US" altLang="zh-CN" sz="2800" dirty="0">
                <a:latin typeface="微软雅黑" panose="020B0503020204020204" pitchFamily="34" charset="-122"/>
                <a:ea typeface="微软雅黑" panose="020B0503020204020204" pitchFamily="34" charset="-122"/>
              </a:rPr>
              <a:t> </a:t>
            </a:r>
            <a:r>
              <a:rPr lang="en-US" altLang="zh-CN" sz="2800" dirty="0" smtClean="0">
                <a:latin typeface="微软雅黑" panose="020B0503020204020204" pitchFamily="34" charset="-122"/>
                <a:ea typeface="微软雅黑" panose="020B0503020204020204" pitchFamily="34" charset="-122"/>
              </a:rPr>
              <a:t>    </a:t>
            </a:r>
            <a:r>
              <a:rPr lang="zh-CN" altLang="en-US" sz="2800" dirty="0" smtClean="0">
                <a:latin typeface="微软雅黑" panose="020B0503020204020204" pitchFamily="34" charset="-122"/>
                <a:ea typeface="微软雅黑" panose="020B0503020204020204" pitchFamily="34" charset="-122"/>
              </a:rPr>
              <a:t>抛</a:t>
            </a:r>
            <a:r>
              <a:rPr lang="zh-CN" altLang="en-US" sz="2800" dirty="0">
                <a:latin typeface="微软雅黑" panose="020B0503020204020204" pitchFamily="34" charset="-122"/>
                <a:ea typeface="微软雅黑" panose="020B0503020204020204" pitchFamily="34" charset="-122"/>
              </a:rPr>
              <a:t>在地上。”</a:t>
            </a:r>
            <a:endParaRPr lang="en-US" altLang="zh-CN" sz="2800" dirty="0">
              <a:latin typeface="微软雅黑" panose="020B0503020204020204" pitchFamily="34" charset="-122"/>
              <a:ea typeface="微软雅黑" panose="020B0503020204020204" pitchFamily="34" charset="-122"/>
            </a:endParaRPr>
          </a:p>
          <a:p>
            <a:r>
              <a:rPr lang="en-US" altLang="zh-CN" sz="2800" dirty="0" smtClean="0">
                <a:latin typeface="微软雅黑" panose="020B0503020204020204" pitchFamily="34" charset="-122"/>
                <a:ea typeface="微软雅黑" panose="020B0503020204020204" pitchFamily="34" charset="-122"/>
              </a:rPr>
              <a:t>10</a:t>
            </a:r>
            <a:r>
              <a:rPr lang="zh-CN" altLang="en-US" sz="2800" dirty="0" smtClean="0">
                <a:latin typeface="微软雅黑" panose="020B0503020204020204" pitchFamily="34" charset="-122"/>
                <a:ea typeface="微软雅黑" panose="020B0503020204020204" pitchFamily="34" charset="-122"/>
              </a:rPr>
              <a:t>、</a:t>
            </a:r>
            <a:r>
              <a:rPr lang="zh-CN" altLang="en-US" sz="2800" dirty="0" smtClean="0">
                <a:solidFill>
                  <a:schemeClr val="accent5"/>
                </a:solidFill>
                <a:latin typeface="微软雅黑" panose="020B0503020204020204" pitchFamily="34" charset="-122"/>
                <a:ea typeface="微软雅黑" panose="020B0503020204020204" pitchFamily="34" charset="-122"/>
              </a:rPr>
              <a:t>任意</a:t>
            </a:r>
            <a:r>
              <a:rPr lang="zh-CN" altLang="en-US" sz="2800" dirty="0">
                <a:solidFill>
                  <a:schemeClr val="accent5"/>
                </a:solidFill>
                <a:latin typeface="微软雅黑" panose="020B0503020204020204" pitchFamily="34" charset="-122"/>
                <a:ea typeface="微软雅黑" panose="020B0503020204020204" pitchFamily="34" charset="-122"/>
              </a:rPr>
              <a:t>行作大事，无不顺利</a:t>
            </a:r>
            <a:r>
              <a:rPr lang="zh-CN" altLang="en-US" sz="2800" dirty="0">
                <a:latin typeface="微软雅黑" panose="020B0503020204020204" pitchFamily="34" charset="-122"/>
                <a:ea typeface="微软雅黑" panose="020B0503020204020204" pitchFamily="34" charset="-122"/>
              </a:rPr>
              <a:t>（但八</a:t>
            </a:r>
            <a:r>
              <a:rPr lang="en-US" altLang="zh-CN" sz="2800" dirty="0">
                <a:latin typeface="微软雅黑" panose="020B0503020204020204" pitchFamily="34" charset="-122"/>
                <a:ea typeface="微软雅黑" panose="020B0503020204020204" pitchFamily="34" charset="-122"/>
              </a:rPr>
              <a:t>12</a:t>
            </a:r>
            <a:r>
              <a:rPr lang="zh-CN" altLang="en-US" sz="2800" dirty="0">
                <a:latin typeface="微软雅黑" panose="020B0503020204020204" pitchFamily="34" charset="-122"/>
                <a:ea typeface="微软雅黑" panose="020B0503020204020204" pitchFamily="34" charset="-122"/>
              </a:rPr>
              <a:t>，</a:t>
            </a:r>
            <a:r>
              <a:rPr lang="en-US" altLang="zh-CN" sz="2800" dirty="0">
                <a:latin typeface="微软雅黑" panose="020B0503020204020204" pitchFamily="34" charset="-122"/>
                <a:ea typeface="微软雅黑" panose="020B0503020204020204" pitchFamily="34" charset="-122"/>
              </a:rPr>
              <a:t>24</a:t>
            </a:r>
            <a:r>
              <a:rPr lang="zh-CN" altLang="en-US" sz="2800" dirty="0">
                <a:latin typeface="微软雅黑" panose="020B0503020204020204" pitchFamily="34" charset="-122"/>
                <a:ea typeface="微软雅黑" panose="020B0503020204020204" pitchFamily="34" charset="-122"/>
              </a:rPr>
              <a:t>。）“行作大事”（但</a:t>
            </a:r>
            <a:r>
              <a:rPr lang="zh-CN" altLang="en-US" sz="2800" dirty="0" smtClean="0">
                <a:latin typeface="微软雅黑" panose="020B0503020204020204" pitchFamily="34" charset="-122"/>
                <a:ea typeface="微软雅黑" panose="020B0503020204020204" pitchFamily="34" charset="-122"/>
              </a:rPr>
              <a:t>八</a:t>
            </a:r>
            <a:r>
              <a:rPr lang="en-US" altLang="zh-CN" sz="2800" dirty="0" smtClean="0">
                <a:latin typeface="微软雅黑" panose="020B0503020204020204" pitchFamily="34" charset="-122"/>
                <a:ea typeface="微软雅黑" panose="020B0503020204020204" pitchFamily="34" charset="-122"/>
              </a:rPr>
              <a:t>      </a:t>
            </a:r>
          </a:p>
          <a:p>
            <a:r>
              <a:rPr lang="en-US" altLang="zh-CN" sz="2800" dirty="0">
                <a:latin typeface="微软雅黑" panose="020B0503020204020204" pitchFamily="34" charset="-122"/>
                <a:ea typeface="微软雅黑" panose="020B0503020204020204" pitchFamily="34" charset="-122"/>
              </a:rPr>
              <a:t> </a:t>
            </a:r>
            <a:r>
              <a:rPr lang="en-US" altLang="zh-CN" sz="2800" dirty="0" smtClean="0">
                <a:latin typeface="微软雅黑" panose="020B0503020204020204" pitchFamily="34" charset="-122"/>
                <a:ea typeface="微软雅黑" panose="020B0503020204020204" pitchFamily="34" charset="-122"/>
              </a:rPr>
              <a:t>      </a:t>
            </a:r>
            <a:r>
              <a:rPr lang="zh-CN" altLang="en-US" sz="2800" dirty="0" smtClean="0">
                <a:latin typeface="微软雅黑" panose="020B0503020204020204" pitchFamily="34" charset="-122"/>
                <a:ea typeface="微软雅黑" panose="020B0503020204020204" pitchFamily="34" charset="-122"/>
              </a:rPr>
              <a:t>达</a:t>
            </a:r>
            <a:r>
              <a:rPr lang="zh-CN" altLang="en-US" sz="2800" dirty="0">
                <a:latin typeface="微软雅黑" panose="020B0503020204020204" pitchFamily="34" charset="-122"/>
                <a:ea typeface="微软雅黑" panose="020B0503020204020204" pitchFamily="34" charset="-122"/>
              </a:rPr>
              <a:t>秘译本）原文特指行作一些奇特惊人的事。敌基督要行</a:t>
            </a:r>
            <a:r>
              <a:rPr lang="zh-CN" altLang="en-US" sz="2800" dirty="0" smtClean="0">
                <a:latin typeface="微软雅黑" panose="020B0503020204020204" pitchFamily="34" charset="-122"/>
                <a:ea typeface="微软雅黑" panose="020B0503020204020204" pitchFamily="34" charset="-122"/>
              </a:rPr>
              <a:t>前所未有</a:t>
            </a:r>
            <a:endParaRPr lang="en-US" altLang="zh-CN" sz="2800" dirty="0" smtClean="0">
              <a:latin typeface="微软雅黑" panose="020B0503020204020204" pitchFamily="34" charset="-122"/>
              <a:ea typeface="微软雅黑" panose="020B0503020204020204" pitchFamily="34" charset="-122"/>
            </a:endParaRPr>
          </a:p>
          <a:p>
            <a:r>
              <a:rPr lang="en-US" altLang="zh-CN" sz="2800" dirty="0">
                <a:latin typeface="微软雅黑" panose="020B0503020204020204" pitchFamily="34" charset="-122"/>
                <a:ea typeface="微软雅黑" panose="020B0503020204020204" pitchFamily="34" charset="-122"/>
              </a:rPr>
              <a:t> </a:t>
            </a:r>
            <a:r>
              <a:rPr lang="en-US" altLang="zh-CN" sz="2800" dirty="0" smtClean="0">
                <a:latin typeface="微软雅黑" panose="020B0503020204020204" pitchFamily="34" charset="-122"/>
                <a:ea typeface="微软雅黑" panose="020B0503020204020204" pitchFamily="34" charset="-122"/>
              </a:rPr>
              <a:t>     </a:t>
            </a:r>
            <a:r>
              <a:rPr lang="zh-CN" altLang="en-US" sz="2800" dirty="0" smtClean="0">
                <a:latin typeface="微软雅黑" panose="020B0503020204020204" pitchFamily="34" charset="-122"/>
                <a:ea typeface="微软雅黑" panose="020B0503020204020204" pitchFamily="34" charset="-122"/>
              </a:rPr>
              <a:t>的</a:t>
            </a:r>
            <a:r>
              <a:rPr lang="zh-CN" altLang="en-US" sz="2800" dirty="0">
                <a:latin typeface="微软雅黑" panose="020B0503020204020204" pitchFamily="34" charset="-122"/>
                <a:ea typeface="微软雅黑" panose="020B0503020204020204" pitchFamily="34" charset="-122"/>
              </a:rPr>
              <a:t>大事，而且无不顺利</a:t>
            </a:r>
            <a:r>
              <a:rPr lang="zh-CN" altLang="en-US" sz="2800" dirty="0" smtClean="0">
                <a:latin typeface="微软雅黑" panose="020B0503020204020204" pitchFamily="34" charset="-122"/>
                <a:ea typeface="微软雅黑" panose="020B0503020204020204" pitchFamily="34" charset="-122"/>
              </a:rPr>
              <a:t>。</a:t>
            </a:r>
            <a:endParaRPr lang="zh-CN" altLang="en-US" sz="28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004402897"/>
      </p:ext>
    </p:extLst>
  </p:cSld>
  <p:clrMapOvr>
    <a:masterClrMapping/>
  </p:clrMapOvr>
  <p:transition spd="slow">
    <p:push dir="u"/>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63639" y="-13327"/>
            <a:ext cx="11552350" cy="6401753"/>
          </a:xfrm>
          <a:prstGeom prst="rect">
            <a:avLst/>
          </a:prstGeom>
        </p:spPr>
        <p:txBody>
          <a:bodyPr wrap="square">
            <a:spAutoFit/>
          </a:bodyPr>
          <a:lstStyle/>
          <a:p>
            <a:endParaRPr lang="zh-CN" altLang="en-US" dirty="0">
              <a:latin typeface="微软雅黑" panose="020B0503020204020204" pitchFamily="34" charset="-122"/>
              <a:ea typeface="微软雅黑" panose="020B0503020204020204" pitchFamily="34" charset="-122"/>
            </a:endParaRPr>
          </a:p>
          <a:p>
            <a:endParaRPr lang="zh-CN" altLang="en-US" sz="2800" dirty="0">
              <a:latin typeface="微软雅黑" panose="020B0503020204020204" pitchFamily="34" charset="-122"/>
              <a:ea typeface="微软雅黑" panose="020B0503020204020204" pitchFamily="34" charset="-122"/>
            </a:endParaRPr>
          </a:p>
          <a:p>
            <a:r>
              <a:rPr lang="en-US" altLang="zh-CN" sz="2800" dirty="0" smtClean="0">
                <a:latin typeface="微软雅黑" panose="020B0503020204020204" pitchFamily="34" charset="-122"/>
                <a:ea typeface="微软雅黑" panose="020B0503020204020204" pitchFamily="34" charset="-122"/>
              </a:rPr>
              <a:t>11</a:t>
            </a:r>
            <a:r>
              <a:rPr lang="zh-CN" altLang="en-US" sz="2800" dirty="0" smtClean="0">
                <a:latin typeface="微软雅黑" panose="020B0503020204020204" pitchFamily="34" charset="-122"/>
                <a:ea typeface="微软雅黑" panose="020B0503020204020204" pitchFamily="34" charset="-122"/>
              </a:rPr>
              <a:t>、</a:t>
            </a:r>
            <a:r>
              <a:rPr lang="zh-CN" altLang="en-US" sz="2800" dirty="0" smtClean="0">
                <a:solidFill>
                  <a:schemeClr val="accent5"/>
                </a:solidFill>
                <a:latin typeface="微软雅黑" panose="020B0503020204020204" pitchFamily="34" charset="-122"/>
                <a:ea typeface="微软雅黑" panose="020B0503020204020204" pitchFamily="34" charset="-122"/>
              </a:rPr>
              <a:t>面貌</a:t>
            </a:r>
            <a:r>
              <a:rPr lang="zh-CN" altLang="en-US" sz="2800" dirty="0">
                <a:solidFill>
                  <a:schemeClr val="accent5"/>
                </a:solidFill>
                <a:latin typeface="微软雅黑" panose="020B0503020204020204" pitchFamily="34" charset="-122"/>
                <a:ea typeface="微软雅黑" panose="020B0503020204020204" pitchFamily="34" charset="-122"/>
              </a:rPr>
              <a:t>凶恶</a:t>
            </a:r>
            <a:r>
              <a:rPr lang="en-US" altLang="zh-CN" sz="2800" dirty="0">
                <a:latin typeface="微软雅黑" panose="020B0503020204020204" pitchFamily="34" charset="-122"/>
                <a:ea typeface="微软雅黑" panose="020B0503020204020204" pitchFamily="34" charset="-122"/>
              </a:rPr>
              <a:t>--</a:t>
            </a:r>
            <a:r>
              <a:rPr lang="zh-CN" altLang="en-US" sz="2800" dirty="0">
                <a:latin typeface="微软雅黑" panose="020B0503020204020204" pitchFamily="34" charset="-122"/>
                <a:ea typeface="微软雅黑" panose="020B0503020204020204" pitchFamily="34" charset="-122"/>
              </a:rPr>
              <a:t>但以理八章二十三节形容敌基督是“面貌凶恶”的王</a:t>
            </a:r>
            <a:r>
              <a:rPr lang="zh-CN" altLang="en-US" sz="2800" dirty="0" smtClean="0">
                <a:latin typeface="微软雅黑" panose="020B0503020204020204" pitchFamily="34" charset="-122"/>
                <a:ea typeface="微软雅黑" panose="020B0503020204020204" pitchFamily="34" charset="-122"/>
              </a:rPr>
              <a:t>。</a:t>
            </a:r>
            <a:endParaRPr lang="en-US" altLang="zh-CN" sz="2800" dirty="0" smtClean="0">
              <a:latin typeface="微软雅黑" panose="020B0503020204020204" pitchFamily="34" charset="-122"/>
              <a:ea typeface="微软雅黑" panose="020B0503020204020204" pitchFamily="34" charset="-122"/>
            </a:endParaRPr>
          </a:p>
          <a:p>
            <a:r>
              <a:rPr lang="en-US" altLang="zh-CN" sz="2800" dirty="0">
                <a:latin typeface="微软雅黑" panose="020B0503020204020204" pitchFamily="34" charset="-122"/>
                <a:ea typeface="微软雅黑" panose="020B0503020204020204" pitchFamily="34" charset="-122"/>
              </a:rPr>
              <a:t> </a:t>
            </a:r>
            <a:r>
              <a:rPr lang="en-US" altLang="zh-CN" sz="2800" dirty="0" smtClean="0">
                <a:latin typeface="微软雅黑" panose="020B0503020204020204" pitchFamily="34" charset="-122"/>
                <a:ea typeface="微软雅黑" panose="020B0503020204020204" pitchFamily="34" charset="-122"/>
              </a:rPr>
              <a:t>      </a:t>
            </a:r>
            <a:r>
              <a:rPr lang="zh-CN" altLang="en-US" sz="2800" dirty="0" smtClean="0">
                <a:latin typeface="微软雅黑" panose="020B0503020204020204" pitchFamily="34" charset="-122"/>
                <a:ea typeface="微软雅黑" panose="020B0503020204020204" pitchFamily="34" charset="-122"/>
              </a:rPr>
              <a:t>敌基督</a:t>
            </a:r>
            <a:r>
              <a:rPr lang="zh-CN" altLang="en-US" sz="2800" dirty="0">
                <a:latin typeface="微软雅黑" panose="020B0503020204020204" pitchFamily="34" charset="-122"/>
                <a:ea typeface="微软雅黑" panose="020B0503020204020204" pitchFamily="34" charset="-122"/>
              </a:rPr>
              <a:t>的形状非常强横，叫人震慑。</a:t>
            </a:r>
          </a:p>
          <a:p>
            <a:endParaRPr lang="zh-CN" altLang="en-US" sz="2800" dirty="0">
              <a:latin typeface="微软雅黑" panose="020B0503020204020204" pitchFamily="34" charset="-122"/>
              <a:ea typeface="微软雅黑" panose="020B0503020204020204" pitchFamily="34" charset="-122"/>
            </a:endParaRPr>
          </a:p>
          <a:p>
            <a:r>
              <a:rPr lang="en-US" altLang="zh-CN" sz="2800" dirty="0" smtClean="0">
                <a:latin typeface="微软雅黑" panose="020B0503020204020204" pitchFamily="34" charset="-122"/>
                <a:ea typeface="微软雅黑" panose="020B0503020204020204" pitchFamily="34" charset="-122"/>
              </a:rPr>
              <a:t>12</a:t>
            </a:r>
            <a:r>
              <a:rPr lang="zh-CN" altLang="en-US" sz="2800" dirty="0" smtClean="0">
                <a:latin typeface="微软雅黑" panose="020B0503020204020204" pitchFamily="34" charset="-122"/>
                <a:ea typeface="微软雅黑" panose="020B0503020204020204" pitchFamily="34" charset="-122"/>
              </a:rPr>
              <a:t>、</a:t>
            </a:r>
            <a:r>
              <a:rPr lang="zh-CN" altLang="en-US" sz="2800" dirty="0" smtClean="0">
                <a:solidFill>
                  <a:schemeClr val="accent5"/>
                </a:solidFill>
                <a:latin typeface="微软雅黑" panose="020B0503020204020204" pitchFamily="34" charset="-122"/>
                <a:ea typeface="微软雅黑" panose="020B0503020204020204" pitchFamily="34" charset="-122"/>
              </a:rPr>
              <a:t>能</a:t>
            </a:r>
            <a:r>
              <a:rPr lang="zh-CN" altLang="en-US" sz="2800" dirty="0">
                <a:solidFill>
                  <a:schemeClr val="accent5"/>
                </a:solidFill>
                <a:latin typeface="微软雅黑" panose="020B0503020204020204" pitchFamily="34" charset="-122"/>
                <a:ea typeface="微软雅黑" panose="020B0503020204020204" pitchFamily="34" charset="-122"/>
              </a:rPr>
              <a:t>用双关的诈语</a:t>
            </a:r>
            <a:r>
              <a:rPr lang="en-US" altLang="zh-CN" sz="2800" dirty="0">
                <a:latin typeface="微软雅黑" panose="020B0503020204020204" pitchFamily="34" charset="-122"/>
                <a:ea typeface="微软雅黑" panose="020B0503020204020204" pitchFamily="34" charset="-122"/>
              </a:rPr>
              <a:t>--</a:t>
            </a:r>
            <a:r>
              <a:rPr lang="zh-CN" altLang="en-US" sz="2800" dirty="0">
                <a:latin typeface="微软雅黑" panose="020B0503020204020204" pitchFamily="34" charset="-122"/>
                <a:ea typeface="微软雅黑" panose="020B0503020204020204" pitchFamily="34" charset="-122"/>
              </a:rPr>
              <a:t>敌基督还懂得“双关的诈语”。（但八</a:t>
            </a:r>
            <a:r>
              <a:rPr lang="en-US" altLang="zh-CN" sz="2800" dirty="0">
                <a:latin typeface="微软雅黑" panose="020B0503020204020204" pitchFamily="34" charset="-122"/>
                <a:ea typeface="微软雅黑" panose="020B0503020204020204" pitchFamily="34" charset="-122"/>
              </a:rPr>
              <a:t>23</a:t>
            </a:r>
            <a:r>
              <a:rPr lang="zh-CN" altLang="en-US" sz="2800" dirty="0">
                <a:latin typeface="微软雅黑" panose="020B0503020204020204" pitchFamily="34" charset="-122"/>
                <a:ea typeface="微软雅黑" panose="020B0503020204020204" pitchFamily="34" charset="-122"/>
              </a:rPr>
              <a:t>。）</a:t>
            </a:r>
            <a:r>
              <a:rPr lang="zh-CN" altLang="en-US" sz="2800" dirty="0" smtClean="0">
                <a:latin typeface="微软雅黑" panose="020B0503020204020204" pitchFamily="34" charset="-122"/>
                <a:ea typeface="微软雅黑" panose="020B0503020204020204" pitchFamily="34" charset="-122"/>
              </a:rPr>
              <a:t>这</a:t>
            </a:r>
            <a:endParaRPr lang="en-US" altLang="zh-CN" sz="2800" dirty="0" smtClean="0">
              <a:latin typeface="微软雅黑" panose="020B0503020204020204" pitchFamily="34" charset="-122"/>
              <a:ea typeface="微软雅黑" panose="020B0503020204020204" pitchFamily="34" charset="-122"/>
            </a:endParaRPr>
          </a:p>
          <a:p>
            <a:r>
              <a:rPr lang="en-US" altLang="zh-CN" sz="2800" dirty="0">
                <a:latin typeface="微软雅黑" panose="020B0503020204020204" pitchFamily="34" charset="-122"/>
                <a:ea typeface="微软雅黑" panose="020B0503020204020204" pitchFamily="34" charset="-122"/>
              </a:rPr>
              <a:t> </a:t>
            </a:r>
            <a:r>
              <a:rPr lang="en-US" altLang="zh-CN" sz="2800" dirty="0" smtClean="0">
                <a:latin typeface="微软雅黑" panose="020B0503020204020204" pitchFamily="34" charset="-122"/>
                <a:ea typeface="微软雅黑" panose="020B0503020204020204" pitchFamily="34" charset="-122"/>
              </a:rPr>
              <a:t>       </a:t>
            </a:r>
            <a:r>
              <a:rPr lang="zh-CN" altLang="en-US" sz="2800" dirty="0" smtClean="0">
                <a:latin typeface="微软雅黑" panose="020B0503020204020204" pitchFamily="34" charset="-122"/>
                <a:ea typeface="微软雅黑" panose="020B0503020204020204" pitchFamily="34" charset="-122"/>
              </a:rPr>
              <a:t>些双关</a:t>
            </a:r>
            <a:r>
              <a:rPr lang="zh-CN" altLang="en-US" sz="2800" dirty="0">
                <a:latin typeface="微软雅黑" panose="020B0503020204020204" pitchFamily="34" charset="-122"/>
                <a:ea typeface="微软雅黑" panose="020B0503020204020204" pitchFamily="34" charset="-122"/>
              </a:rPr>
              <a:t>的诈语就是谜语、欺骗人的话，带有两面费猜的意义</a:t>
            </a:r>
            <a:r>
              <a:rPr lang="zh-CN" altLang="en-US" sz="2800" dirty="0" smtClean="0">
                <a:latin typeface="微软雅黑" panose="020B0503020204020204" pitchFamily="34" charset="-122"/>
                <a:ea typeface="微软雅黑" panose="020B0503020204020204" pitchFamily="34" charset="-122"/>
              </a:rPr>
              <a:t>。</a:t>
            </a:r>
            <a:endParaRPr lang="en-US" altLang="zh-CN" sz="2800" dirty="0" smtClean="0">
              <a:latin typeface="微软雅黑" panose="020B0503020204020204" pitchFamily="34" charset="-122"/>
              <a:ea typeface="微软雅黑" panose="020B0503020204020204" pitchFamily="34" charset="-122"/>
            </a:endParaRPr>
          </a:p>
          <a:p>
            <a:endParaRPr lang="en-US" altLang="zh-CN" sz="2800" dirty="0">
              <a:latin typeface="微软雅黑" panose="020B0503020204020204" pitchFamily="34" charset="-122"/>
              <a:ea typeface="微软雅黑" panose="020B0503020204020204" pitchFamily="34" charset="-122"/>
            </a:endParaRPr>
          </a:p>
          <a:p>
            <a:r>
              <a:rPr lang="en-US" altLang="zh-CN" sz="2800" dirty="0" smtClean="0">
                <a:latin typeface="微软雅黑" panose="020B0503020204020204" pitchFamily="34" charset="-122"/>
                <a:ea typeface="微软雅黑" panose="020B0503020204020204" pitchFamily="34" charset="-122"/>
              </a:rPr>
              <a:t>13</a:t>
            </a:r>
            <a:r>
              <a:rPr lang="zh-CN" altLang="en-US" sz="2800" dirty="0" smtClean="0">
                <a:latin typeface="微软雅黑" panose="020B0503020204020204" pitchFamily="34" charset="-122"/>
                <a:ea typeface="微软雅黑" panose="020B0503020204020204" pitchFamily="34" charset="-122"/>
              </a:rPr>
              <a:t>、</a:t>
            </a:r>
            <a:r>
              <a:rPr lang="zh-CN" altLang="en-US" sz="2800" dirty="0" smtClean="0">
                <a:solidFill>
                  <a:schemeClr val="accent5"/>
                </a:solidFill>
                <a:latin typeface="微软雅黑" panose="020B0503020204020204" pitchFamily="34" charset="-122"/>
                <a:ea typeface="微软雅黑" panose="020B0503020204020204" pitchFamily="34" charset="-122"/>
              </a:rPr>
              <a:t>他</a:t>
            </a:r>
            <a:r>
              <a:rPr lang="zh-CN" altLang="en-US" sz="2800" dirty="0">
                <a:solidFill>
                  <a:schemeClr val="accent5"/>
                </a:solidFill>
                <a:latin typeface="微软雅黑" panose="020B0503020204020204" pitchFamily="34" charset="-122"/>
                <a:ea typeface="微软雅黑" panose="020B0503020204020204" pitchFamily="34" charset="-122"/>
              </a:rPr>
              <a:t>的权柄必大，却不是因自己的</a:t>
            </a:r>
            <a:r>
              <a:rPr lang="zh-CN" altLang="en-US" sz="2800" dirty="0" smtClean="0">
                <a:solidFill>
                  <a:schemeClr val="accent5"/>
                </a:solidFill>
                <a:latin typeface="微软雅黑" panose="020B0503020204020204" pitchFamily="34" charset="-122"/>
                <a:ea typeface="微软雅黑" panose="020B0503020204020204" pitchFamily="34" charset="-122"/>
              </a:rPr>
              <a:t>能力</a:t>
            </a:r>
            <a:r>
              <a:rPr lang="zh-CN" altLang="en-US" sz="2800" dirty="0" smtClean="0">
                <a:latin typeface="微软雅黑" panose="020B0503020204020204" pitchFamily="34" charset="-122"/>
                <a:ea typeface="微软雅黑" panose="020B0503020204020204" pitchFamily="34" charset="-122"/>
              </a:rPr>
              <a:t>（</a:t>
            </a:r>
            <a:r>
              <a:rPr lang="en-US" altLang="zh-CN" sz="2800" dirty="0" smtClean="0">
                <a:latin typeface="微软雅黑" panose="020B0503020204020204" pitchFamily="34" charset="-122"/>
                <a:ea typeface="微软雅黑" panose="020B0503020204020204" pitchFamily="34" charset="-122"/>
              </a:rPr>
              <a:t>8:24</a:t>
            </a:r>
            <a:r>
              <a:rPr lang="zh-CN" altLang="en-US" sz="2800" dirty="0" smtClean="0">
                <a:latin typeface="微软雅黑" panose="020B0503020204020204" pitchFamily="34" charset="-122"/>
                <a:ea typeface="微软雅黑" panose="020B0503020204020204" pitchFamily="34" charset="-122"/>
              </a:rPr>
              <a:t>）敌</a:t>
            </a:r>
            <a:r>
              <a:rPr lang="zh-CN" altLang="en-US" sz="2800" dirty="0">
                <a:latin typeface="微软雅黑" panose="020B0503020204020204" pitchFamily="34" charset="-122"/>
                <a:ea typeface="微软雅黑" panose="020B0503020204020204" pitchFamily="34" charset="-122"/>
              </a:rPr>
              <a:t>基督的能力将是</a:t>
            </a:r>
            <a:r>
              <a:rPr lang="zh-CN" altLang="en-US" sz="2800" dirty="0" smtClean="0">
                <a:latin typeface="微软雅黑" panose="020B0503020204020204" pitchFamily="34" charset="-122"/>
                <a:ea typeface="微软雅黑" panose="020B0503020204020204" pitchFamily="34" charset="-122"/>
              </a:rPr>
              <a:t>撒</a:t>
            </a:r>
            <a:endParaRPr lang="en-US" altLang="zh-CN" sz="2800" dirty="0" smtClean="0">
              <a:latin typeface="微软雅黑" panose="020B0503020204020204" pitchFamily="34" charset="-122"/>
              <a:ea typeface="微软雅黑" panose="020B0503020204020204" pitchFamily="34" charset="-122"/>
            </a:endParaRPr>
          </a:p>
          <a:p>
            <a:r>
              <a:rPr lang="en-US" altLang="zh-CN" sz="2800" dirty="0">
                <a:latin typeface="微软雅黑" panose="020B0503020204020204" pitchFamily="34" charset="-122"/>
                <a:ea typeface="微软雅黑" panose="020B0503020204020204" pitchFamily="34" charset="-122"/>
              </a:rPr>
              <a:t> </a:t>
            </a:r>
            <a:r>
              <a:rPr lang="en-US" altLang="zh-CN" sz="2800" dirty="0" smtClean="0">
                <a:latin typeface="微软雅黑" panose="020B0503020204020204" pitchFamily="34" charset="-122"/>
                <a:ea typeface="微软雅黑" panose="020B0503020204020204" pitchFamily="34" charset="-122"/>
              </a:rPr>
              <a:t>      </a:t>
            </a:r>
            <a:r>
              <a:rPr lang="zh-CN" altLang="en-US" sz="2800" dirty="0" smtClean="0">
                <a:latin typeface="微软雅黑" panose="020B0503020204020204" pitchFamily="34" charset="-122"/>
                <a:ea typeface="微软雅黑" panose="020B0503020204020204" pitchFamily="34" charset="-122"/>
              </a:rPr>
              <a:t>但</a:t>
            </a:r>
            <a:r>
              <a:rPr lang="zh-CN" altLang="en-US" sz="2800" dirty="0">
                <a:latin typeface="微软雅黑" panose="020B0503020204020204" pitchFamily="34" charset="-122"/>
                <a:ea typeface="微软雅黑" panose="020B0503020204020204" pitchFamily="34" charset="-122"/>
              </a:rPr>
              <a:t>的能力。启示录十三章二节说，“那龙将自己的能力、座位和</a:t>
            </a:r>
            <a:r>
              <a:rPr lang="zh-CN" altLang="en-US" sz="2800" dirty="0" smtClean="0">
                <a:latin typeface="微软雅黑" panose="020B0503020204020204" pitchFamily="34" charset="-122"/>
                <a:ea typeface="微软雅黑" panose="020B0503020204020204" pitchFamily="34" charset="-122"/>
              </a:rPr>
              <a:t>大</a:t>
            </a:r>
            <a:endParaRPr lang="en-US" altLang="zh-CN" sz="2800" dirty="0" smtClean="0">
              <a:latin typeface="微软雅黑" panose="020B0503020204020204" pitchFamily="34" charset="-122"/>
              <a:ea typeface="微软雅黑" panose="020B0503020204020204" pitchFamily="34" charset="-122"/>
            </a:endParaRPr>
          </a:p>
          <a:p>
            <a:r>
              <a:rPr lang="en-US" altLang="zh-CN" sz="2800" dirty="0">
                <a:latin typeface="微软雅黑" panose="020B0503020204020204" pitchFamily="34" charset="-122"/>
                <a:ea typeface="微软雅黑" panose="020B0503020204020204" pitchFamily="34" charset="-122"/>
              </a:rPr>
              <a:t> </a:t>
            </a:r>
            <a:r>
              <a:rPr lang="en-US" altLang="zh-CN" sz="2800" dirty="0" smtClean="0">
                <a:latin typeface="微软雅黑" panose="020B0503020204020204" pitchFamily="34" charset="-122"/>
                <a:ea typeface="微软雅黑" panose="020B0503020204020204" pitchFamily="34" charset="-122"/>
              </a:rPr>
              <a:t>      </a:t>
            </a:r>
            <a:r>
              <a:rPr lang="zh-CN" altLang="en-US" sz="2800" dirty="0" smtClean="0">
                <a:latin typeface="微软雅黑" panose="020B0503020204020204" pitchFamily="34" charset="-122"/>
                <a:ea typeface="微软雅黑" panose="020B0503020204020204" pitchFamily="34" charset="-122"/>
              </a:rPr>
              <a:t>权柄</a:t>
            </a:r>
            <a:r>
              <a:rPr lang="zh-CN" altLang="en-US" sz="2800" dirty="0">
                <a:latin typeface="微软雅黑" panose="020B0503020204020204" pitchFamily="34" charset="-122"/>
                <a:ea typeface="微软雅黑" panose="020B0503020204020204" pitchFamily="34" charset="-122"/>
              </a:rPr>
              <a:t>，都给了它。”就某种意义说，敌基督将是撒但的化身。</a:t>
            </a:r>
          </a:p>
          <a:p>
            <a:endParaRPr lang="zh-CN" altLang="en-US" sz="2800" dirty="0">
              <a:latin typeface="微软雅黑" panose="020B0503020204020204" pitchFamily="34" charset="-122"/>
              <a:ea typeface="微软雅黑" panose="020B0503020204020204" pitchFamily="34" charset="-122"/>
            </a:endParaRPr>
          </a:p>
          <a:p>
            <a:r>
              <a:rPr lang="en-US" altLang="zh-CN" sz="2800" dirty="0" smtClean="0">
                <a:latin typeface="微软雅黑" panose="020B0503020204020204" pitchFamily="34" charset="-122"/>
                <a:ea typeface="微软雅黑" panose="020B0503020204020204" pitchFamily="34" charset="-122"/>
              </a:rPr>
              <a:t>14</a:t>
            </a:r>
            <a:r>
              <a:rPr lang="zh-CN" altLang="en-US" sz="2800" dirty="0" smtClean="0">
                <a:latin typeface="微软雅黑" panose="020B0503020204020204" pitchFamily="34" charset="-122"/>
                <a:ea typeface="微软雅黑" panose="020B0503020204020204" pitchFamily="34" charset="-122"/>
              </a:rPr>
              <a:t>、</a:t>
            </a:r>
            <a:r>
              <a:rPr lang="zh-CN" altLang="en-US" sz="2800" dirty="0" smtClean="0">
                <a:solidFill>
                  <a:schemeClr val="accent5"/>
                </a:solidFill>
                <a:latin typeface="微软雅黑" panose="020B0503020204020204" pitchFamily="34" charset="-122"/>
                <a:ea typeface="微软雅黑" panose="020B0503020204020204" pitchFamily="34" charset="-122"/>
              </a:rPr>
              <a:t>行</a:t>
            </a:r>
            <a:r>
              <a:rPr lang="zh-CN" altLang="en-US" sz="2800" dirty="0">
                <a:solidFill>
                  <a:schemeClr val="accent5"/>
                </a:solidFill>
                <a:latin typeface="微软雅黑" panose="020B0503020204020204" pitchFamily="34" charset="-122"/>
                <a:ea typeface="微软雅黑" panose="020B0503020204020204" pitchFamily="34" charset="-122"/>
              </a:rPr>
              <a:t>非常的</a:t>
            </a:r>
            <a:r>
              <a:rPr lang="zh-CN" altLang="en-US" sz="2800" dirty="0" smtClean="0">
                <a:solidFill>
                  <a:schemeClr val="accent5"/>
                </a:solidFill>
                <a:latin typeface="微软雅黑" panose="020B0503020204020204" pitchFamily="34" charset="-122"/>
                <a:ea typeface="微软雅黑" panose="020B0503020204020204" pitchFamily="34" charset="-122"/>
              </a:rPr>
              <a:t>毁灭（</a:t>
            </a:r>
            <a:r>
              <a:rPr lang="en-US" altLang="zh-CN" sz="2800" dirty="0" smtClean="0">
                <a:solidFill>
                  <a:schemeClr val="accent5"/>
                </a:solidFill>
                <a:latin typeface="微软雅黑" panose="020B0503020204020204" pitchFamily="34" charset="-122"/>
                <a:ea typeface="微软雅黑" panose="020B0503020204020204" pitchFamily="34" charset="-122"/>
              </a:rPr>
              <a:t>8:24</a:t>
            </a:r>
            <a:r>
              <a:rPr lang="zh-CN" altLang="en-US" sz="2800" dirty="0" smtClean="0">
                <a:solidFill>
                  <a:schemeClr val="accent5"/>
                </a:solidFill>
                <a:latin typeface="微软雅黑" panose="020B0503020204020204" pitchFamily="34" charset="-122"/>
                <a:ea typeface="微软雅黑" panose="020B0503020204020204" pitchFamily="34" charset="-122"/>
              </a:rPr>
              <a:t>）</a:t>
            </a:r>
            <a:r>
              <a:rPr lang="zh-CN" altLang="en-US" sz="2800" dirty="0" smtClean="0">
                <a:latin typeface="微软雅黑" panose="020B0503020204020204" pitchFamily="34" charset="-122"/>
                <a:ea typeface="微软雅黑" panose="020B0503020204020204" pitchFamily="34" charset="-122"/>
              </a:rPr>
              <a:t>这</a:t>
            </a:r>
            <a:r>
              <a:rPr lang="zh-CN" altLang="en-US" sz="2800" dirty="0">
                <a:latin typeface="微软雅黑" panose="020B0503020204020204" pitchFamily="34" charset="-122"/>
                <a:ea typeface="微软雅黑" panose="020B0503020204020204" pitchFamily="34" charset="-122"/>
              </a:rPr>
              <a:t>指明敌基督的毁灭要达到非常厉害的程度</a:t>
            </a:r>
            <a:r>
              <a:rPr lang="zh-CN" altLang="en-US" sz="2800" dirty="0" smtClean="0">
                <a:latin typeface="微软雅黑" panose="020B0503020204020204" pitchFamily="34" charset="-122"/>
                <a:ea typeface="微软雅黑" panose="020B0503020204020204" pitchFamily="34" charset="-122"/>
              </a:rPr>
              <a:t>。</a:t>
            </a:r>
            <a:endParaRPr lang="en-US" altLang="zh-CN" sz="2800" dirty="0" smtClean="0">
              <a:latin typeface="微软雅黑" panose="020B0503020204020204" pitchFamily="34" charset="-122"/>
              <a:ea typeface="微软雅黑" panose="020B0503020204020204" pitchFamily="34" charset="-122"/>
            </a:endParaRPr>
          </a:p>
          <a:p>
            <a:r>
              <a:rPr lang="en-US" altLang="zh-CN" sz="2800" dirty="0">
                <a:latin typeface="微软雅黑" panose="020B0503020204020204" pitchFamily="34" charset="-122"/>
                <a:ea typeface="微软雅黑" panose="020B0503020204020204" pitchFamily="34" charset="-122"/>
              </a:rPr>
              <a:t> </a:t>
            </a:r>
            <a:r>
              <a:rPr lang="en-US" altLang="zh-CN" sz="2800" dirty="0" smtClean="0">
                <a:latin typeface="微软雅黑" panose="020B0503020204020204" pitchFamily="34" charset="-122"/>
                <a:ea typeface="微软雅黑" panose="020B0503020204020204" pitchFamily="34" charset="-122"/>
              </a:rPr>
              <a:t>      </a:t>
            </a:r>
            <a:r>
              <a:rPr lang="zh-CN" altLang="en-US" sz="2800" dirty="0" smtClean="0">
                <a:latin typeface="微软雅黑" panose="020B0503020204020204" pitchFamily="34" charset="-122"/>
                <a:ea typeface="微软雅黑" panose="020B0503020204020204" pitchFamily="34" charset="-122"/>
              </a:rPr>
              <a:t>他</a:t>
            </a:r>
            <a:r>
              <a:rPr lang="zh-CN" altLang="en-US" sz="2800" dirty="0">
                <a:latin typeface="微软雅黑" panose="020B0503020204020204" pitchFamily="34" charset="-122"/>
                <a:ea typeface="微软雅黑" panose="020B0503020204020204" pitchFamily="34" charset="-122"/>
              </a:rPr>
              <a:t>要毁灭城市，甚至整个国家，是前所未有的。但愿我不留在</a:t>
            </a:r>
            <a:r>
              <a:rPr lang="zh-CN" altLang="en-US" sz="2800" dirty="0" smtClean="0">
                <a:latin typeface="微软雅黑" panose="020B0503020204020204" pitchFamily="34" charset="-122"/>
                <a:ea typeface="微软雅黑" panose="020B0503020204020204" pitchFamily="34" charset="-122"/>
              </a:rPr>
              <a:t>地上</a:t>
            </a:r>
            <a:endParaRPr lang="en-US" altLang="zh-CN" sz="2800" dirty="0" smtClean="0">
              <a:latin typeface="微软雅黑" panose="020B0503020204020204" pitchFamily="34" charset="-122"/>
              <a:ea typeface="微软雅黑" panose="020B0503020204020204" pitchFamily="34" charset="-122"/>
            </a:endParaRPr>
          </a:p>
          <a:p>
            <a:r>
              <a:rPr lang="en-US" altLang="zh-CN" sz="2800" dirty="0">
                <a:latin typeface="微软雅黑" panose="020B0503020204020204" pitchFamily="34" charset="-122"/>
                <a:ea typeface="微软雅黑" panose="020B0503020204020204" pitchFamily="34" charset="-122"/>
              </a:rPr>
              <a:t> </a:t>
            </a:r>
            <a:r>
              <a:rPr lang="en-US" altLang="zh-CN" sz="2800" dirty="0" smtClean="0">
                <a:latin typeface="微软雅黑" panose="020B0503020204020204" pitchFamily="34" charset="-122"/>
                <a:ea typeface="微软雅黑" panose="020B0503020204020204" pitchFamily="34" charset="-122"/>
              </a:rPr>
              <a:t>      </a:t>
            </a:r>
            <a:r>
              <a:rPr lang="zh-CN" altLang="en-US" sz="2800" dirty="0" smtClean="0">
                <a:latin typeface="微软雅黑" panose="020B0503020204020204" pitchFamily="34" charset="-122"/>
                <a:ea typeface="微软雅黑" panose="020B0503020204020204" pitchFamily="34" charset="-122"/>
              </a:rPr>
              <a:t>看到</a:t>
            </a:r>
            <a:r>
              <a:rPr lang="zh-CN" altLang="en-US" sz="2800" dirty="0">
                <a:latin typeface="微软雅黑" panose="020B0503020204020204" pitchFamily="34" charset="-122"/>
                <a:ea typeface="微软雅黑" panose="020B0503020204020204" pitchFamily="34" charset="-122"/>
              </a:rPr>
              <a:t>这事，我要从天上来观看</a:t>
            </a:r>
            <a:r>
              <a:rPr lang="zh-CN" altLang="en-US" sz="2800" dirty="0" smtClean="0">
                <a:latin typeface="微软雅黑" panose="020B0503020204020204" pitchFamily="34" charset="-122"/>
                <a:ea typeface="微软雅黑" panose="020B0503020204020204" pitchFamily="34" charset="-122"/>
              </a:rPr>
              <a:t>。</a:t>
            </a:r>
            <a:endParaRPr lang="zh-CN" altLang="en-US" sz="28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960628139"/>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defRPr/>
            </a:pPr>
            <a:endParaRPr lang="zh-CN" altLang="en-US"/>
          </a:p>
        </p:txBody>
      </p:sp>
      <p:sp>
        <p:nvSpPr>
          <p:cNvPr id="3" name="内容占位符 2"/>
          <p:cNvSpPr>
            <a:spLocks noGrp="1"/>
          </p:cNvSpPr>
          <p:nvPr>
            <p:ph idx="1"/>
          </p:nvPr>
        </p:nvSpPr>
        <p:spPr/>
        <p:txBody>
          <a:bodyPr/>
          <a:lstStyle/>
          <a:p>
            <a:pPr>
              <a:defRPr/>
            </a:pPr>
            <a:endParaRPr lang="zh-CN" altLang="en-US" dirty="0"/>
          </a:p>
        </p:txBody>
      </p:sp>
      <p:pic>
        <p:nvPicPr>
          <p:cNvPr id="11268" name="Picture 6" descr="http://upload.wikimedia.org/wikipedia/commons/8/87/1581_Bunting_clover_leaf_ma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3031"/>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3297285"/>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92428" y="-25176"/>
            <a:ext cx="11178862" cy="8125301"/>
          </a:xfrm>
          <a:prstGeom prst="rect">
            <a:avLst/>
          </a:prstGeom>
        </p:spPr>
        <p:txBody>
          <a:bodyPr wrap="square">
            <a:spAutoFit/>
          </a:bodyPr>
          <a:lstStyle/>
          <a:p>
            <a:endParaRPr lang="zh-CN" altLang="en-US" dirty="0">
              <a:latin typeface="微软雅黑" panose="020B0503020204020204" pitchFamily="34" charset="-122"/>
              <a:ea typeface="微软雅黑" panose="020B0503020204020204" pitchFamily="34" charset="-122"/>
            </a:endParaRPr>
          </a:p>
          <a:p>
            <a:r>
              <a:rPr lang="en-US" altLang="zh-CN" sz="2800" dirty="0" smtClean="0">
                <a:latin typeface="微软雅黑" panose="020B0503020204020204" pitchFamily="34" charset="-122"/>
                <a:ea typeface="微软雅黑" panose="020B0503020204020204" pitchFamily="34" charset="-122"/>
              </a:rPr>
              <a:t>15</a:t>
            </a:r>
            <a:r>
              <a:rPr lang="zh-CN" altLang="en-US" sz="2800" dirty="0" smtClean="0">
                <a:latin typeface="微软雅黑" panose="020B0503020204020204" pitchFamily="34" charset="-122"/>
                <a:ea typeface="微软雅黑" panose="020B0503020204020204" pitchFamily="34" charset="-122"/>
              </a:rPr>
              <a:t>、</a:t>
            </a:r>
            <a:r>
              <a:rPr lang="zh-CN" altLang="en-US" sz="2800" dirty="0" smtClean="0">
                <a:solidFill>
                  <a:schemeClr val="accent5"/>
                </a:solidFill>
                <a:latin typeface="微软雅黑" panose="020B0503020204020204" pitchFamily="34" charset="-122"/>
                <a:ea typeface="微软雅黑" panose="020B0503020204020204" pitchFamily="34" charset="-122"/>
              </a:rPr>
              <a:t>毁灭</a:t>
            </a:r>
            <a:r>
              <a:rPr lang="zh-CN" altLang="en-US" sz="2800" dirty="0">
                <a:solidFill>
                  <a:schemeClr val="accent5"/>
                </a:solidFill>
                <a:latin typeface="微软雅黑" panose="020B0503020204020204" pitchFamily="34" charset="-122"/>
                <a:ea typeface="微软雅黑" panose="020B0503020204020204" pitchFamily="34" charset="-122"/>
              </a:rPr>
              <a:t>有能力的和圣</a:t>
            </a:r>
            <a:r>
              <a:rPr lang="zh-CN" altLang="en-US" sz="2800" dirty="0" smtClean="0">
                <a:solidFill>
                  <a:schemeClr val="accent5"/>
                </a:solidFill>
                <a:latin typeface="微软雅黑" panose="020B0503020204020204" pitchFamily="34" charset="-122"/>
                <a:ea typeface="微软雅黑" panose="020B0503020204020204" pitchFamily="34" charset="-122"/>
              </a:rPr>
              <a:t>民</a:t>
            </a:r>
            <a:r>
              <a:rPr lang="zh-CN" altLang="en-US" sz="2800" dirty="0" smtClean="0">
                <a:latin typeface="微软雅黑" panose="020B0503020204020204" pitchFamily="34" charset="-122"/>
                <a:ea typeface="微软雅黑" panose="020B0503020204020204" pitchFamily="34" charset="-122"/>
              </a:rPr>
              <a:t>（</a:t>
            </a:r>
            <a:r>
              <a:rPr lang="zh-CN" altLang="en-US" sz="2800" dirty="0">
                <a:latin typeface="微软雅黑" panose="020B0503020204020204" pitchFamily="34" charset="-122"/>
                <a:ea typeface="微软雅黑" panose="020B0503020204020204" pitchFamily="34" charset="-122"/>
              </a:rPr>
              <a:t>但八</a:t>
            </a:r>
            <a:r>
              <a:rPr lang="en-US" altLang="zh-CN" sz="2800" dirty="0">
                <a:latin typeface="微软雅黑" panose="020B0503020204020204" pitchFamily="34" charset="-122"/>
                <a:ea typeface="微软雅黑" panose="020B0503020204020204" pitchFamily="34" charset="-122"/>
              </a:rPr>
              <a:t>24</a:t>
            </a:r>
            <a:r>
              <a:rPr lang="zh-CN" altLang="en-US" sz="2800" dirty="0">
                <a:latin typeface="微软雅黑" panose="020B0503020204020204" pitchFamily="34" charset="-122"/>
                <a:ea typeface="微软雅黑" panose="020B0503020204020204" pitchFamily="34" charset="-122"/>
              </a:rPr>
              <a:t>，）就是神的子民。</a:t>
            </a:r>
          </a:p>
          <a:p>
            <a:endParaRPr lang="zh-CN" altLang="en-US" sz="2800" dirty="0">
              <a:latin typeface="微软雅黑" panose="020B0503020204020204" pitchFamily="34" charset="-122"/>
              <a:ea typeface="微软雅黑" panose="020B0503020204020204" pitchFamily="34" charset="-122"/>
            </a:endParaRPr>
          </a:p>
          <a:p>
            <a:r>
              <a:rPr lang="en-US" altLang="zh-CN" sz="2800" dirty="0" smtClean="0">
                <a:latin typeface="微软雅黑" panose="020B0503020204020204" pitchFamily="34" charset="-122"/>
                <a:ea typeface="微软雅黑" panose="020B0503020204020204" pitchFamily="34" charset="-122"/>
              </a:rPr>
              <a:t>16</a:t>
            </a:r>
            <a:r>
              <a:rPr lang="zh-CN" altLang="en-US" sz="2800" dirty="0" smtClean="0">
                <a:latin typeface="微软雅黑" panose="020B0503020204020204" pitchFamily="34" charset="-122"/>
                <a:ea typeface="微软雅黑" panose="020B0503020204020204" pitchFamily="34" charset="-122"/>
              </a:rPr>
              <a:t>、</a:t>
            </a:r>
            <a:r>
              <a:rPr lang="zh-CN" altLang="en-US" sz="2800" dirty="0" smtClean="0">
                <a:solidFill>
                  <a:schemeClr val="accent5"/>
                </a:solidFill>
                <a:latin typeface="微软雅黑" panose="020B0503020204020204" pitchFamily="34" charset="-122"/>
                <a:ea typeface="微软雅黑" panose="020B0503020204020204" pitchFamily="34" charset="-122"/>
              </a:rPr>
              <a:t>运用</a:t>
            </a:r>
            <a:r>
              <a:rPr lang="zh-CN" altLang="en-US" sz="2800" dirty="0">
                <a:solidFill>
                  <a:schemeClr val="accent5"/>
                </a:solidFill>
                <a:latin typeface="微软雅黑" panose="020B0503020204020204" pitchFamily="34" charset="-122"/>
                <a:ea typeface="微软雅黑" panose="020B0503020204020204" pitchFamily="34" charset="-122"/>
              </a:rPr>
              <a:t>权术，成就</a:t>
            </a:r>
            <a:r>
              <a:rPr lang="zh-CN" altLang="en-US" sz="2800" dirty="0" smtClean="0">
                <a:solidFill>
                  <a:schemeClr val="accent5"/>
                </a:solidFill>
                <a:latin typeface="微软雅黑" panose="020B0503020204020204" pitchFamily="34" charset="-122"/>
                <a:ea typeface="微软雅黑" panose="020B0503020204020204" pitchFamily="34" charset="-122"/>
              </a:rPr>
              <a:t>诡计</a:t>
            </a:r>
            <a:r>
              <a:rPr lang="zh-CN" altLang="en-US" sz="2800" dirty="0" smtClean="0">
                <a:latin typeface="微软雅黑" panose="020B0503020204020204" pitchFamily="34" charset="-122"/>
                <a:ea typeface="微软雅黑" panose="020B0503020204020204" pitchFamily="34" charset="-122"/>
              </a:rPr>
              <a:t>（</a:t>
            </a:r>
            <a:r>
              <a:rPr lang="en-US" altLang="zh-CN" sz="2800" dirty="0" smtClean="0">
                <a:latin typeface="微软雅黑" panose="020B0503020204020204" pitchFamily="34" charset="-122"/>
                <a:ea typeface="微软雅黑" panose="020B0503020204020204" pitchFamily="34" charset="-122"/>
              </a:rPr>
              <a:t>8:25</a:t>
            </a:r>
            <a:r>
              <a:rPr lang="zh-CN" altLang="en-US" sz="2800" dirty="0" smtClean="0">
                <a:latin typeface="微软雅黑" panose="020B0503020204020204" pitchFamily="34" charset="-122"/>
                <a:ea typeface="微软雅黑" panose="020B0503020204020204" pitchFamily="34" charset="-122"/>
              </a:rPr>
              <a:t>）这</a:t>
            </a:r>
            <a:r>
              <a:rPr lang="zh-CN" altLang="en-US" sz="2800" dirty="0">
                <a:latin typeface="微软雅黑" panose="020B0503020204020204" pitchFamily="34" charset="-122"/>
                <a:ea typeface="微软雅黑" panose="020B0503020204020204" pitchFamily="34" charset="-122"/>
              </a:rPr>
              <a:t>启示敌基督会运用权术，诡计</a:t>
            </a:r>
            <a:r>
              <a:rPr lang="zh-CN" altLang="en-US" sz="2800" dirty="0" smtClean="0">
                <a:latin typeface="微软雅黑" panose="020B0503020204020204" pitchFamily="34" charset="-122"/>
                <a:ea typeface="微软雅黑" panose="020B0503020204020204" pitchFamily="34" charset="-122"/>
              </a:rPr>
              <a:t>多</a:t>
            </a:r>
            <a:endParaRPr lang="en-US" altLang="zh-CN" sz="2800" dirty="0" smtClean="0">
              <a:latin typeface="微软雅黑" panose="020B0503020204020204" pitchFamily="34" charset="-122"/>
              <a:ea typeface="微软雅黑" panose="020B0503020204020204" pitchFamily="34" charset="-122"/>
            </a:endParaRPr>
          </a:p>
          <a:p>
            <a:r>
              <a:rPr lang="en-US" altLang="zh-CN" sz="2800" dirty="0">
                <a:latin typeface="微软雅黑" panose="020B0503020204020204" pitchFamily="34" charset="-122"/>
                <a:ea typeface="微软雅黑" panose="020B0503020204020204" pitchFamily="34" charset="-122"/>
              </a:rPr>
              <a:t> </a:t>
            </a:r>
            <a:r>
              <a:rPr lang="en-US" altLang="zh-CN" sz="2800" dirty="0" smtClean="0">
                <a:latin typeface="微软雅黑" panose="020B0503020204020204" pitchFamily="34" charset="-122"/>
                <a:ea typeface="微软雅黑" panose="020B0503020204020204" pitchFamily="34" charset="-122"/>
              </a:rPr>
              <a:t>       </a:t>
            </a:r>
            <a:r>
              <a:rPr lang="zh-CN" altLang="en-US" sz="2800" dirty="0" smtClean="0">
                <a:latin typeface="微软雅黑" panose="020B0503020204020204" pitchFamily="34" charset="-122"/>
                <a:ea typeface="微软雅黑" panose="020B0503020204020204" pitchFamily="34" charset="-122"/>
              </a:rPr>
              <a:t>端</a:t>
            </a:r>
            <a:r>
              <a:rPr lang="zh-CN" altLang="en-US" sz="2800" dirty="0">
                <a:latin typeface="微软雅黑" panose="020B0503020204020204" pitchFamily="34" charset="-122"/>
                <a:ea typeface="微软雅黑" panose="020B0503020204020204" pitchFamily="34" charset="-122"/>
              </a:rPr>
              <a:t>。</a:t>
            </a:r>
          </a:p>
          <a:p>
            <a:endParaRPr lang="zh-CN" altLang="en-US" sz="2800" dirty="0">
              <a:latin typeface="微软雅黑" panose="020B0503020204020204" pitchFamily="34" charset="-122"/>
              <a:ea typeface="微软雅黑" panose="020B0503020204020204" pitchFamily="34" charset="-122"/>
            </a:endParaRPr>
          </a:p>
          <a:p>
            <a:r>
              <a:rPr lang="en-US" altLang="zh-CN" sz="2800" dirty="0" smtClean="0">
                <a:latin typeface="微软雅黑" panose="020B0503020204020204" pitchFamily="34" charset="-122"/>
                <a:ea typeface="微软雅黑" panose="020B0503020204020204" pitchFamily="34" charset="-122"/>
              </a:rPr>
              <a:t>17</a:t>
            </a:r>
            <a:r>
              <a:rPr lang="zh-CN" altLang="en-US" sz="2800" dirty="0" smtClean="0">
                <a:latin typeface="微软雅黑" panose="020B0503020204020204" pitchFamily="34" charset="-122"/>
                <a:ea typeface="微软雅黑" panose="020B0503020204020204" pitchFamily="34" charset="-122"/>
              </a:rPr>
              <a:t>、</a:t>
            </a:r>
            <a:r>
              <a:rPr lang="zh-CN" altLang="en-US" sz="2800" dirty="0" smtClean="0">
                <a:solidFill>
                  <a:schemeClr val="accent5"/>
                </a:solidFill>
                <a:latin typeface="微软雅黑" panose="020B0503020204020204" pitchFamily="34" charset="-122"/>
                <a:ea typeface="微软雅黑" panose="020B0503020204020204" pitchFamily="34" charset="-122"/>
              </a:rPr>
              <a:t>在</a:t>
            </a:r>
            <a:r>
              <a:rPr lang="zh-CN" altLang="en-US" sz="2800" dirty="0">
                <a:solidFill>
                  <a:schemeClr val="accent5"/>
                </a:solidFill>
                <a:latin typeface="微软雅黑" panose="020B0503020204020204" pitchFamily="34" charset="-122"/>
                <a:ea typeface="微软雅黑" panose="020B0503020204020204" pitchFamily="34" charset="-122"/>
              </a:rPr>
              <a:t>人坦然无备的时候，毁灭多</a:t>
            </a:r>
            <a:r>
              <a:rPr lang="zh-CN" altLang="en-US" sz="2800" dirty="0" smtClean="0">
                <a:solidFill>
                  <a:schemeClr val="accent5"/>
                </a:solidFill>
                <a:latin typeface="微软雅黑" panose="020B0503020204020204" pitchFamily="34" charset="-122"/>
                <a:ea typeface="微软雅黑" panose="020B0503020204020204" pitchFamily="34" charset="-122"/>
              </a:rPr>
              <a:t>人</a:t>
            </a:r>
            <a:r>
              <a:rPr lang="zh-CN" altLang="en-US" sz="2800" dirty="0" smtClean="0">
                <a:latin typeface="微软雅黑" panose="020B0503020204020204" pitchFamily="34" charset="-122"/>
                <a:ea typeface="微软雅黑" panose="020B0503020204020204" pitchFamily="34" charset="-122"/>
              </a:rPr>
              <a:t>（</a:t>
            </a:r>
            <a:r>
              <a:rPr lang="en-US" altLang="zh-CN" sz="2800" dirty="0" smtClean="0">
                <a:latin typeface="微软雅黑" panose="020B0503020204020204" pitchFamily="34" charset="-122"/>
                <a:ea typeface="微软雅黑" panose="020B0503020204020204" pitchFamily="34" charset="-122"/>
              </a:rPr>
              <a:t>8:25</a:t>
            </a:r>
            <a:r>
              <a:rPr lang="zh-CN" altLang="en-US" sz="2800" dirty="0" smtClean="0">
                <a:latin typeface="微软雅黑" panose="020B0503020204020204" pitchFamily="34" charset="-122"/>
                <a:ea typeface="微软雅黑" panose="020B0503020204020204" pitchFamily="34" charset="-122"/>
              </a:rPr>
              <a:t>）当众</a:t>
            </a:r>
            <a:r>
              <a:rPr lang="zh-CN" altLang="en-US" sz="2800" dirty="0">
                <a:latin typeface="微软雅黑" panose="020B0503020204020204" pitchFamily="34" charset="-122"/>
                <a:ea typeface="微软雅黑" panose="020B0503020204020204" pitchFamily="34" charset="-122"/>
              </a:rPr>
              <a:t>人坦然无备，</a:t>
            </a:r>
            <a:r>
              <a:rPr lang="zh-CN" altLang="en-US" sz="2800" dirty="0" smtClean="0">
                <a:latin typeface="微软雅黑" panose="020B0503020204020204" pitchFamily="34" charset="-122"/>
                <a:ea typeface="微软雅黑" panose="020B0503020204020204" pitchFamily="34" charset="-122"/>
              </a:rPr>
              <a:t>以为</a:t>
            </a:r>
            <a:endParaRPr lang="en-US" altLang="zh-CN" sz="2800" dirty="0" smtClean="0">
              <a:latin typeface="微软雅黑" panose="020B0503020204020204" pitchFamily="34" charset="-122"/>
              <a:ea typeface="微软雅黑" panose="020B0503020204020204" pitchFamily="34" charset="-122"/>
            </a:endParaRPr>
          </a:p>
          <a:p>
            <a:r>
              <a:rPr lang="en-US" altLang="zh-CN" sz="2800" dirty="0">
                <a:latin typeface="微软雅黑" panose="020B0503020204020204" pitchFamily="34" charset="-122"/>
                <a:ea typeface="微软雅黑" panose="020B0503020204020204" pitchFamily="34" charset="-122"/>
              </a:rPr>
              <a:t> </a:t>
            </a:r>
            <a:r>
              <a:rPr lang="en-US" altLang="zh-CN" sz="2800" dirty="0" smtClean="0">
                <a:latin typeface="微软雅黑" panose="020B0503020204020204" pitchFamily="34" charset="-122"/>
                <a:ea typeface="微软雅黑" panose="020B0503020204020204" pitchFamily="34" charset="-122"/>
              </a:rPr>
              <a:t>      </a:t>
            </a:r>
            <a:r>
              <a:rPr lang="zh-CN" altLang="en-US" sz="2800" dirty="0" smtClean="0">
                <a:latin typeface="微软雅黑" panose="020B0503020204020204" pitchFamily="34" charset="-122"/>
                <a:ea typeface="微软雅黑" panose="020B0503020204020204" pitchFamily="34" charset="-122"/>
              </a:rPr>
              <a:t>稳妥的</a:t>
            </a:r>
            <a:r>
              <a:rPr lang="zh-CN" altLang="en-US" sz="2800" dirty="0">
                <a:latin typeface="微软雅黑" panose="020B0503020204020204" pitchFamily="34" charset="-122"/>
                <a:ea typeface="微软雅黑" panose="020B0503020204020204" pitchFamily="34" charset="-122"/>
              </a:rPr>
              <a:t>时候，敌基督就要来到，毁灭他们。</a:t>
            </a:r>
          </a:p>
          <a:p>
            <a:endParaRPr lang="zh-CN" altLang="en-US" sz="2800" dirty="0">
              <a:latin typeface="微软雅黑" panose="020B0503020204020204" pitchFamily="34" charset="-122"/>
              <a:ea typeface="微软雅黑" panose="020B0503020204020204" pitchFamily="34" charset="-122"/>
            </a:endParaRPr>
          </a:p>
          <a:p>
            <a:r>
              <a:rPr lang="en-US" altLang="zh-CN" sz="2800" dirty="0" smtClean="0">
                <a:latin typeface="微软雅黑" panose="020B0503020204020204" pitchFamily="34" charset="-122"/>
                <a:ea typeface="微软雅黑" panose="020B0503020204020204" pitchFamily="34" charset="-122"/>
              </a:rPr>
              <a:t>18</a:t>
            </a:r>
            <a:r>
              <a:rPr lang="zh-CN" altLang="en-US" sz="2800" dirty="0" smtClean="0">
                <a:latin typeface="微软雅黑" panose="020B0503020204020204" pitchFamily="34" charset="-122"/>
                <a:ea typeface="微软雅黑" panose="020B0503020204020204" pitchFamily="34" charset="-122"/>
              </a:rPr>
              <a:t>、</a:t>
            </a:r>
            <a:r>
              <a:rPr lang="zh-CN" altLang="en-US" sz="2800" dirty="0" smtClean="0">
                <a:solidFill>
                  <a:schemeClr val="accent5"/>
                </a:solidFill>
                <a:latin typeface="微软雅黑" panose="020B0503020204020204" pitchFamily="34" charset="-122"/>
                <a:ea typeface="微软雅黑" panose="020B0503020204020204" pitchFamily="34" charset="-122"/>
              </a:rPr>
              <a:t>非</a:t>
            </a:r>
            <a:r>
              <a:rPr lang="zh-CN" altLang="en-US" sz="2800" dirty="0">
                <a:solidFill>
                  <a:schemeClr val="accent5"/>
                </a:solidFill>
                <a:latin typeface="微软雅黑" panose="020B0503020204020204" pitchFamily="34" charset="-122"/>
                <a:ea typeface="微软雅黑" panose="020B0503020204020204" pitchFamily="34" charset="-122"/>
              </a:rPr>
              <a:t>因人手而</a:t>
            </a:r>
            <a:r>
              <a:rPr lang="zh-CN" altLang="en-US" sz="2800" dirty="0" smtClean="0">
                <a:solidFill>
                  <a:schemeClr val="accent5"/>
                </a:solidFill>
                <a:latin typeface="微软雅黑" panose="020B0503020204020204" pitchFamily="34" charset="-122"/>
                <a:ea typeface="微软雅黑" panose="020B0503020204020204" pitchFamily="34" charset="-122"/>
              </a:rPr>
              <a:t>灭亡</a:t>
            </a:r>
            <a:r>
              <a:rPr lang="zh-CN" altLang="en-US" sz="2800" dirty="0">
                <a:latin typeface="微软雅黑" panose="020B0503020204020204" pitchFamily="34" charset="-122"/>
                <a:ea typeface="微软雅黑" panose="020B0503020204020204" pitchFamily="34" charset="-122"/>
              </a:rPr>
              <a:t>（</a:t>
            </a:r>
            <a:r>
              <a:rPr lang="en-US" altLang="zh-CN" sz="2800" dirty="0">
                <a:latin typeface="微软雅黑" panose="020B0503020204020204" pitchFamily="34" charset="-122"/>
                <a:ea typeface="微软雅黑" panose="020B0503020204020204" pitchFamily="34" charset="-122"/>
              </a:rPr>
              <a:t>8:25</a:t>
            </a:r>
            <a:r>
              <a:rPr lang="zh-CN" altLang="en-US" sz="2800" dirty="0">
                <a:latin typeface="微软雅黑" panose="020B0503020204020204" pitchFamily="34" charset="-122"/>
                <a:ea typeface="微软雅黑" panose="020B0503020204020204" pitchFamily="34" charset="-122"/>
              </a:rPr>
              <a:t>）</a:t>
            </a:r>
            <a:r>
              <a:rPr lang="zh-CN" altLang="en-US" sz="2800" dirty="0" smtClean="0">
                <a:latin typeface="微软雅黑" panose="020B0503020204020204" pitchFamily="34" charset="-122"/>
                <a:ea typeface="微软雅黑" panose="020B0503020204020204" pitchFamily="34" charset="-122"/>
              </a:rPr>
              <a:t>至</a:t>
            </a:r>
            <a:r>
              <a:rPr lang="zh-CN" altLang="en-US" sz="2800" dirty="0">
                <a:latin typeface="微软雅黑" panose="020B0503020204020204" pitchFamily="34" charset="-122"/>
                <a:ea typeface="微软雅黑" panose="020B0503020204020204" pitchFamily="34" charset="-122"/>
              </a:rPr>
              <a:t>终，敌基督要因基督，不是因任何</a:t>
            </a:r>
            <a:r>
              <a:rPr lang="zh-CN" altLang="en-US" sz="2800" dirty="0" smtClean="0">
                <a:latin typeface="微软雅黑" panose="020B0503020204020204" pitchFamily="34" charset="-122"/>
                <a:ea typeface="微软雅黑" panose="020B0503020204020204" pitchFamily="34" charset="-122"/>
              </a:rPr>
              <a:t>人</a:t>
            </a:r>
            <a:endParaRPr lang="en-US" altLang="zh-CN" sz="2800" dirty="0" smtClean="0">
              <a:latin typeface="微软雅黑" panose="020B0503020204020204" pitchFamily="34" charset="-122"/>
              <a:ea typeface="微软雅黑" panose="020B0503020204020204" pitchFamily="34" charset="-122"/>
            </a:endParaRPr>
          </a:p>
          <a:p>
            <a:r>
              <a:rPr lang="en-US" altLang="zh-CN" sz="2800" dirty="0">
                <a:latin typeface="微软雅黑" panose="020B0503020204020204" pitchFamily="34" charset="-122"/>
                <a:ea typeface="微软雅黑" panose="020B0503020204020204" pitchFamily="34" charset="-122"/>
              </a:rPr>
              <a:t> </a:t>
            </a:r>
            <a:r>
              <a:rPr lang="en-US" altLang="zh-CN" sz="2800" dirty="0" smtClean="0">
                <a:latin typeface="微软雅黑" panose="020B0503020204020204" pitchFamily="34" charset="-122"/>
                <a:ea typeface="微软雅黑" panose="020B0503020204020204" pitchFamily="34" charset="-122"/>
              </a:rPr>
              <a:t>       </a:t>
            </a:r>
            <a:r>
              <a:rPr lang="zh-CN" altLang="en-US" sz="2800" dirty="0" smtClean="0">
                <a:latin typeface="微软雅黑" panose="020B0503020204020204" pitchFamily="34" charset="-122"/>
                <a:ea typeface="微软雅黑" panose="020B0503020204020204" pitchFamily="34" charset="-122"/>
              </a:rPr>
              <a:t>的手而</a:t>
            </a:r>
            <a:r>
              <a:rPr lang="zh-CN" altLang="en-US" sz="2800" dirty="0">
                <a:latin typeface="微软雅黑" panose="020B0503020204020204" pitchFamily="34" charset="-122"/>
                <a:ea typeface="微软雅黑" panose="020B0503020204020204" pitchFamily="34" charset="-122"/>
              </a:rPr>
              <a:t>灭亡。</a:t>
            </a:r>
          </a:p>
          <a:p>
            <a:endParaRPr lang="zh-CN" altLang="en-US" sz="2800" dirty="0">
              <a:latin typeface="微软雅黑" panose="020B0503020204020204" pitchFamily="34" charset="-122"/>
              <a:ea typeface="微软雅黑" panose="020B0503020204020204" pitchFamily="34" charset="-122"/>
            </a:endParaRPr>
          </a:p>
          <a:p>
            <a:r>
              <a:rPr lang="zh-CN" altLang="en-US" sz="2800" b="1" dirty="0">
                <a:solidFill>
                  <a:schemeClr val="accent5"/>
                </a:solidFill>
                <a:latin typeface="微软雅黑" panose="020B0503020204020204" pitchFamily="34" charset="-122"/>
                <a:ea typeface="微软雅黑" panose="020B0503020204020204" pitchFamily="34" charset="-122"/>
              </a:rPr>
              <a:t>以上各点，给我们一幅有关敌基督，就是但以理八章那小角的完整图画。请记得，敌基督首先是但以理七章的第四个兽，然后是但以理八章的小角。</a:t>
            </a:r>
          </a:p>
          <a:p>
            <a:endParaRPr lang="zh-CN" altLang="en-US" sz="2800" dirty="0">
              <a:latin typeface="微软雅黑" panose="020B0503020204020204" pitchFamily="34" charset="-122"/>
              <a:ea typeface="微软雅黑" panose="020B0503020204020204" pitchFamily="34" charset="-122"/>
            </a:endParaRPr>
          </a:p>
          <a:p>
            <a:r>
              <a:rPr lang="zh-CN" altLang="en-US" sz="2800" dirty="0">
                <a:latin typeface="微软雅黑" panose="020B0503020204020204" pitchFamily="34" charset="-122"/>
                <a:ea typeface="微软雅黑" panose="020B0503020204020204" pitchFamily="34" charset="-122"/>
              </a:rPr>
              <a:t> </a:t>
            </a:r>
          </a:p>
          <a:p>
            <a:r>
              <a:rPr lang="zh-CN" altLang="en-US" sz="2800" dirty="0">
                <a:latin typeface="微软雅黑" panose="020B0503020204020204" pitchFamily="34" charset="-122"/>
                <a:ea typeface="微软雅黑" panose="020B0503020204020204" pitchFamily="34" charset="-122"/>
              </a:rPr>
              <a:t>　 </a:t>
            </a:r>
          </a:p>
          <a:p>
            <a:endParaRPr lang="zh-CN" altLang="en-US" sz="28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580649434"/>
      </p:ext>
    </p:extLst>
  </p:cSld>
  <p:clrMapOvr>
    <a:masterClrMapping/>
  </p:clrMapOvr>
  <p:transition spd="slow">
    <p:push dir="u"/>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908145" y="3244334"/>
            <a:ext cx="15546244" cy="1569660"/>
          </a:xfrm>
          <a:prstGeom prst="rect">
            <a:avLst/>
          </a:prstGeom>
        </p:spPr>
        <p:txBody>
          <a:bodyPr wrap="none">
            <a:spAutoFit/>
          </a:bodyPr>
          <a:lstStyle/>
          <a:p>
            <a:pPr algn="ctr"/>
            <a:r>
              <a:rPr lang="zh-TW" altLang="en-US" sz="4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世代终结的</a:t>
            </a:r>
            <a:r>
              <a:rPr lang="zh-TW" altLang="en-US" sz="48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兆头</a:t>
            </a:r>
            <a:endParaRPr lang="en-US" altLang="zh-TW" sz="48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endParaRPr>
          </a:p>
          <a:p>
            <a:pPr algn="ctr"/>
            <a:r>
              <a:rPr lang="en-US" altLang="zh-CN" sz="4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 </a:t>
            </a:r>
            <a:r>
              <a:rPr lang="en-US" altLang="zh-CN" sz="48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微软雅黑" panose="020B0503020204020204" pitchFamily="34" charset="-122"/>
                <a:ea typeface="微软雅黑" panose="020B0503020204020204" pitchFamily="34" charset="-122"/>
              </a:rPr>
              <a:t>                                                   —-</a:t>
            </a:r>
            <a:r>
              <a:rPr lang="zh-CN" altLang="en-US" sz="4800" b="1" dirty="0">
                <a:solidFill>
                  <a:schemeClr val="accent5"/>
                </a:solidFill>
                <a:latin typeface="微软雅黑" panose="020B0503020204020204" pitchFamily="34" charset="-122"/>
                <a:ea typeface="微软雅黑" panose="020B0503020204020204" pitchFamily="34" charset="-122"/>
              </a:rPr>
              <a:t>国度的福音的传扬</a:t>
            </a:r>
            <a:endParaRPr lang="zh-CN" altLang="en-US" sz="4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1404525639"/>
      </p:ext>
    </p:extLst>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0" y="3344513"/>
            <a:ext cx="8306873" cy="1735095"/>
          </a:xfrm>
          <a:prstGeom prst="rect">
            <a:avLst/>
          </a:prstGeom>
        </p:spPr>
      </p:pic>
      <p:pic>
        <p:nvPicPr>
          <p:cNvPr id="3" name="图片 2"/>
          <p:cNvPicPr>
            <a:picLocks noChangeAspect="1"/>
          </p:cNvPicPr>
          <p:nvPr/>
        </p:nvPicPr>
        <p:blipFill>
          <a:blip r:embed="rId3"/>
          <a:stretch>
            <a:fillRect/>
          </a:stretch>
        </p:blipFill>
        <p:spPr>
          <a:xfrm>
            <a:off x="3373124" y="5079608"/>
            <a:ext cx="8818876" cy="1778392"/>
          </a:xfrm>
          <a:prstGeom prst="rect">
            <a:avLst/>
          </a:prstGeom>
        </p:spPr>
      </p:pic>
      <p:sp>
        <p:nvSpPr>
          <p:cNvPr id="4" name="矩形 3"/>
          <p:cNvSpPr/>
          <p:nvPr/>
        </p:nvSpPr>
        <p:spPr>
          <a:xfrm>
            <a:off x="652526" y="1367181"/>
            <a:ext cx="10745273" cy="1200329"/>
          </a:xfrm>
          <a:prstGeom prst="rect">
            <a:avLst/>
          </a:prstGeom>
        </p:spPr>
        <p:txBody>
          <a:bodyPr wrap="square">
            <a:spAutoFit/>
          </a:bodyPr>
          <a:lstStyle/>
          <a:p>
            <a:r>
              <a:rPr lang="zh-CN" altLang="en-US" sz="3600" b="1" dirty="0">
                <a:solidFill>
                  <a:schemeClr val="accent5"/>
                </a:solidFill>
                <a:latin typeface="微软雅黑" panose="020B0503020204020204" pitchFamily="34" charset="-122"/>
                <a:ea typeface="微软雅黑" panose="020B0503020204020204" pitchFamily="34" charset="-122"/>
              </a:rPr>
              <a:t>　</a:t>
            </a:r>
            <a:r>
              <a:rPr lang="zh-CN" altLang="en-US" sz="3600" b="1" dirty="0" smtClean="0">
                <a:solidFill>
                  <a:schemeClr val="accent5"/>
                </a:solidFill>
                <a:latin typeface="微软雅黑" panose="020B0503020204020204" pitchFamily="34" charset="-122"/>
                <a:ea typeface="微软雅黑" panose="020B0503020204020204" pitchFamily="34" charset="-122"/>
              </a:rPr>
              <a:t>这国度</a:t>
            </a:r>
            <a:r>
              <a:rPr lang="zh-CN" altLang="en-US" sz="3600" b="1" dirty="0">
                <a:solidFill>
                  <a:schemeClr val="accent5"/>
                </a:solidFill>
                <a:latin typeface="微软雅黑" panose="020B0503020204020204" pitchFamily="34" charset="-122"/>
                <a:ea typeface="微软雅黑" panose="020B0503020204020204" pitchFamily="34" charset="-122"/>
              </a:rPr>
              <a:t>的福音要</a:t>
            </a:r>
            <a:r>
              <a:rPr lang="zh-CN" altLang="en-US" sz="3600" b="1" dirty="0" smtClean="0">
                <a:solidFill>
                  <a:schemeClr val="accent5"/>
                </a:solidFill>
                <a:latin typeface="微软雅黑" panose="020B0503020204020204" pitchFamily="34" charset="-122"/>
                <a:ea typeface="微软雅黑" panose="020B0503020204020204" pitchFamily="34" charset="-122"/>
              </a:rPr>
              <a:t>传遍天下</a:t>
            </a:r>
            <a:r>
              <a:rPr lang="zh-CN" altLang="en-US" sz="3600" b="1" dirty="0">
                <a:solidFill>
                  <a:schemeClr val="accent5"/>
                </a:solidFill>
                <a:latin typeface="微软雅黑" panose="020B0503020204020204" pitchFamily="34" charset="-122"/>
                <a:ea typeface="微软雅黑" panose="020B0503020204020204" pitchFamily="34" charset="-122"/>
              </a:rPr>
              <a:t>，对</a:t>
            </a:r>
            <a:r>
              <a:rPr lang="zh-CN" altLang="en-US" sz="3600" b="1" dirty="0" smtClean="0">
                <a:solidFill>
                  <a:schemeClr val="accent5"/>
                </a:solidFill>
                <a:latin typeface="微软雅黑" panose="020B0503020204020204" pitchFamily="34" charset="-122"/>
                <a:ea typeface="微软雅黑" panose="020B0503020204020204" pitchFamily="34" charset="-122"/>
              </a:rPr>
              <a:t>万民作</a:t>
            </a:r>
            <a:r>
              <a:rPr lang="zh-CN" altLang="en-US" sz="3600" b="1" dirty="0">
                <a:solidFill>
                  <a:schemeClr val="accent5"/>
                </a:solidFill>
                <a:latin typeface="微软雅黑" panose="020B0503020204020204" pitchFamily="34" charset="-122"/>
                <a:ea typeface="微软雅黑" panose="020B0503020204020204" pitchFamily="34" charset="-122"/>
              </a:rPr>
              <a:t>见证，</a:t>
            </a:r>
            <a:r>
              <a:rPr lang="zh-CN" altLang="en-US" sz="3600" b="1" dirty="0" smtClean="0">
                <a:solidFill>
                  <a:schemeClr val="accent5"/>
                </a:solidFill>
                <a:latin typeface="微软雅黑" panose="020B0503020204020204" pitchFamily="34" charset="-122"/>
                <a:ea typeface="微软雅黑" panose="020B0503020204020204" pitchFamily="34" charset="-122"/>
              </a:rPr>
              <a:t>然后末期</a:t>
            </a:r>
            <a:r>
              <a:rPr lang="zh-CN" altLang="en-US" sz="3600" b="1" dirty="0">
                <a:solidFill>
                  <a:schemeClr val="accent5"/>
                </a:solidFill>
                <a:latin typeface="微软雅黑" panose="020B0503020204020204" pitchFamily="34" charset="-122"/>
                <a:ea typeface="微软雅黑" panose="020B0503020204020204" pitchFamily="34" charset="-122"/>
              </a:rPr>
              <a:t>才来到</a:t>
            </a:r>
            <a:r>
              <a:rPr lang="zh-CN" altLang="en-US" sz="3600" b="1" dirty="0" smtClean="0">
                <a:solidFill>
                  <a:schemeClr val="accent5"/>
                </a:solidFill>
                <a:latin typeface="微软雅黑" panose="020B0503020204020204" pitchFamily="34" charset="-122"/>
                <a:ea typeface="微软雅黑" panose="020B0503020204020204" pitchFamily="34" charset="-122"/>
              </a:rPr>
              <a:t>。</a:t>
            </a:r>
            <a:r>
              <a:rPr lang="en-US" altLang="zh-CN" sz="3600" b="1" dirty="0" smtClean="0">
                <a:solidFill>
                  <a:schemeClr val="accent5"/>
                </a:solidFill>
                <a:latin typeface="微软雅黑" panose="020B0503020204020204" pitchFamily="34" charset="-122"/>
                <a:ea typeface="微软雅黑" panose="020B0503020204020204" pitchFamily="34" charset="-122"/>
              </a:rPr>
              <a:t>--</a:t>
            </a:r>
            <a:r>
              <a:rPr lang="zh-CN" altLang="en-US" sz="3600" b="1" dirty="0" smtClean="0">
                <a:solidFill>
                  <a:schemeClr val="accent5"/>
                </a:solidFill>
                <a:latin typeface="微软雅黑" panose="020B0503020204020204" pitchFamily="34" charset="-122"/>
                <a:ea typeface="微软雅黑" panose="020B0503020204020204" pitchFamily="34" charset="-122"/>
              </a:rPr>
              <a:t>太二十四章</a:t>
            </a:r>
            <a:r>
              <a:rPr lang="en-US" altLang="zh-CN" sz="3600" b="1" dirty="0" smtClean="0">
                <a:solidFill>
                  <a:schemeClr val="accent5"/>
                </a:solidFill>
                <a:latin typeface="微软雅黑" panose="020B0503020204020204" pitchFamily="34" charset="-122"/>
                <a:ea typeface="微软雅黑" panose="020B0503020204020204" pitchFamily="34" charset="-122"/>
              </a:rPr>
              <a:t>14</a:t>
            </a:r>
            <a:r>
              <a:rPr lang="zh-CN" altLang="en-US" sz="3600" b="1" dirty="0" smtClean="0">
                <a:solidFill>
                  <a:schemeClr val="accent5"/>
                </a:solidFill>
                <a:latin typeface="微软雅黑" panose="020B0503020204020204" pitchFamily="34" charset="-122"/>
                <a:ea typeface="微软雅黑" panose="020B0503020204020204" pitchFamily="34" charset="-122"/>
              </a:rPr>
              <a:t>节</a:t>
            </a:r>
            <a:endParaRPr lang="zh-CN" altLang="en-US" sz="3600" b="1" dirty="0">
              <a:solidFill>
                <a:schemeClr val="accent5"/>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267601662"/>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内容占位符 2"/>
          <p:cNvSpPr>
            <a:spLocks noGrp="1"/>
          </p:cNvSpPr>
          <p:nvPr>
            <p:ph idx="1"/>
          </p:nvPr>
        </p:nvSpPr>
        <p:spPr>
          <a:xfrm>
            <a:off x="721217" y="1289814"/>
            <a:ext cx="11024315" cy="5318125"/>
          </a:xfrm>
        </p:spPr>
        <p:txBody>
          <a:bodyPr>
            <a:normAutofit fontScale="85000" lnSpcReduction="20000"/>
          </a:bodyPr>
          <a:lstStyle/>
          <a:p>
            <a:pPr marL="0" indent="0">
              <a:buNone/>
            </a:pPr>
            <a:r>
              <a:rPr lang="en-US" altLang="zh-CN" sz="3200" dirty="0" smtClean="0">
                <a:solidFill>
                  <a:schemeClr val="accent5">
                    <a:lumMod val="10000"/>
                  </a:schemeClr>
                </a:solidFill>
                <a:latin typeface="微软雅黑" pitchFamily="34" charset="-122"/>
                <a:ea typeface="微软雅黑" pitchFamily="34" charset="-122"/>
              </a:rPr>
              <a:t>     </a:t>
            </a:r>
            <a:r>
              <a:rPr lang="zh-CN" altLang="zh-CN" sz="3200" dirty="0" smtClean="0">
                <a:latin typeface="微软雅黑" pitchFamily="34" charset="-122"/>
                <a:ea typeface="微软雅黑" pitchFamily="34" charset="-122"/>
              </a:rPr>
              <a:t>多年来</a:t>
            </a:r>
            <a:r>
              <a:rPr lang="zh-CN" altLang="zh-CN" sz="3200" dirty="0">
                <a:latin typeface="微软雅黑" pitchFamily="34" charset="-122"/>
                <a:ea typeface="微软雅黑" pitchFamily="34" charset="-122"/>
              </a:rPr>
              <a:t>，我们里头有一个很重的感觉，在东南亚一带，包括台湾一</a:t>
            </a:r>
            <a:endParaRPr lang="en-US" altLang="zh-CN" sz="3200" dirty="0">
              <a:latin typeface="微软雅黑" pitchFamily="34" charset="-122"/>
              <a:ea typeface="微软雅黑" pitchFamily="34" charset="-122"/>
            </a:endParaRPr>
          </a:p>
          <a:p>
            <a:pPr marL="0" indent="0">
              <a:buNone/>
            </a:pPr>
            <a:r>
              <a:rPr lang="zh-CN" altLang="zh-CN" sz="3200" dirty="0">
                <a:latin typeface="微软雅黑" pitchFamily="34" charset="-122"/>
                <a:ea typeface="微软雅黑" pitchFamily="34" charset="-122"/>
              </a:rPr>
              <a:t>直到南洋各地，虽然主的名已经传扬了一百年，即使是在华侨中，也有</a:t>
            </a:r>
            <a:endParaRPr lang="en-US" altLang="zh-CN" sz="3200" dirty="0">
              <a:latin typeface="微软雅黑" pitchFamily="34" charset="-122"/>
              <a:ea typeface="微软雅黑" pitchFamily="34" charset="-122"/>
            </a:endParaRPr>
          </a:p>
          <a:p>
            <a:pPr marL="0" indent="0">
              <a:buNone/>
            </a:pPr>
            <a:r>
              <a:rPr lang="zh-CN" altLang="zh-CN" sz="3200" dirty="0">
                <a:latin typeface="微软雅黑" pitchFamily="34" charset="-122"/>
                <a:ea typeface="微软雅黑" pitchFamily="34" charset="-122"/>
              </a:rPr>
              <a:t>许多信主的人；但主的工作在南洋一带，并没有好好的开始，主的召会</a:t>
            </a:r>
            <a:endParaRPr lang="en-US" altLang="zh-CN" sz="3200" dirty="0">
              <a:latin typeface="微软雅黑" pitchFamily="34" charset="-122"/>
              <a:ea typeface="微软雅黑" pitchFamily="34" charset="-122"/>
            </a:endParaRPr>
          </a:p>
          <a:p>
            <a:pPr marL="0" indent="0">
              <a:buNone/>
            </a:pPr>
            <a:r>
              <a:rPr lang="zh-CN" altLang="zh-CN" sz="3200" dirty="0">
                <a:latin typeface="微软雅黑" pitchFamily="34" charset="-122"/>
                <a:ea typeface="微软雅黑" pitchFamily="34" charset="-122"/>
              </a:rPr>
              <a:t>在这东南亚各地，也没有好好的得着建立。若说福音广传，不能说传得</a:t>
            </a:r>
            <a:endParaRPr lang="en-US" altLang="zh-CN" sz="3200" dirty="0">
              <a:latin typeface="微软雅黑" pitchFamily="34" charset="-122"/>
              <a:ea typeface="微软雅黑" pitchFamily="34" charset="-122"/>
            </a:endParaRPr>
          </a:p>
          <a:p>
            <a:pPr marL="0" indent="0">
              <a:buNone/>
            </a:pPr>
            <a:r>
              <a:rPr lang="zh-CN" altLang="zh-CN" sz="3200" dirty="0">
                <a:latin typeface="微软雅黑" pitchFamily="34" charset="-122"/>
                <a:ea typeface="微软雅黑" pitchFamily="34" charset="-122"/>
              </a:rPr>
              <a:t>多好；若说召会的事奉，也</a:t>
            </a:r>
            <a:r>
              <a:rPr lang="zh-CN" altLang="zh-CN" sz="3200" dirty="0" smtClean="0">
                <a:latin typeface="微软雅黑" pitchFamily="34" charset="-122"/>
                <a:ea typeface="微软雅黑" pitchFamily="34" charset="-122"/>
              </a:rPr>
              <a:t>谈不上刚强</a:t>
            </a:r>
            <a:r>
              <a:rPr lang="zh-CN" altLang="zh-CN" sz="3200" dirty="0">
                <a:latin typeface="微软雅黑" pitchFamily="34" charset="-122"/>
                <a:ea typeface="微软雅黑" pitchFamily="34" charset="-122"/>
              </a:rPr>
              <a:t>；说到召会中的得胜者，更是不</a:t>
            </a:r>
            <a:endParaRPr lang="en-US" altLang="zh-CN" sz="3200" dirty="0">
              <a:latin typeface="微软雅黑" pitchFamily="34" charset="-122"/>
              <a:ea typeface="微软雅黑" pitchFamily="34" charset="-122"/>
            </a:endParaRPr>
          </a:p>
          <a:p>
            <a:pPr marL="0" indent="0">
              <a:buNone/>
            </a:pPr>
            <a:r>
              <a:rPr lang="zh-CN" altLang="zh-CN" sz="3200" dirty="0">
                <a:latin typeface="微软雅黑" pitchFamily="34" charset="-122"/>
                <a:ea typeface="微软雅黑" pitchFamily="34" charset="-122"/>
              </a:rPr>
              <a:t>能说有多少。</a:t>
            </a:r>
            <a:r>
              <a:rPr lang="zh-CN" altLang="zh-CN" sz="3200" dirty="0">
                <a:solidFill>
                  <a:schemeClr val="accent5"/>
                </a:solidFill>
                <a:latin typeface="微软雅黑" pitchFamily="34" charset="-122"/>
                <a:ea typeface="微软雅黑" pitchFamily="34" charset="-122"/>
              </a:rPr>
              <a:t>这种种情形都叫我们深深觉得，主若要回到地上来，在这</a:t>
            </a:r>
            <a:endParaRPr lang="en-US" altLang="zh-CN" sz="3200" dirty="0">
              <a:solidFill>
                <a:schemeClr val="accent5"/>
              </a:solidFill>
              <a:latin typeface="微软雅黑" pitchFamily="34" charset="-122"/>
              <a:ea typeface="微软雅黑" pitchFamily="34" charset="-122"/>
            </a:endParaRPr>
          </a:p>
          <a:p>
            <a:pPr marL="0" indent="0">
              <a:buNone/>
            </a:pPr>
            <a:r>
              <a:rPr lang="zh-CN" altLang="zh-CN" sz="3200" dirty="0">
                <a:solidFill>
                  <a:schemeClr val="accent5"/>
                </a:solidFill>
                <a:latin typeface="微软雅黑" pitchFamily="34" charset="-122"/>
                <a:ea typeface="微软雅黑" pitchFamily="34" charset="-122"/>
              </a:rPr>
              <a:t>一带还必须有一个新的起头</a:t>
            </a:r>
            <a:r>
              <a:rPr lang="zh-CN" altLang="zh-CN" sz="3200" dirty="0" smtClean="0">
                <a:solidFill>
                  <a:schemeClr val="accent5"/>
                </a:solidFill>
                <a:latin typeface="微软雅黑" pitchFamily="34" charset="-122"/>
                <a:ea typeface="微软雅黑" pitchFamily="34" charset="-122"/>
              </a:rPr>
              <a:t>。</a:t>
            </a:r>
            <a:r>
              <a:rPr lang="en-US" altLang="zh-CN" sz="3200" dirty="0" smtClean="0">
                <a:latin typeface="微软雅黑" pitchFamily="34" charset="-122"/>
                <a:ea typeface="微软雅黑" pitchFamily="34" charset="-122"/>
              </a:rPr>
              <a:t>--</a:t>
            </a:r>
            <a:r>
              <a:rPr lang="zh-CN" altLang="zh-CN" sz="3200" dirty="0" smtClean="0">
                <a:latin typeface="微软雅黑" pitchFamily="34" charset="-122"/>
                <a:ea typeface="微软雅黑" pitchFamily="34" charset="-122"/>
              </a:rPr>
              <a:t>摘自</a:t>
            </a:r>
            <a:r>
              <a:rPr lang="zh-CN" altLang="zh-CN" sz="3200" dirty="0">
                <a:latin typeface="微软雅黑" pitchFamily="34" charset="-122"/>
                <a:ea typeface="微软雅黑" pitchFamily="34" charset="-122"/>
              </a:rPr>
              <a:t>《神的桥梁与出路》第五</a:t>
            </a:r>
            <a:r>
              <a:rPr lang="zh-CN" altLang="zh-CN" sz="3200" dirty="0" smtClean="0">
                <a:latin typeface="微软雅黑" pitchFamily="34" charset="-122"/>
                <a:ea typeface="微软雅黑" pitchFamily="34" charset="-122"/>
              </a:rPr>
              <a:t>篇</a:t>
            </a:r>
            <a:endParaRPr lang="en-US" altLang="zh-CN" sz="3200" dirty="0" smtClean="0">
              <a:latin typeface="微软雅黑" pitchFamily="34" charset="-122"/>
              <a:ea typeface="微软雅黑" pitchFamily="34" charset="-122"/>
            </a:endParaRPr>
          </a:p>
          <a:p>
            <a:pPr marL="0" indent="0">
              <a:buNone/>
            </a:pPr>
            <a:endParaRPr lang="en-US" altLang="zh-CN" sz="3200" dirty="0" smtClean="0">
              <a:latin typeface="微软雅黑" pitchFamily="34" charset="-122"/>
              <a:ea typeface="微软雅黑" pitchFamily="34" charset="-122"/>
            </a:endParaRPr>
          </a:p>
          <a:p>
            <a:pPr marL="0" indent="0">
              <a:buNone/>
            </a:pPr>
            <a:r>
              <a:rPr lang="en-US" altLang="zh-CN" sz="3200" dirty="0" smtClean="0">
                <a:latin typeface="微软雅黑" pitchFamily="34" charset="-122"/>
                <a:ea typeface="微软雅黑" pitchFamily="34" charset="-122"/>
              </a:rPr>
              <a:t>      </a:t>
            </a:r>
            <a:r>
              <a:rPr lang="zh-CN" altLang="zh-CN" sz="3200" dirty="0" smtClean="0">
                <a:latin typeface="微软雅黑" pitchFamily="34" charset="-122"/>
                <a:ea typeface="微软雅黑" pitchFamily="34" charset="-122"/>
              </a:rPr>
              <a:t>我们</a:t>
            </a:r>
            <a:r>
              <a:rPr lang="zh-CN" altLang="zh-CN" sz="3200" dirty="0">
                <a:latin typeface="微软雅黑" pitchFamily="34" charset="-122"/>
                <a:ea typeface="微软雅黑" pitchFamily="34" charset="-122"/>
              </a:rPr>
              <a:t>若在东南亚开展，往西去一路可以回到耶路撒冷</a:t>
            </a:r>
            <a:r>
              <a:rPr lang="zh-CN" altLang="zh-CN" sz="3200" dirty="0" smtClean="0">
                <a:latin typeface="微软雅黑" pitchFamily="34" charset="-122"/>
                <a:ea typeface="微软雅黑" pitchFamily="34" charset="-122"/>
              </a:rPr>
              <a:t>。</a:t>
            </a:r>
            <a:endParaRPr lang="en-US" altLang="zh-CN" sz="3200" dirty="0" smtClean="0">
              <a:latin typeface="微软雅黑" pitchFamily="34" charset="-122"/>
              <a:ea typeface="微软雅黑" pitchFamily="34" charset="-122"/>
            </a:endParaRPr>
          </a:p>
          <a:p>
            <a:pPr marL="0" indent="0">
              <a:buNone/>
            </a:pPr>
            <a:r>
              <a:rPr lang="en-US" altLang="zh-CN" sz="3200" dirty="0">
                <a:latin typeface="微软雅黑" pitchFamily="34" charset="-122"/>
                <a:ea typeface="微软雅黑" pitchFamily="34" charset="-122"/>
                <a:cs typeface="Tahoma" pitchFamily="34" charset="0"/>
              </a:rPr>
              <a:t> </a:t>
            </a:r>
            <a:r>
              <a:rPr lang="en-US" altLang="zh-CN" sz="3200" dirty="0" smtClean="0">
                <a:latin typeface="微软雅黑" pitchFamily="34" charset="-122"/>
                <a:ea typeface="微软雅黑" pitchFamily="34" charset="-122"/>
                <a:cs typeface="Tahoma" pitchFamily="34" charset="0"/>
              </a:rPr>
              <a:t>                                                --</a:t>
            </a:r>
            <a:r>
              <a:rPr lang="zh-CN" altLang="es-ES" sz="3200" dirty="0" smtClean="0">
                <a:latin typeface="微软雅黑" pitchFamily="34" charset="-122"/>
                <a:ea typeface="微软雅黑" pitchFamily="34" charset="-122"/>
                <a:cs typeface="Tahoma" pitchFamily="34" charset="0"/>
              </a:rPr>
              <a:t>摘自</a:t>
            </a:r>
            <a:r>
              <a:rPr lang="zh-CN" altLang="es-ES" sz="3200" dirty="0">
                <a:latin typeface="微软雅黑" pitchFamily="34" charset="-122"/>
                <a:ea typeface="微软雅黑" pitchFamily="34" charset="-122"/>
                <a:cs typeface="Tahoma" pitchFamily="34" charset="0"/>
              </a:rPr>
              <a:t>二</a:t>
            </a:r>
            <a:r>
              <a:rPr lang="zh-CN" altLang="es-ES" sz="3200" dirty="0">
                <a:latin typeface="微软雅黑" pitchFamily="34" charset="-122"/>
                <a:ea typeface="微软雅黑" pitchFamily="34" charset="-122"/>
                <a:cs typeface="Arial" pitchFamily="34" charset="0"/>
              </a:rPr>
              <a:t>○</a:t>
            </a:r>
            <a:r>
              <a:rPr lang="zh-CN" altLang="es-ES" sz="3200" dirty="0">
                <a:latin typeface="微软雅黑" pitchFamily="34" charset="-122"/>
                <a:ea typeface="微软雅黑" pitchFamily="34" charset="-122"/>
                <a:cs typeface="Tahoma" pitchFamily="34" charset="0"/>
              </a:rPr>
              <a:t>一</a:t>
            </a:r>
            <a:r>
              <a:rPr lang="zh-CN" altLang="es-ES" sz="3200" dirty="0">
                <a:latin typeface="微软雅黑" pitchFamily="34" charset="-122"/>
                <a:ea typeface="微软雅黑" pitchFamily="34" charset="-122"/>
                <a:cs typeface="Arial" pitchFamily="34" charset="0"/>
              </a:rPr>
              <a:t>○</a:t>
            </a:r>
            <a:r>
              <a:rPr lang="zh-CN" altLang="es-ES" sz="3200" dirty="0">
                <a:latin typeface="微软雅黑" pitchFamily="34" charset="-122"/>
                <a:ea typeface="微软雅黑" pitchFamily="34" charset="-122"/>
                <a:cs typeface="Tahoma" pitchFamily="34" charset="0"/>
              </a:rPr>
              <a:t>年春季国际长老训练</a:t>
            </a:r>
            <a:r>
              <a:rPr lang="zh-CN" altLang="es-ES" sz="3200" dirty="0" smtClean="0">
                <a:latin typeface="微软雅黑" pitchFamily="34" charset="-122"/>
                <a:ea typeface="微软雅黑" pitchFamily="34" charset="-122"/>
                <a:cs typeface="Tahoma" pitchFamily="34" charset="0"/>
              </a:rPr>
              <a:t>交通</a:t>
            </a:r>
            <a:endParaRPr lang="zh-CN" altLang="es-ES" sz="3200" dirty="0">
              <a:latin typeface="微软雅黑" panose="020B0503020204020204" pitchFamily="34" charset="-122"/>
              <a:ea typeface="微软雅黑" panose="020B0503020204020204" pitchFamily="34" charset="-122"/>
              <a:cs typeface="宋体" pitchFamily="2" charset="-122"/>
            </a:endParaRPr>
          </a:p>
          <a:p>
            <a:pPr marL="0" indent="0">
              <a:buNone/>
            </a:pPr>
            <a:endParaRPr lang="zh-CN" altLang="en-US" sz="3200" dirty="0">
              <a:latin typeface="微软雅黑" pitchFamily="34" charset="-122"/>
              <a:ea typeface="微软雅黑" pitchFamily="34" charset="-122"/>
            </a:endParaRPr>
          </a:p>
          <a:p>
            <a:pPr marL="0" indent="0">
              <a:buNone/>
            </a:pPr>
            <a:endParaRPr lang="en-US" altLang="zh-CN" dirty="0">
              <a:solidFill>
                <a:schemeClr val="accent5">
                  <a:lumMod val="10000"/>
                </a:schemeClr>
              </a:solidFill>
              <a:latin typeface="微软雅黑" pitchFamily="34" charset="-122"/>
              <a:ea typeface="微软雅黑" pitchFamily="34" charset="-122"/>
            </a:endParaRPr>
          </a:p>
          <a:p>
            <a:pPr marL="0" indent="0">
              <a:buNone/>
            </a:pPr>
            <a:endParaRPr lang="zh-CN" altLang="zh-CN" sz="2400" dirty="0">
              <a:solidFill>
                <a:schemeClr val="accent5">
                  <a:lumMod val="10000"/>
                </a:schemeClr>
              </a:solidFill>
              <a:latin typeface="微软雅黑" pitchFamily="34" charset="-122"/>
              <a:ea typeface="微软雅黑" pitchFamily="34" charset="-122"/>
            </a:endParaRPr>
          </a:p>
          <a:p>
            <a:pPr marL="0" indent="0"/>
            <a:endParaRPr lang="zh-CN" altLang="en-US" dirty="0" smtClean="0">
              <a:solidFill>
                <a:schemeClr val="accent5">
                  <a:lumMod val="10000"/>
                </a:schemeClr>
              </a:solidFill>
              <a:ea typeface="宋体" charset="-122"/>
            </a:endParaRPr>
          </a:p>
        </p:txBody>
      </p:sp>
      <p:sp>
        <p:nvSpPr>
          <p:cNvPr id="6" name="矩形 5"/>
          <p:cNvSpPr/>
          <p:nvPr/>
        </p:nvSpPr>
        <p:spPr>
          <a:xfrm>
            <a:off x="3190710" y="205963"/>
            <a:ext cx="5451014" cy="1938992"/>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zh-CN" altLang="en-US" sz="4000" dirty="0" smtClean="0">
                <a:solidFill>
                  <a:schemeClr val="tx2"/>
                </a:solidFill>
                <a:latin typeface="微软雅黑" pitchFamily="34" charset="-122"/>
                <a:ea typeface="微软雅黑" pitchFamily="34" charset="-122"/>
              </a:rPr>
              <a:t>亚洲</a:t>
            </a:r>
            <a:r>
              <a:rPr lang="en-US" altLang="zh-CN" sz="4000" dirty="0" smtClean="0">
                <a:solidFill>
                  <a:schemeClr val="tx2"/>
                </a:solidFill>
                <a:latin typeface="微软雅黑" pitchFamily="34" charset="-122"/>
                <a:ea typeface="微软雅黑" pitchFamily="34" charset="-122"/>
              </a:rPr>
              <a:t>--</a:t>
            </a:r>
            <a:r>
              <a:rPr lang="zh-CN" altLang="zh-CN" sz="4000" dirty="0" smtClean="0">
                <a:solidFill>
                  <a:schemeClr val="tx2"/>
                </a:solidFill>
                <a:latin typeface="微软雅黑" pitchFamily="34" charset="-122"/>
                <a:ea typeface="微软雅黑" pitchFamily="34" charset="-122"/>
              </a:rPr>
              <a:t>东南亚</a:t>
            </a:r>
            <a:r>
              <a:rPr lang="zh-CN" altLang="en-US" sz="4000" dirty="0">
                <a:solidFill>
                  <a:schemeClr val="tx2"/>
                </a:solidFill>
                <a:latin typeface="微软雅黑" pitchFamily="34" charset="-122"/>
                <a:ea typeface="微软雅黑" pitchFamily="34" charset="-122"/>
              </a:rPr>
              <a:t>的负担</a:t>
            </a:r>
            <a:endParaRPr lang="en-US" altLang="zh-CN" sz="4000" dirty="0">
              <a:solidFill>
                <a:schemeClr val="tx2"/>
              </a:solidFill>
              <a:latin typeface="微软雅黑" pitchFamily="34" charset="-122"/>
              <a:ea typeface="微软雅黑" pitchFamily="34" charset="-122"/>
            </a:endParaRPr>
          </a:p>
          <a:p>
            <a:endParaRPr lang="en-US" altLang="zh-CN" sz="4000" dirty="0">
              <a:solidFill>
                <a:schemeClr val="tx2"/>
              </a:solidFill>
              <a:latin typeface="微软雅黑" pitchFamily="34" charset="-122"/>
              <a:ea typeface="微软雅黑" pitchFamily="34" charset="-122"/>
            </a:endParaRPr>
          </a:p>
          <a:p>
            <a:pPr algn="ctr">
              <a:defRPr/>
            </a:pPr>
            <a:endParaRPr lang="zh-CN" altLang="en-US" sz="4000" b="1" spc="50" dirty="0">
              <a:ln w="11430"/>
              <a:solidFill>
                <a:schemeClr val="accent2">
                  <a:lumMod val="50000"/>
                </a:schemeClr>
              </a:soli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705644272"/>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76776722"/>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51384" y="1052737"/>
            <a:ext cx="11233248" cy="5632311"/>
          </a:xfrm>
          <a:prstGeom prst="rect">
            <a:avLst/>
          </a:prstGeom>
        </p:spPr>
        <p:txBody>
          <a:bodyPr wrap="square">
            <a:spAutoFit/>
          </a:bodyPr>
          <a:lstStyle/>
          <a:p>
            <a:pPr>
              <a:defRPr/>
            </a:pPr>
            <a:endParaRPr lang="zh-CN" altLang="zh-CN" sz="4000" dirty="0">
              <a:solidFill>
                <a:schemeClr val="accent4"/>
              </a:solidFill>
              <a:latin typeface="华文琥珀" panose="02010800040101010101" pitchFamily="2" charset="-122"/>
              <a:ea typeface="华文琥珀" panose="02010800040101010101" pitchFamily="2" charset="-122"/>
            </a:endParaRPr>
          </a:p>
          <a:p>
            <a:pPr>
              <a:defRPr/>
            </a:pPr>
            <a:r>
              <a:rPr lang="en-US" altLang="zh-CN" sz="3200" dirty="0">
                <a:solidFill>
                  <a:schemeClr val="tx2"/>
                </a:solidFill>
                <a:latin typeface="微软雅黑" panose="020B0503020204020204" pitchFamily="34" charset="-122"/>
                <a:ea typeface="微软雅黑" panose="020B0503020204020204" pitchFamily="34" charset="-122"/>
              </a:rPr>
              <a:t>      </a:t>
            </a:r>
            <a:r>
              <a:rPr lang="zh-CN" altLang="zh-CN" sz="3200" dirty="0" smtClean="0">
                <a:solidFill>
                  <a:schemeClr val="accent5"/>
                </a:solidFill>
                <a:latin typeface="微软雅黑" panose="020B0503020204020204" pitchFamily="34" charset="-122"/>
                <a:ea typeface="微软雅黑" panose="020B0503020204020204" pitchFamily="34" charset="-122"/>
              </a:rPr>
              <a:t>我</a:t>
            </a:r>
            <a:r>
              <a:rPr lang="zh-CN" altLang="zh-CN" sz="3200" dirty="0">
                <a:solidFill>
                  <a:schemeClr val="accent5"/>
                </a:solidFill>
                <a:latin typeface="微软雅黑" panose="020B0503020204020204" pitchFamily="34" charset="-122"/>
                <a:ea typeface="微软雅黑" panose="020B0503020204020204" pitchFamily="34" charset="-122"/>
              </a:rPr>
              <a:t>信在要来几年内，主要把召会生活扩展到英国、德国、法国和意大利。不仅如此，我信有一天在罗马，甚至在耶路撒冷，都会有召会；</a:t>
            </a:r>
            <a:r>
              <a:rPr lang="zh-CN" altLang="zh-CN" sz="3200" dirty="0">
                <a:solidFill>
                  <a:schemeClr val="tx2"/>
                </a:solidFill>
                <a:latin typeface="微软雅黑" panose="020B0503020204020204" pitchFamily="34" charset="-122"/>
                <a:ea typeface="微软雅黑" panose="020B0503020204020204" pitchFamily="34" charset="-122"/>
              </a:rPr>
              <a:t>那里的召会生活是在十九个世纪之前就开始的。…倪弟兄有一次告诉我们，主来到中国，因为这里是栽培召会生活的处女地。然而主知道，基本上因着语言的缘故，中国不是扩展祂恢复的最好地方。…倪柝声弟兄像一粒种子种到这块土壤里，于是召会生活开始生长。</a:t>
            </a:r>
            <a:r>
              <a:rPr lang="en-US" altLang="zh-CN" sz="3200" dirty="0">
                <a:solidFill>
                  <a:schemeClr val="tx2"/>
                </a:solidFill>
                <a:latin typeface="微软雅黑" panose="020B0503020204020204" pitchFamily="34" charset="-122"/>
                <a:ea typeface="微软雅黑" panose="020B0503020204020204" pitchFamily="34" charset="-122"/>
              </a:rPr>
              <a:t>…</a:t>
            </a:r>
            <a:r>
              <a:rPr lang="zh-CN" altLang="zh-CN" sz="3200" dirty="0">
                <a:solidFill>
                  <a:schemeClr val="tx2"/>
                </a:solidFill>
                <a:latin typeface="微软雅黑" panose="020B0503020204020204" pitchFamily="34" charset="-122"/>
                <a:ea typeface="微软雅黑" panose="020B0503020204020204" pitchFamily="34" charset="-122"/>
              </a:rPr>
              <a:t>恢复就移植到美国。然而，美国并不是目标，</a:t>
            </a:r>
            <a:r>
              <a:rPr lang="zh-CN" altLang="zh-CN" sz="3200" dirty="0">
                <a:solidFill>
                  <a:schemeClr val="accent5"/>
                </a:solidFill>
                <a:latin typeface="微软雅黑" panose="020B0503020204020204" pitchFamily="34" charset="-122"/>
                <a:ea typeface="微软雅黑" panose="020B0503020204020204" pitchFamily="34" charset="-122"/>
              </a:rPr>
              <a:t>美国乃是主恢复扩展到欧洲，至终到耶路撒冷的踏脚石。</a:t>
            </a:r>
            <a:r>
              <a:rPr lang="en-US" altLang="zh-CN" sz="3200" dirty="0">
                <a:solidFill>
                  <a:schemeClr val="tx2"/>
                </a:solidFill>
                <a:latin typeface="微软雅黑" panose="020B0503020204020204" pitchFamily="34" charset="-122"/>
                <a:ea typeface="微软雅黑" panose="020B0503020204020204" pitchFamily="34" charset="-122"/>
              </a:rPr>
              <a:t/>
            </a:r>
            <a:br>
              <a:rPr lang="en-US" altLang="zh-CN" sz="3200" dirty="0">
                <a:solidFill>
                  <a:schemeClr val="tx2"/>
                </a:solidFill>
                <a:latin typeface="微软雅黑" panose="020B0503020204020204" pitchFamily="34" charset="-122"/>
                <a:ea typeface="微软雅黑" panose="020B0503020204020204" pitchFamily="34" charset="-122"/>
              </a:rPr>
            </a:br>
            <a:endParaRPr lang="zh-CN" altLang="en-US" sz="3200" dirty="0">
              <a:solidFill>
                <a:schemeClr val="tx2"/>
              </a:solidFill>
              <a:latin typeface="微软雅黑" panose="020B0503020204020204" pitchFamily="34" charset="-122"/>
              <a:ea typeface="微软雅黑" panose="020B0503020204020204" pitchFamily="34" charset="-122"/>
            </a:endParaRPr>
          </a:p>
        </p:txBody>
      </p:sp>
      <p:sp>
        <p:nvSpPr>
          <p:cNvPr id="4" name="矩形 3"/>
          <p:cNvSpPr/>
          <p:nvPr/>
        </p:nvSpPr>
        <p:spPr>
          <a:xfrm>
            <a:off x="5159896" y="283296"/>
            <a:ext cx="1210588" cy="707886"/>
          </a:xfrm>
          <a:prstGeom prst="rect">
            <a:avLst/>
          </a:prstGeom>
        </p:spPr>
        <p:txBody>
          <a:bodyPr wrap="none">
            <a:spAutoFit/>
          </a:bodyPr>
          <a:lstStyle/>
          <a:p>
            <a:r>
              <a:rPr lang="zh-CN" altLang="zh-CN" sz="4000" dirty="0">
                <a:solidFill>
                  <a:schemeClr val="tx2"/>
                </a:solidFill>
                <a:latin typeface="微软雅黑" panose="020B0503020204020204" pitchFamily="34" charset="-122"/>
                <a:ea typeface="微软雅黑" panose="020B0503020204020204" pitchFamily="34" charset="-122"/>
              </a:rPr>
              <a:t>欧洲</a:t>
            </a:r>
            <a:endParaRPr lang="zh-CN" altLang="en-US" sz="4000" dirty="0">
              <a:solidFill>
                <a:schemeClr val="tx2"/>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099349024"/>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35360" y="332657"/>
            <a:ext cx="11449272" cy="6001643"/>
          </a:xfrm>
          <a:prstGeom prst="rect">
            <a:avLst/>
          </a:prstGeom>
        </p:spPr>
        <p:txBody>
          <a:bodyPr wrap="square">
            <a:spAutoFit/>
          </a:bodyPr>
          <a:lstStyle/>
          <a:p>
            <a:pPr>
              <a:defRPr/>
            </a:pPr>
            <a:r>
              <a:rPr lang="en-US" altLang="zh-CN" sz="3200" b="1" dirty="0" smtClean="0">
                <a:solidFill>
                  <a:schemeClr val="accent5"/>
                </a:solidFill>
                <a:latin typeface="微软雅黑" panose="020B0503020204020204" pitchFamily="34" charset="-122"/>
                <a:ea typeface="微软雅黑" panose="020B0503020204020204" pitchFamily="34" charset="-122"/>
              </a:rPr>
              <a:t>     </a:t>
            </a:r>
            <a:r>
              <a:rPr lang="zh-CN" altLang="zh-CN" sz="3200" b="1" dirty="0" smtClean="0">
                <a:solidFill>
                  <a:schemeClr val="accent5"/>
                </a:solidFill>
                <a:latin typeface="微软雅黑" panose="020B0503020204020204" pitchFamily="34" charset="-122"/>
                <a:ea typeface="微软雅黑" panose="020B0503020204020204" pitchFamily="34" charset="-122"/>
              </a:rPr>
              <a:t>主从</a:t>
            </a:r>
            <a:r>
              <a:rPr lang="zh-CN" altLang="zh-CN" sz="3200" b="1" dirty="0">
                <a:solidFill>
                  <a:schemeClr val="accent5"/>
                </a:solidFill>
                <a:latin typeface="微软雅黑" panose="020B0503020204020204" pitchFamily="34" charset="-122"/>
                <a:ea typeface="微软雅黑" panose="020B0503020204020204" pitchFamily="34" charset="-122"/>
              </a:rPr>
              <a:t>耶路撒冷开始，然后把召会扩展到希腊和意大利。我信祂也将经由意大利和希腊回到耶路撒冷。我巴望当主耶稣回来时，在耶路撒冷有召会在等候祂。</a:t>
            </a:r>
            <a:r>
              <a:rPr lang="zh-CN" altLang="zh-CN" sz="3200" dirty="0">
                <a:solidFill>
                  <a:schemeClr val="tx2"/>
                </a:solidFill>
                <a:latin typeface="微软雅黑" panose="020B0503020204020204" pitchFamily="34" charset="-122"/>
                <a:ea typeface="微软雅黑" panose="020B0503020204020204" pitchFamily="34" charset="-122"/>
              </a:rPr>
              <a:t>…主回来时，在耶路撒冷若没有召会豫备好等候祂，对祂来说乃是羞耻；主不会忍受这样的羞耻。因这缘故，祂正等候祂的恢复扩展到欧洲，至终到耶路撒冷。</a:t>
            </a:r>
            <a:endParaRPr lang="en-US" altLang="zh-CN" sz="3200" dirty="0">
              <a:solidFill>
                <a:schemeClr val="tx2"/>
              </a:solidFill>
              <a:latin typeface="微软雅黑" panose="020B0503020204020204" pitchFamily="34" charset="-122"/>
              <a:ea typeface="微软雅黑" panose="020B0503020204020204" pitchFamily="34" charset="-122"/>
            </a:endParaRPr>
          </a:p>
          <a:p>
            <a:pPr>
              <a:defRPr/>
            </a:pPr>
            <a:r>
              <a:rPr lang="en-US" altLang="zh-CN" sz="3200" dirty="0">
                <a:solidFill>
                  <a:schemeClr val="tx2"/>
                </a:solidFill>
                <a:latin typeface="微软雅黑" panose="020B0503020204020204" pitchFamily="34" charset="-122"/>
                <a:ea typeface="微软雅黑" panose="020B0503020204020204" pitchFamily="34" charset="-122"/>
              </a:rPr>
              <a:t/>
            </a:r>
            <a:br>
              <a:rPr lang="en-US" altLang="zh-CN" sz="3200" dirty="0">
                <a:solidFill>
                  <a:schemeClr val="tx2"/>
                </a:solidFill>
                <a:latin typeface="微软雅黑" panose="020B0503020204020204" pitchFamily="34" charset="-122"/>
                <a:ea typeface="微软雅黑" panose="020B0503020204020204" pitchFamily="34" charset="-122"/>
              </a:rPr>
            </a:br>
            <a:r>
              <a:rPr lang="en-US" altLang="zh-CN" sz="3200" dirty="0">
                <a:solidFill>
                  <a:schemeClr val="tx2"/>
                </a:solidFill>
                <a:latin typeface="微软雅黑" panose="020B0503020204020204" pitchFamily="34" charset="-122"/>
                <a:ea typeface="微软雅黑" panose="020B0503020204020204" pitchFamily="34" charset="-122"/>
              </a:rPr>
              <a:t>       </a:t>
            </a:r>
            <a:r>
              <a:rPr lang="zh-CN" altLang="zh-CN" sz="3200" dirty="0">
                <a:solidFill>
                  <a:schemeClr val="tx2"/>
                </a:solidFill>
                <a:latin typeface="微软雅黑" panose="020B0503020204020204" pitchFamily="34" charset="-122"/>
                <a:ea typeface="微软雅黑" panose="020B0503020204020204" pitchFamily="34" charset="-122"/>
              </a:rPr>
              <a:t>愿主在祂的恢复中激动我们关切祂的行动！愿祂扩展召会生活遍及欧洲、中东、并达到耶路撒冷。也许有一天我们要在橄榄山脚下的客西马尼园，有一个祷告聚会，为着主的回来迫切祷告！</a:t>
            </a:r>
            <a:r>
              <a:rPr lang="en-US" altLang="zh-CN" sz="3200" dirty="0">
                <a:solidFill>
                  <a:schemeClr val="tx2"/>
                </a:solidFill>
                <a:latin typeface="微软雅黑" panose="020B0503020204020204" pitchFamily="34" charset="-122"/>
                <a:ea typeface="微软雅黑" panose="020B0503020204020204" pitchFamily="34" charset="-122"/>
              </a:rPr>
              <a:t/>
            </a:r>
            <a:br>
              <a:rPr lang="en-US" altLang="zh-CN" sz="3200" dirty="0">
                <a:solidFill>
                  <a:schemeClr val="tx2"/>
                </a:solidFill>
                <a:latin typeface="微软雅黑" panose="020B0503020204020204" pitchFamily="34" charset="-122"/>
                <a:ea typeface="微软雅黑" panose="020B0503020204020204" pitchFamily="34" charset="-122"/>
              </a:rPr>
            </a:br>
            <a:r>
              <a:rPr lang="en-US" altLang="zh-CN" sz="3200" dirty="0" smtClean="0">
                <a:solidFill>
                  <a:schemeClr val="tx2"/>
                </a:solidFill>
                <a:latin typeface="微软雅黑" panose="020B0503020204020204" pitchFamily="34" charset="-122"/>
                <a:ea typeface="微软雅黑" panose="020B0503020204020204" pitchFamily="34" charset="-122"/>
              </a:rPr>
              <a:t>                                </a:t>
            </a:r>
            <a:r>
              <a:rPr lang="zh-CN" altLang="zh-CN" sz="3200" i="1" dirty="0" smtClean="0">
                <a:solidFill>
                  <a:schemeClr val="tx2"/>
                </a:solidFill>
                <a:latin typeface="微软雅黑" panose="020B0503020204020204" pitchFamily="34" charset="-122"/>
                <a:ea typeface="微软雅黑" panose="020B0503020204020204" pitchFamily="34" charset="-122"/>
              </a:rPr>
              <a:t>（</a:t>
            </a:r>
            <a:r>
              <a:rPr lang="zh-CN" altLang="zh-CN" sz="3200" i="1" dirty="0">
                <a:solidFill>
                  <a:schemeClr val="tx2"/>
                </a:solidFill>
                <a:latin typeface="微软雅黑" panose="020B0503020204020204" pitchFamily="34" charset="-122"/>
                <a:ea typeface="微软雅黑" panose="020B0503020204020204" pitchFamily="34" charset="-122"/>
              </a:rPr>
              <a:t>以弗所书生命读经，八</a:t>
            </a:r>
            <a:r>
              <a:rPr lang="en-US" altLang="zh-CN" sz="3200" i="1" dirty="0">
                <a:solidFill>
                  <a:schemeClr val="tx2"/>
                </a:solidFill>
                <a:latin typeface="微软雅黑" panose="020B0503020204020204" pitchFamily="34" charset="-122"/>
                <a:ea typeface="微软雅黑" panose="020B0503020204020204" pitchFamily="34" charset="-122"/>
              </a:rPr>
              <a:t>○</a:t>
            </a:r>
            <a:r>
              <a:rPr lang="zh-CN" altLang="zh-CN" sz="3200" i="1" dirty="0">
                <a:solidFill>
                  <a:schemeClr val="tx2"/>
                </a:solidFill>
                <a:latin typeface="微软雅黑" panose="020B0503020204020204" pitchFamily="34" charset="-122"/>
                <a:ea typeface="微软雅黑" panose="020B0503020204020204" pitchFamily="34" charset="-122"/>
              </a:rPr>
              <a:t>三至八</a:t>
            </a:r>
            <a:r>
              <a:rPr lang="en-US" altLang="zh-CN" sz="3200" i="1" dirty="0">
                <a:solidFill>
                  <a:schemeClr val="tx2"/>
                </a:solidFill>
                <a:latin typeface="微软雅黑" panose="020B0503020204020204" pitchFamily="34" charset="-122"/>
                <a:ea typeface="微软雅黑" panose="020B0503020204020204" pitchFamily="34" charset="-122"/>
              </a:rPr>
              <a:t>○</a:t>
            </a:r>
            <a:r>
              <a:rPr lang="zh-CN" altLang="zh-CN" sz="3200" i="1" dirty="0">
                <a:solidFill>
                  <a:schemeClr val="tx2"/>
                </a:solidFill>
                <a:latin typeface="微软雅黑" panose="020B0503020204020204" pitchFamily="34" charset="-122"/>
                <a:ea typeface="微软雅黑" panose="020B0503020204020204" pitchFamily="34" charset="-122"/>
              </a:rPr>
              <a:t>五页）</a:t>
            </a:r>
            <a:endParaRPr lang="zh-CN" altLang="en-US" sz="3200" dirty="0">
              <a:solidFill>
                <a:schemeClr val="tx2"/>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8122908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589" y="1052736"/>
            <a:ext cx="12188825" cy="5805264"/>
          </a:xfrm>
          <a:prstGeom prst="rect">
            <a:avLst/>
          </a:prstGeom>
        </p:spPr>
      </p:pic>
      <p:sp>
        <p:nvSpPr>
          <p:cNvPr id="3" name="矩形 2"/>
          <p:cNvSpPr/>
          <p:nvPr/>
        </p:nvSpPr>
        <p:spPr>
          <a:xfrm>
            <a:off x="3935761" y="188641"/>
            <a:ext cx="3877985" cy="646331"/>
          </a:xfrm>
          <a:prstGeom prst="rect">
            <a:avLst/>
          </a:prstGeom>
        </p:spPr>
        <p:txBody>
          <a:bodyPr wrap="none">
            <a:spAutoFit/>
          </a:bodyPr>
          <a:lstStyle/>
          <a:p>
            <a:r>
              <a:rPr lang="zh-CN" altLang="en-US" sz="3600" dirty="0">
                <a:solidFill>
                  <a:schemeClr val="tx2"/>
                </a:solidFill>
                <a:latin typeface="微软雅黑" panose="020B0503020204020204" pitchFamily="34" charset="-122"/>
                <a:ea typeface="微软雅黑" panose="020B0503020204020204" pitchFamily="34" charset="-122"/>
              </a:rPr>
              <a:t>欧洲有召会的国家</a:t>
            </a:r>
          </a:p>
        </p:txBody>
      </p:sp>
    </p:spTree>
    <p:extLst>
      <p:ext uri="{BB962C8B-B14F-4D97-AF65-F5344CB8AC3E}">
        <p14:creationId xmlns:p14="http://schemas.microsoft.com/office/powerpoint/2010/main" val="3320069193"/>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noChangeArrowheads="1"/>
          </p:cNvSpPr>
          <p:nvPr/>
        </p:nvSpPr>
        <p:spPr bwMode="auto">
          <a:xfrm>
            <a:off x="669701" y="516963"/>
            <a:ext cx="11127347" cy="5632311"/>
          </a:xfrm>
          <a:prstGeom prst="rect">
            <a:avLst/>
          </a:prstGeom>
          <a:noFill/>
          <a:ln w="9525">
            <a:noFill/>
            <a:miter lim="800000"/>
            <a:headEnd/>
            <a:tailEnd/>
          </a:ln>
          <a:effectLst/>
        </p:spPr>
        <p:txBody>
          <a:bodyPr wrap="square" anchor="ctr">
            <a:spAutoFit/>
          </a:bodyPr>
          <a:lstStyle/>
          <a:p>
            <a:pPr indent="2057400">
              <a:defRPr/>
            </a:pPr>
            <a:endParaRPr lang="en-US" altLang="zh-CN" sz="2400" dirty="0">
              <a:solidFill>
                <a:schemeClr val="accent5">
                  <a:lumMod val="10000"/>
                </a:schemeClr>
              </a:solidFill>
              <a:latin typeface="微软雅黑" pitchFamily="34" charset="-122"/>
              <a:ea typeface="微软雅黑" pitchFamily="34" charset="-122"/>
              <a:cs typeface="宋体" pitchFamily="2" charset="-122"/>
            </a:endParaRPr>
          </a:p>
          <a:p>
            <a:pPr indent="152400">
              <a:defRPr/>
            </a:pPr>
            <a:r>
              <a:rPr lang="zh-CN" altLang="en-US" sz="2800" dirty="0">
                <a:solidFill>
                  <a:schemeClr val="accent5">
                    <a:lumMod val="10000"/>
                  </a:schemeClr>
                </a:solidFill>
                <a:latin typeface="微软雅黑" pitchFamily="34" charset="-122"/>
                <a:ea typeface="微软雅黑" pitchFamily="34" charset="-122"/>
                <a:cs typeface="宋体" pitchFamily="2" charset="-122"/>
              </a:rPr>
              <a:t>   </a:t>
            </a:r>
            <a:r>
              <a:rPr lang="zh-CN" altLang="en-US" sz="2800" dirty="0">
                <a:solidFill>
                  <a:schemeClr val="tx2"/>
                </a:solidFill>
                <a:latin typeface="微软雅黑" pitchFamily="34" charset="-122"/>
                <a:ea typeface="微软雅黑" pitchFamily="34" charset="-122"/>
                <a:cs typeface="宋体" pitchFamily="2" charset="-122"/>
              </a:rPr>
              <a:t>我相信在末了的时候，在敌基督来以前，主要借着在欧洲建立起刚强的见证，羞辱祂的仇敌。我有负担我们要去欧洲的每个国家。如今我看见主将祂的恢复带到美国，是要得着一些青年人差遣到欧洲。今天主的恢复里最需要我们劳苦的，是在欧洲。</a:t>
            </a:r>
            <a:br>
              <a:rPr lang="zh-CN" altLang="en-US" sz="2800" dirty="0">
                <a:solidFill>
                  <a:schemeClr val="tx2"/>
                </a:solidFill>
                <a:latin typeface="微软雅黑" pitchFamily="34" charset="-122"/>
                <a:ea typeface="微软雅黑" pitchFamily="34" charset="-122"/>
                <a:cs typeface="宋体" pitchFamily="2" charset="-122"/>
              </a:rPr>
            </a:br>
            <a:r>
              <a:rPr lang="zh-CN" altLang="en-US" sz="2800" dirty="0">
                <a:solidFill>
                  <a:schemeClr val="tx2"/>
                </a:solidFill>
                <a:latin typeface="微软雅黑" pitchFamily="34" charset="-122"/>
                <a:ea typeface="微软雅黑" pitchFamily="34" charset="-122"/>
                <a:cs typeface="宋体" pitchFamily="2" charset="-122"/>
              </a:rPr>
              <a:t>     </a:t>
            </a:r>
            <a:r>
              <a:rPr lang="zh-CN" altLang="en-US" sz="2800" b="1" dirty="0">
                <a:solidFill>
                  <a:schemeClr val="accent5"/>
                </a:solidFill>
                <a:latin typeface="微软雅黑" pitchFamily="34" charset="-122"/>
                <a:ea typeface="微软雅黑" pitchFamily="34" charset="-122"/>
                <a:cs typeface="宋体" pitchFamily="2" charset="-122"/>
              </a:rPr>
              <a:t>我相信主会豫备好些圣徒，将他们差遣到欧洲和以色列去兴起召会。</a:t>
            </a:r>
            <a:r>
              <a:rPr lang="zh-CN" altLang="en-US" sz="2800" dirty="0">
                <a:solidFill>
                  <a:schemeClr val="tx2"/>
                </a:solidFill>
                <a:latin typeface="微软雅黑" pitchFamily="34" charset="-122"/>
                <a:ea typeface="微软雅黑" pitchFamily="34" charset="-122"/>
                <a:cs typeface="宋体" pitchFamily="2" charset="-122"/>
              </a:rPr>
              <a:t>当祂能告诉仇敌，</a:t>
            </a:r>
            <a:r>
              <a:rPr lang="en-US" altLang="zh-CN" sz="2800" dirty="0">
                <a:solidFill>
                  <a:schemeClr val="tx2"/>
                </a:solidFill>
                <a:latin typeface="微软雅黑" pitchFamily="34" charset="-122"/>
                <a:ea typeface="微软雅黑" pitchFamily="34" charset="-122"/>
                <a:cs typeface="宋体" pitchFamily="2" charset="-122"/>
              </a:rPr>
              <a:t>『</a:t>
            </a:r>
            <a:r>
              <a:rPr lang="zh-CN" altLang="en-US" sz="2800" dirty="0">
                <a:solidFill>
                  <a:schemeClr val="tx2"/>
                </a:solidFill>
                <a:latin typeface="微软雅黑" pitchFamily="34" charset="-122"/>
                <a:ea typeface="微软雅黑" pitchFamily="34" charset="-122"/>
                <a:cs typeface="宋体" pitchFamily="2" charset="-122"/>
              </a:rPr>
              <a:t>你设立许多宗教的事物，但看看我的召会，我的新妇。他们都凭我而活，而且与我是一。他们不再是宗教的，没有传统、迷信或虚假。他们只有基督。他们是一班对基督满有感觉的人，他们是我的见证</a:t>
            </a:r>
            <a:r>
              <a:rPr lang="en-US" altLang="zh-CN" sz="2800" dirty="0">
                <a:solidFill>
                  <a:schemeClr val="tx2"/>
                </a:solidFill>
                <a:latin typeface="微软雅黑" pitchFamily="34" charset="-122"/>
                <a:ea typeface="微软雅黑" pitchFamily="34" charset="-122"/>
                <a:cs typeface="宋体" pitchFamily="2" charset="-122"/>
              </a:rPr>
              <a:t>』</a:t>
            </a:r>
            <a:r>
              <a:rPr lang="zh-CN" altLang="en-US" sz="2800" dirty="0">
                <a:solidFill>
                  <a:schemeClr val="tx2"/>
                </a:solidFill>
                <a:latin typeface="微软雅黑" pitchFamily="34" charset="-122"/>
                <a:ea typeface="微软雅黑" pitchFamily="34" charset="-122"/>
                <a:cs typeface="宋体" pitchFamily="2" charset="-122"/>
              </a:rPr>
              <a:t>时，祂就要回来。</a:t>
            </a:r>
            <a:endParaRPr lang="en-US" altLang="zh-CN" sz="2800" dirty="0">
              <a:solidFill>
                <a:schemeClr val="tx2"/>
              </a:solidFill>
              <a:latin typeface="微软雅黑" pitchFamily="34" charset="-122"/>
              <a:ea typeface="微软雅黑" pitchFamily="34" charset="-122"/>
              <a:cs typeface="宋体" pitchFamily="2" charset="-122"/>
            </a:endParaRPr>
          </a:p>
          <a:p>
            <a:pPr indent="152400">
              <a:defRPr/>
            </a:pPr>
            <a:r>
              <a:rPr lang="zh-CN" altLang="en-US" sz="2800" dirty="0">
                <a:solidFill>
                  <a:schemeClr val="tx2"/>
                </a:solidFill>
                <a:latin typeface="微软雅黑" pitchFamily="34" charset="-122"/>
                <a:ea typeface="微软雅黑" pitchFamily="34" charset="-122"/>
                <a:cs typeface="宋体" pitchFamily="2" charset="-122"/>
              </a:rPr>
              <a:t/>
            </a:r>
            <a:br>
              <a:rPr lang="zh-CN" altLang="en-US" sz="2800" dirty="0">
                <a:solidFill>
                  <a:schemeClr val="tx2"/>
                </a:solidFill>
                <a:latin typeface="微软雅黑" pitchFamily="34" charset="-122"/>
                <a:ea typeface="微软雅黑" pitchFamily="34" charset="-122"/>
                <a:cs typeface="宋体" pitchFamily="2" charset="-122"/>
              </a:rPr>
            </a:br>
            <a:r>
              <a:rPr lang="zh-CN" altLang="en-US" sz="2800" i="1" dirty="0">
                <a:solidFill>
                  <a:schemeClr val="tx2"/>
                </a:solidFill>
                <a:latin typeface="微软雅黑" pitchFamily="34" charset="-122"/>
                <a:ea typeface="微软雅黑" pitchFamily="34" charset="-122"/>
                <a:cs typeface="宋体" pitchFamily="2" charset="-122"/>
              </a:rPr>
              <a:t>（摘自李常受弟兄一九七七年五月七日在纽约市所释放的信息，信息尚未出版，版权属水流职事站）</a:t>
            </a:r>
            <a:endParaRPr lang="zh-CN" altLang="en-US" sz="2800" dirty="0">
              <a:solidFill>
                <a:schemeClr val="tx2"/>
              </a:solidFill>
              <a:latin typeface="微软雅黑" pitchFamily="34" charset="-122"/>
              <a:ea typeface="微软雅黑" pitchFamily="34" charset="-122"/>
              <a:cs typeface="宋体" pitchFamily="2" charset="-122"/>
            </a:endParaRPr>
          </a:p>
        </p:txBody>
      </p:sp>
    </p:spTree>
    <p:extLst>
      <p:ext uri="{BB962C8B-B14F-4D97-AF65-F5344CB8AC3E}">
        <p14:creationId xmlns:p14="http://schemas.microsoft.com/office/powerpoint/2010/main" val="1911456264"/>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hn1c.com/pic.asp?url=http://www.onegreen.net/maps/m/a/world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9" y="0"/>
            <a:ext cx="12188824" cy="6813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0589418"/>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Banded Design Blue 16x9">
  <a:themeElements>
    <a:clrScheme name="Banded_Design_Blue">
      <a:dk1>
        <a:srgbClr val="404040"/>
      </a:dk1>
      <a:lt1>
        <a:sysClr val="window" lastClr="FFFFFF"/>
      </a:lt1>
      <a:dk2>
        <a:srgbClr val="263050"/>
      </a:dk2>
      <a:lt2>
        <a:srgbClr val="E5E8E8"/>
      </a:lt2>
      <a:accent1>
        <a:srgbClr val="77B142"/>
      </a:accent1>
      <a:accent2>
        <a:srgbClr val="E3C01E"/>
      </a:accent2>
      <a:accent3>
        <a:srgbClr val="0070C0"/>
      </a:accent3>
      <a:accent4>
        <a:srgbClr val="7556A4"/>
      </a:accent4>
      <a:accent5>
        <a:srgbClr val="F08F1E"/>
      </a:accent5>
      <a:accent6>
        <a:srgbClr val="CB3E3A"/>
      </a:accent6>
      <a:hlink>
        <a:srgbClr val="0070C0"/>
      </a:hlink>
      <a:folHlink>
        <a:srgbClr val="7556A4"/>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a:gsLst>
            <a:gs pos="0">
              <a:schemeClr val="phClr">
                <a:lumMod val="0"/>
                <a:lumOff val="100000"/>
              </a:schemeClr>
            </a:gs>
            <a:gs pos="72000">
              <a:schemeClr val="phClr"/>
            </a:gs>
            <a:gs pos="100000">
              <a:schemeClr val="phClr">
                <a:lumMod val="90000"/>
              </a:schemeClr>
            </a:gs>
          </a:gsLst>
          <a:lin ang="5400000" scaled="1"/>
        </a:gradFill>
        <a:gradFill flip="none" rotWithShape="1">
          <a:gsLst>
            <a:gs pos="32000">
              <a:schemeClr val="phClr"/>
            </a:gs>
            <a:gs pos="100000">
              <a:schemeClr val="phClr">
                <a:lumMod val="75000"/>
              </a:schemeClr>
            </a:gs>
          </a:gsLst>
          <a:path path="circle">
            <a:fillToRect l="50000" t="50000" r="50000" b="50000"/>
          </a:path>
          <a:tileRect/>
        </a:gradFill>
      </a:bgFillStyleLst>
    </a:fmtScheme>
  </a:themeElements>
  <a:objectDefaults/>
  <a:extraClrSchemeLst/>
</a:theme>
</file>

<file path=ppt/theme/theme2.xml><?xml version="1.0" encoding="utf-8"?>
<a:theme xmlns:a="http://schemas.openxmlformats.org/drawingml/2006/main" name="Office Theme">
  <a:themeElements>
    <a:clrScheme name="Banded_Design_Teal">
      <a:dk1>
        <a:srgbClr val="363D3D"/>
      </a:dk1>
      <a:lt1>
        <a:sysClr val="window" lastClr="FFFFFF"/>
      </a:lt1>
      <a:dk2>
        <a:srgbClr val="000000"/>
      </a:dk2>
      <a:lt2>
        <a:srgbClr val="E5E8E8"/>
      </a:lt2>
      <a:accent1>
        <a:srgbClr val="3AAFB2"/>
      </a:accent1>
      <a:accent2>
        <a:srgbClr val="6ABD45"/>
      </a:accent2>
      <a:accent3>
        <a:srgbClr val="EBCA21"/>
      </a:accent3>
      <a:accent4>
        <a:srgbClr val="EB8D21"/>
      </a:accent4>
      <a:accent5>
        <a:srgbClr val="EB5638"/>
      </a:accent5>
      <a:accent6>
        <a:srgbClr val="5172B1"/>
      </a:accent6>
      <a:hlink>
        <a:srgbClr val="3A9CDB"/>
      </a:hlink>
      <a:folHlink>
        <a:srgbClr val="5172B1"/>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Banded_Design_Teal">
      <a:dk1>
        <a:srgbClr val="363D3D"/>
      </a:dk1>
      <a:lt1>
        <a:sysClr val="window" lastClr="FFFFFF"/>
      </a:lt1>
      <a:dk2>
        <a:srgbClr val="000000"/>
      </a:dk2>
      <a:lt2>
        <a:srgbClr val="E5E8E8"/>
      </a:lt2>
      <a:accent1>
        <a:srgbClr val="3AAFB2"/>
      </a:accent1>
      <a:accent2>
        <a:srgbClr val="6ABD45"/>
      </a:accent2>
      <a:accent3>
        <a:srgbClr val="EBCA21"/>
      </a:accent3>
      <a:accent4>
        <a:srgbClr val="EB8D21"/>
      </a:accent4>
      <a:accent5>
        <a:srgbClr val="EB5638"/>
      </a:accent5>
      <a:accent6>
        <a:srgbClr val="5172B1"/>
      </a:accent6>
      <a:hlink>
        <a:srgbClr val="3A9CDB"/>
      </a:hlink>
      <a:folHlink>
        <a:srgbClr val="5172B1"/>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E4264BA5-BE9F-44D2-9B86-8E00ED566E2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带有山峦和日出照片的蓝色镶边演示文稿（宽屏）</Template>
  <TotalTime>947</TotalTime>
  <Words>7174</Words>
  <Application>Microsoft Office PowerPoint</Application>
  <PresentationFormat>宽屏</PresentationFormat>
  <Paragraphs>511</Paragraphs>
  <Slides>117</Slides>
  <Notes>3</Notes>
  <HiddenSlides>0</HiddenSlides>
  <MMClips>0</MMClips>
  <ScaleCrop>false</ScaleCrop>
  <HeadingPairs>
    <vt:vector size="6" baseType="variant">
      <vt:variant>
        <vt:lpstr>已用的字体</vt:lpstr>
      </vt:variant>
      <vt:variant>
        <vt:i4>31</vt:i4>
      </vt:variant>
      <vt:variant>
        <vt:lpstr>主题</vt:lpstr>
      </vt:variant>
      <vt:variant>
        <vt:i4>1</vt:i4>
      </vt:variant>
      <vt:variant>
        <vt:lpstr>幻灯片标题</vt:lpstr>
      </vt:variant>
      <vt:variant>
        <vt:i4>117</vt:i4>
      </vt:variant>
    </vt:vector>
  </HeadingPairs>
  <TitlesOfParts>
    <vt:vector size="149" baseType="lpstr">
      <vt:lpstr>DFKai-SB</vt:lpstr>
      <vt:lpstr>Euphemia</vt:lpstr>
      <vt:lpstr>Hiragino Sans GB</vt:lpstr>
      <vt:lpstr>Noto Sans Symbols</vt:lpstr>
      <vt:lpstr>新細明體</vt:lpstr>
      <vt:lpstr>新細明體</vt:lpstr>
      <vt:lpstr>超研澤中特圓</vt:lpstr>
      <vt:lpstr>方正粗圆简体</vt:lpstr>
      <vt:lpstr>黑体</vt:lpstr>
      <vt:lpstr>华文彩云</vt:lpstr>
      <vt:lpstr>华文琥珀</vt:lpstr>
      <vt:lpstr>华文楷体</vt:lpstr>
      <vt:lpstr>华文隶书</vt:lpstr>
      <vt:lpstr>華康粗圓體</vt:lpstr>
      <vt:lpstr>金梅簡體中黑字形</vt:lpstr>
      <vt:lpstr>全真粗黑體</vt:lpstr>
      <vt:lpstr>宋体</vt:lpstr>
      <vt:lpstr>宋体</vt:lpstr>
      <vt:lpstr>微软雅黑</vt:lpstr>
      <vt:lpstr>微软雅黑</vt:lpstr>
      <vt:lpstr>文鼎中隸</vt:lpstr>
      <vt:lpstr>文鼎中圓</vt:lpstr>
      <vt:lpstr>arial</vt:lpstr>
      <vt:lpstr>arial</vt:lpstr>
      <vt:lpstr>Cambria Math</vt:lpstr>
      <vt:lpstr>Corbel</vt:lpstr>
      <vt:lpstr>Garamond</vt:lpstr>
      <vt:lpstr>Symbol</vt:lpstr>
      <vt:lpstr>Tahoma</vt:lpstr>
      <vt:lpstr>Times New Roman</vt:lpstr>
      <vt:lpstr>Wingdings</vt:lpstr>
      <vt:lpstr>Banded Design Blue 16x9</vt:lpstr>
      <vt:lpstr>PowerPoint 演示文稿</vt:lpstr>
      <vt:lpstr>             圣经中的预言</vt:lpstr>
      <vt:lpstr>&gt;97%的预言已经应验</vt:lpstr>
      <vt:lpstr>马太福音 24:3</vt:lpstr>
      <vt:lpstr>PowerPoint 演示文稿</vt:lpstr>
      <vt:lpstr>PowerPoint 演示文稿</vt:lpstr>
      <vt:lpstr>PowerPoint 演示文稿</vt:lpstr>
      <vt:lpstr>PowerPoint 演示文稿</vt:lpstr>
      <vt:lpstr>PowerPoint 演示文稿</vt:lpstr>
      <vt:lpstr>PowerPoint 演示文稿</vt:lpstr>
      <vt:lpstr>主预言以色列复国 </vt:lpstr>
      <vt:lpstr>三千多年前 圣经对以色列人的警告和应许</vt:lpstr>
      <vt:lpstr>以色列人归回巴勒斯坦</vt:lpstr>
      <vt:lpstr>从万国中招聚回来</vt:lpstr>
      <vt:lpstr>神对北方和南方吩咐</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三场重要战争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大人像的两腿罗马帝国（前27～476年/1453年，西罗马帝国于476年灭亡，东罗马帝国于1453年灭亡）</vt:lpstr>
      <vt:lpstr>PowerPoint 演示文稿</vt:lpstr>
      <vt:lpstr>PowerPoint 演示文稿</vt:lpstr>
      <vt:lpstr>PowerPoint 演示文稿</vt:lpstr>
      <vt:lpstr>PowerPoint 演示文稿</vt:lpstr>
      <vt:lpstr>欧   盟</vt:lpstr>
      <vt:lpstr>PowerPoint 演示文稿</vt:lpstr>
      <vt:lpstr>PowerPoint 演示文稿</vt:lpstr>
      <vt:lpstr>PowerPoint 演示文稿</vt:lpstr>
      <vt:lpstr>PowerPoint 演示文稿</vt:lpstr>
      <vt:lpstr>              七十个七的异象（但九章）</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末后的日子</vt:lpstr>
      <vt:lpstr>挪亚的日子与罗得的日子</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张 晨新</dc:creator>
  <cp:keywords/>
  <cp:lastModifiedBy>张 晨新</cp:lastModifiedBy>
  <cp:revision>86</cp:revision>
  <dcterms:created xsi:type="dcterms:W3CDTF">2018-06-11T04:48:58Z</dcterms:created>
  <dcterms:modified xsi:type="dcterms:W3CDTF">2018-06-12T15:56:25Z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TC028952539991</vt:lpwstr>
  </property>
</Properties>
</file>