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57" r:id="rId1"/>
  </p:sldMasterIdLst>
  <p:notesMasterIdLst>
    <p:notesMasterId r:id="rId13"/>
  </p:notesMasterIdLst>
  <p:sldIdLst>
    <p:sldId id="279" r:id="rId2"/>
    <p:sldId id="264" r:id="rId3"/>
    <p:sldId id="273" r:id="rId4"/>
    <p:sldId id="263" r:id="rId5"/>
    <p:sldId id="266" r:id="rId6"/>
    <p:sldId id="274" r:id="rId7"/>
    <p:sldId id="258" r:id="rId8"/>
    <p:sldId id="283" r:id="rId9"/>
    <p:sldId id="284" r:id="rId10"/>
    <p:sldId id="280" r:id="rId11"/>
    <p:sldId id="269" r:id="rId12"/>
  </p:sldIdLst>
  <p:sldSz cx="9144000" cy="6858000" type="screen4x3"/>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FFC000"/>
    <a:srgbClr val="FDD37F"/>
    <a:srgbClr val="F0A22E"/>
    <a:srgbClr val="B99A3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125E5076-3810-47DD-B79F-674D7AD40C01}" styleName="深色样式 1 - 强调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2D5ABB26-0587-4C30-8999-92F81FD0307C}" styleName="无样式，无网格">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中度样式 2 - 强调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028" autoAdjust="0"/>
    <p:restoredTop sz="76360" autoAdjust="0"/>
  </p:normalViewPr>
  <p:slideViewPr>
    <p:cSldViewPr>
      <p:cViewPr>
        <p:scale>
          <a:sx n="55" d="100"/>
          <a:sy n="55" d="100"/>
        </p:scale>
        <p:origin x="924" y="44"/>
      </p:cViewPr>
      <p:guideLst>
        <p:guide orient="horz" pos="2160"/>
        <p:guide pos="2880"/>
      </p:guideLst>
    </p:cSldViewPr>
  </p:slideViewPr>
  <p:notesTextViewPr>
    <p:cViewPr>
      <p:scale>
        <a:sx n="75" d="100"/>
        <a:sy n="75"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A374354-CA23-471C-9367-258DC1C604DA}" type="datetimeFigureOut">
              <a:rPr lang="en-US" smtClean="0"/>
              <a:pPr/>
              <a:t>11/19/2018</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57282FB-8834-4E0E-8F86-A4FC9708D5F3}" type="slidenum">
              <a:rPr lang="en-US" smtClean="0"/>
              <a:pPr/>
              <a:t>‹#›</a:t>
            </a:fld>
            <a:endParaRPr lang="en-US"/>
          </a:p>
        </p:txBody>
      </p:sp>
    </p:spTree>
    <p:extLst>
      <p:ext uri="{BB962C8B-B14F-4D97-AF65-F5344CB8AC3E}">
        <p14:creationId xmlns:p14="http://schemas.microsoft.com/office/powerpoint/2010/main" val="114866613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8" Type="http://schemas.openxmlformats.org/officeDocument/2006/relationships/hyperlink" Target="https://zh.wikipedia.org/wiki/%E6%97%A7%E7%BA%A6" TargetMode="External"/><Relationship Id="rId13" Type="http://schemas.openxmlformats.org/officeDocument/2006/relationships/hyperlink" Target="https://zh.wikipedia.org/wiki/%E4%B8%83%E5%8D%81%E5%A3%AB%E8%AD%AF%E6%9C%AC" TargetMode="External"/><Relationship Id="rId18" Type="http://schemas.openxmlformats.org/officeDocument/2006/relationships/hyperlink" Target="https://zh.wikipedia.org/w/index.php?title=%E5%A1%94%E5%8F%A4%E5%A7%86&amp;action=edit&amp;redlink=1" TargetMode="External"/><Relationship Id="rId3" Type="http://schemas.openxmlformats.org/officeDocument/2006/relationships/hyperlink" Target="https://zh.wikipedia.org/wiki/%E5%9C%A3%E7%BB%8F%E5%92%8C%E5%90%88%E6%9C%AC" TargetMode="External"/><Relationship Id="rId7" Type="http://schemas.openxmlformats.org/officeDocument/2006/relationships/hyperlink" Target="https://zh.wikipedia.org/wiki/%E8%8B%B1%E7%8E%8B%E8%A9%B9%E5%A7%86%E6%96%AF%E8%AD%AF%E6%9C%AC" TargetMode="External"/><Relationship Id="rId12" Type="http://schemas.openxmlformats.org/officeDocument/2006/relationships/hyperlink" Target="https://zh.wikipedia.org/wiki/%E6%AD%BB%E6%B5%B7%E5%8F%A4%E5%8D%B7" TargetMode="External"/><Relationship Id="rId17" Type="http://schemas.openxmlformats.org/officeDocument/2006/relationships/hyperlink" Target="https://zh.wikipedia.org/w/index.php?title=%E4%BB%96%E7%88%BE%E6%A0%B9&amp;action=edit&amp;redlink=1" TargetMode="External"/><Relationship Id="rId2" Type="http://schemas.openxmlformats.org/officeDocument/2006/relationships/slide" Target="../slides/slide6.xml"/><Relationship Id="rId16" Type="http://schemas.openxmlformats.org/officeDocument/2006/relationships/hyperlink" Target="https://zh.wikipedia.org/w/index.php?title=%E6%95%98%E5%88%A9%E4%BA%9E%E6%96%87%E8%AD%AF%E6%9C%AC&amp;action=edit&amp;redlink=1" TargetMode="External"/><Relationship Id="rId20" Type="http://schemas.openxmlformats.org/officeDocument/2006/relationships/hyperlink" Target="https://zh.wikipedia.org/wiki/%E5%9C%A3%E7%BB%8F" TargetMode="External"/><Relationship Id="rId1" Type="http://schemas.openxmlformats.org/officeDocument/2006/relationships/notesMaster" Target="../notesMasters/notesMaster1.xml"/><Relationship Id="rId6" Type="http://schemas.openxmlformats.org/officeDocument/2006/relationships/hyperlink" Target="https://zh.wikipedia.org/w/index.php?title=%E5%85%AC%E8%AA%8D%E7%B6%93%E6%96%87&amp;action=edit&amp;redlink=1" TargetMode="External"/><Relationship Id="rId11" Type="http://schemas.openxmlformats.org/officeDocument/2006/relationships/hyperlink" Target="https://zh.wikipedia.org/wiki/%E5%B8%8C%E8%85%8A%E6%96%87" TargetMode="External"/><Relationship Id="rId5" Type="http://schemas.openxmlformats.org/officeDocument/2006/relationships/hyperlink" Target="https://zh.wikipedia.org/wiki/%E8%8B%B1%E5%9B%BD%E4%BF%AE%E8%AE%A2%E6%9C%AC" TargetMode="External"/><Relationship Id="rId15" Type="http://schemas.openxmlformats.org/officeDocument/2006/relationships/hyperlink" Target="https://zh.wikipedia.org/wiki/%E6%AD%A6%E5%8A%A0%E5%A4%A7%E8%AF%91%E6%9C%AC" TargetMode="External"/><Relationship Id="rId10" Type="http://schemas.openxmlformats.org/officeDocument/2006/relationships/hyperlink" Target="https://zh.wikipedia.org/wiki/%E6%96%B0%E7%BA%A6" TargetMode="External"/><Relationship Id="rId19" Type="http://schemas.openxmlformats.org/officeDocument/2006/relationships/hyperlink" Target="https://zh.wikipedia.org/wiki/%E4%B8%83%E5%8D%81%E5%A3%AB%E8%AF%91%E6%9C%AC" TargetMode="External"/><Relationship Id="rId4" Type="http://schemas.openxmlformats.org/officeDocument/2006/relationships/hyperlink" Target="https://zh.wikipedia.org/wiki/%E5%92%8C%E5%90%88%E6%9C%AC%E8%81%96%E7%B6%93" TargetMode="External"/><Relationship Id="rId9" Type="http://schemas.openxmlformats.org/officeDocument/2006/relationships/hyperlink" Target="https://zh.wikipedia.org/wiki/%E5%B8%8C%E4%BC%AF%E6%9D%A5%E6%96%87" TargetMode="External"/><Relationship Id="rId14" Type="http://schemas.openxmlformats.org/officeDocument/2006/relationships/hyperlink" Target="https://zh.wikipedia.org/wiki/%E6%92%92%E9%A9%AC%E5%88%A9%E4%BA%9A%E4%BA%94%E7%BB%8F" TargetMode="Externa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zh-CN" altLang="en-US" dirty="0"/>
              <a:t>这里告诉了评判一个版本翻译准确性的标准是什么。首先我们要清楚的是，任何版本的圣经都是从基础文本翻译过来的。基础文本是什么呢？基础文本就是指圣经翻译学者在翻译圣经时所使用的希伯来文和希腊文文本。基础文本的质量决定了译本的准确度。因此需要对照基础文本才能判断一种版本的翻译准确与否。</a:t>
            </a:r>
            <a:endParaRPr lang="en-US" altLang="zh-CN" dirty="0"/>
          </a:p>
        </p:txBody>
      </p:sp>
      <p:sp>
        <p:nvSpPr>
          <p:cNvPr id="4" name="Slide Number Placeholder 3"/>
          <p:cNvSpPr>
            <a:spLocks noGrp="1"/>
          </p:cNvSpPr>
          <p:nvPr>
            <p:ph type="sldNum" sz="quarter" idx="10"/>
          </p:nvPr>
        </p:nvSpPr>
        <p:spPr/>
        <p:txBody>
          <a:bodyPr/>
          <a:lstStyle/>
          <a:p>
            <a:fld id="{757282FB-8834-4E0E-8F86-A4FC9708D5F3}" type="slidenum">
              <a:rPr lang="en-US" smtClean="0"/>
              <a:pPr/>
              <a:t>2</a:t>
            </a:fld>
            <a:endParaRPr lang="en-US"/>
          </a:p>
        </p:txBody>
      </p:sp>
    </p:spTree>
    <p:extLst>
      <p:ext uri="{BB962C8B-B14F-4D97-AF65-F5344CB8AC3E}">
        <p14:creationId xmlns:p14="http://schemas.microsoft.com/office/powerpoint/2010/main" val="86058068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zh-CN" altLang="en-US" dirty="0"/>
              <a:t>旧约还有小部分由亚兰文写的</a:t>
            </a:r>
          </a:p>
        </p:txBody>
      </p:sp>
      <p:sp>
        <p:nvSpPr>
          <p:cNvPr id="4" name="Slide Number Placeholder 3"/>
          <p:cNvSpPr>
            <a:spLocks noGrp="1"/>
          </p:cNvSpPr>
          <p:nvPr>
            <p:ph type="sldNum" sz="quarter" idx="10"/>
          </p:nvPr>
        </p:nvSpPr>
        <p:spPr/>
        <p:txBody>
          <a:bodyPr/>
          <a:lstStyle/>
          <a:p>
            <a:fld id="{757282FB-8834-4E0E-8F86-A4FC9708D5F3}" type="slidenum">
              <a:rPr lang="en-US" smtClean="0"/>
              <a:pPr/>
              <a:t>3</a:t>
            </a:fld>
            <a:endParaRPr lang="en-US"/>
          </a:p>
        </p:txBody>
      </p:sp>
    </p:spTree>
    <p:extLst>
      <p:ext uri="{BB962C8B-B14F-4D97-AF65-F5344CB8AC3E}">
        <p14:creationId xmlns:p14="http://schemas.microsoft.com/office/powerpoint/2010/main" val="282419079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zh-CN" altLang="en-US" dirty="0"/>
              <a:t>在我们回答哪个问题之前，我们先来认识一下这个两个版本的圣经。圣经和合本，</a:t>
            </a:r>
            <a:r>
              <a:rPr lang="en-US" altLang="zh-CN" dirty="0"/>
              <a:t>1919</a:t>
            </a:r>
            <a:r>
              <a:rPr lang="zh-CN" altLang="en-US" dirty="0"/>
              <a:t>年出版，离今天几乎</a:t>
            </a:r>
            <a:r>
              <a:rPr lang="en-US" altLang="zh-CN" dirty="0"/>
              <a:t>100</a:t>
            </a:r>
            <a:r>
              <a:rPr lang="zh-CN" altLang="en-US" dirty="0"/>
              <a:t>年了。它的语体、节奏优美。因此有人评价它的“中文圣经翻译史上的巅峰”</a:t>
            </a:r>
          </a:p>
        </p:txBody>
      </p:sp>
      <p:sp>
        <p:nvSpPr>
          <p:cNvPr id="4" name="Slide Number Placeholder 3"/>
          <p:cNvSpPr>
            <a:spLocks noGrp="1"/>
          </p:cNvSpPr>
          <p:nvPr>
            <p:ph type="sldNum" sz="quarter" idx="10"/>
          </p:nvPr>
        </p:nvSpPr>
        <p:spPr/>
        <p:txBody>
          <a:bodyPr/>
          <a:lstStyle/>
          <a:p>
            <a:fld id="{757282FB-8834-4E0E-8F86-A4FC9708D5F3}" type="slidenum">
              <a:rPr lang="en-US" smtClean="0"/>
              <a:pPr/>
              <a:t>4</a:t>
            </a:fld>
            <a:endParaRPr lang="en-US"/>
          </a:p>
        </p:txBody>
      </p:sp>
    </p:spTree>
    <p:extLst>
      <p:ext uri="{BB962C8B-B14F-4D97-AF65-F5344CB8AC3E}">
        <p14:creationId xmlns:p14="http://schemas.microsoft.com/office/powerpoint/2010/main" val="183489904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zh-CN" altLang="en-US" dirty="0"/>
              <a:t>圣经恢复本，新旧约于</a:t>
            </a:r>
            <a:r>
              <a:rPr lang="en-US" altLang="zh-CN" dirty="0"/>
              <a:t>2003</a:t>
            </a:r>
            <a:r>
              <a:rPr lang="zh-CN" altLang="en-US" dirty="0"/>
              <a:t>年出版，继承了和合本优美的语言，而且忠于圣经原文。恢复本圣经很重要的一个特点是，它强调圣经的启示。</a:t>
            </a:r>
          </a:p>
        </p:txBody>
      </p:sp>
      <p:sp>
        <p:nvSpPr>
          <p:cNvPr id="4" name="Slide Number Placeholder 3"/>
          <p:cNvSpPr>
            <a:spLocks noGrp="1"/>
          </p:cNvSpPr>
          <p:nvPr>
            <p:ph type="sldNum" sz="quarter" idx="10"/>
          </p:nvPr>
        </p:nvSpPr>
        <p:spPr/>
        <p:txBody>
          <a:bodyPr/>
          <a:lstStyle/>
          <a:p>
            <a:fld id="{757282FB-8834-4E0E-8F86-A4FC9708D5F3}" type="slidenum">
              <a:rPr lang="en-US" smtClean="0"/>
              <a:pPr/>
              <a:t>5</a:t>
            </a:fld>
            <a:endParaRPr lang="en-US"/>
          </a:p>
        </p:txBody>
      </p:sp>
    </p:spTree>
    <p:extLst>
      <p:ext uri="{BB962C8B-B14F-4D97-AF65-F5344CB8AC3E}">
        <p14:creationId xmlns:p14="http://schemas.microsoft.com/office/powerpoint/2010/main" val="241863067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r>
              <a:rPr lang="zh-CN" altLang="en-US" sz="1200" u="none" kern="1200" dirty="0">
                <a:solidFill>
                  <a:schemeClr val="tx1"/>
                </a:solidFill>
                <a:effectLst/>
                <a:latin typeface="+mn-lt"/>
                <a:ea typeface="+mn-ea"/>
                <a:cs typeface="+mn-cs"/>
                <a:hlinkClick r:id="rId3" tooltip="圣经和合本"/>
              </a:rPr>
              <a:t>和合本译文所根据的原文，并不是圣经的希腊和希伯来原文，而是</a:t>
            </a:r>
            <a:r>
              <a:rPr lang="en-US" altLang="zh-CN" sz="1200" u="none" kern="1200" dirty="0">
                <a:solidFill>
                  <a:schemeClr val="tx1"/>
                </a:solidFill>
                <a:effectLst/>
                <a:latin typeface="+mn-lt"/>
                <a:ea typeface="+mn-ea"/>
                <a:cs typeface="+mn-cs"/>
                <a:hlinkClick r:id="rId3" tooltip="圣经和合本"/>
              </a:rPr>
              <a:t>1885</a:t>
            </a:r>
            <a:r>
              <a:rPr lang="zh-CN" altLang="en-US" sz="1200" u="none" kern="1200" dirty="0">
                <a:solidFill>
                  <a:schemeClr val="tx1"/>
                </a:solidFill>
                <a:effectLst/>
                <a:latin typeface="+mn-lt"/>
                <a:ea typeface="+mn-ea"/>
                <a:cs typeface="+mn-cs"/>
                <a:hlinkClick r:id="rId3" tooltip="圣经和合本"/>
              </a:rPr>
              <a:t>年出版的</a:t>
            </a:r>
            <a:r>
              <a:rPr lang="en-US" altLang="zh-CN" sz="1200" u="none" kern="1200" dirty="0">
                <a:solidFill>
                  <a:schemeClr val="tx1"/>
                </a:solidFill>
                <a:effectLst/>
                <a:latin typeface="+mn-lt"/>
                <a:ea typeface="+mn-ea"/>
                <a:cs typeface="+mn-cs"/>
                <a:hlinkClick r:id="rId3" tooltip="圣经和合本"/>
              </a:rPr>
              <a:t>《</a:t>
            </a:r>
            <a:r>
              <a:rPr lang="zh-CN" altLang="en-US" sz="1200" u="none" kern="1200" dirty="0">
                <a:solidFill>
                  <a:schemeClr val="tx1"/>
                </a:solidFill>
                <a:effectLst/>
                <a:latin typeface="+mn-lt"/>
                <a:ea typeface="+mn-ea"/>
                <a:cs typeface="+mn-cs"/>
                <a:hlinkClick r:id="rId3" tooltip="圣经和合本"/>
              </a:rPr>
              <a:t>英文修订本圣经</a:t>
            </a:r>
            <a:r>
              <a:rPr lang="en-US" altLang="zh-CN" sz="1200" u="none" kern="1200" dirty="0">
                <a:solidFill>
                  <a:schemeClr val="tx1"/>
                </a:solidFill>
                <a:effectLst/>
                <a:latin typeface="+mn-lt"/>
                <a:ea typeface="+mn-ea"/>
                <a:cs typeface="+mn-cs"/>
                <a:hlinkClick r:id="rId3" tooltip="圣经和合本"/>
              </a:rPr>
              <a:t>》</a:t>
            </a:r>
            <a:r>
              <a:rPr lang="zh-CN" altLang="en-US" sz="1200" u="none" kern="1200" dirty="0">
                <a:solidFill>
                  <a:schemeClr val="tx1"/>
                </a:solidFill>
                <a:effectLst/>
                <a:latin typeface="+mn-lt"/>
                <a:ea typeface="+mn-ea"/>
                <a:cs typeface="+mn-cs"/>
                <a:hlinkClick r:id="rId3" tooltip="圣经和合本"/>
              </a:rPr>
              <a:t>（</a:t>
            </a:r>
            <a:r>
              <a:rPr lang="en-US" altLang="zh-CN" sz="1200" u="none" kern="1200" dirty="0">
                <a:solidFill>
                  <a:schemeClr val="tx1"/>
                </a:solidFill>
                <a:effectLst/>
                <a:latin typeface="+mn-lt"/>
                <a:ea typeface="+mn-ea"/>
                <a:cs typeface="+mn-cs"/>
                <a:hlinkClick r:id="rId3" tooltip="圣经和合本"/>
              </a:rPr>
              <a:t>The Revised Version</a:t>
            </a:r>
            <a:r>
              <a:rPr lang="zh-CN" altLang="en-US" sz="1200" u="none" kern="1200" dirty="0">
                <a:solidFill>
                  <a:schemeClr val="tx1"/>
                </a:solidFill>
                <a:effectLst/>
                <a:latin typeface="+mn-lt"/>
                <a:ea typeface="+mn-ea"/>
                <a:cs typeface="+mn-cs"/>
                <a:hlinkClick r:id="rId3" tooltip="圣经和合本"/>
              </a:rPr>
              <a:t>，</a:t>
            </a:r>
            <a:r>
              <a:rPr lang="en-US" altLang="zh-CN" sz="1200" u="none" kern="1200" dirty="0">
                <a:solidFill>
                  <a:schemeClr val="tx1"/>
                </a:solidFill>
                <a:effectLst/>
                <a:latin typeface="+mn-lt"/>
                <a:ea typeface="+mn-ea"/>
                <a:cs typeface="+mn-cs"/>
                <a:hlinkClick r:id="rId3" tooltip="圣经和合本"/>
              </a:rPr>
              <a:t>1885</a:t>
            </a:r>
            <a:r>
              <a:rPr lang="zh-CN" altLang="en-US" sz="1200" u="none" kern="1200" dirty="0">
                <a:solidFill>
                  <a:schemeClr val="tx1"/>
                </a:solidFill>
                <a:effectLst/>
                <a:latin typeface="+mn-lt"/>
                <a:ea typeface="+mn-ea"/>
                <a:cs typeface="+mn-cs"/>
                <a:hlinkClick r:id="rId3" tooltip="圣经和合本"/>
              </a:rPr>
              <a:t>）和</a:t>
            </a:r>
            <a:r>
              <a:rPr lang="en-US" altLang="zh-CN" sz="1200" u="none" kern="1200" dirty="0">
                <a:solidFill>
                  <a:schemeClr val="tx1"/>
                </a:solidFill>
                <a:effectLst/>
                <a:latin typeface="+mn-lt"/>
                <a:ea typeface="+mn-ea"/>
                <a:cs typeface="+mn-cs"/>
                <a:hlinkClick r:id="rId3" tooltip="圣经和合本"/>
              </a:rPr>
              <a:t>1611</a:t>
            </a:r>
            <a:r>
              <a:rPr lang="zh-CN" altLang="en-US" sz="1200" u="none" kern="1200" dirty="0">
                <a:solidFill>
                  <a:schemeClr val="tx1"/>
                </a:solidFill>
                <a:effectLst/>
                <a:latin typeface="+mn-lt"/>
                <a:ea typeface="+mn-ea"/>
                <a:cs typeface="+mn-cs"/>
                <a:hlinkClick r:id="rId3" tooltip="圣经和合本"/>
              </a:rPr>
              <a:t>年出版的</a:t>
            </a:r>
            <a:r>
              <a:rPr lang="en-US" altLang="zh-CN" sz="1200" u="none" kern="1200" dirty="0">
                <a:solidFill>
                  <a:schemeClr val="tx1"/>
                </a:solidFill>
                <a:effectLst/>
                <a:latin typeface="+mn-lt"/>
                <a:ea typeface="+mn-ea"/>
                <a:cs typeface="+mn-cs"/>
                <a:hlinkClick r:id="rId3" tooltip="圣经和合本"/>
              </a:rPr>
              <a:t>《</a:t>
            </a:r>
            <a:r>
              <a:rPr lang="zh-CN" altLang="en-US" sz="1200" u="none" kern="1200" dirty="0">
                <a:solidFill>
                  <a:schemeClr val="tx1"/>
                </a:solidFill>
                <a:effectLst/>
                <a:latin typeface="+mn-lt"/>
                <a:ea typeface="+mn-ea"/>
                <a:cs typeface="+mn-cs"/>
                <a:hlinkClick r:id="rId3" tooltip="圣经和合本"/>
              </a:rPr>
              <a:t>钦定本</a:t>
            </a:r>
            <a:r>
              <a:rPr lang="en-US" altLang="zh-CN" sz="1200" u="none" kern="1200" dirty="0">
                <a:solidFill>
                  <a:schemeClr val="tx1"/>
                </a:solidFill>
                <a:effectLst/>
                <a:latin typeface="+mn-lt"/>
                <a:ea typeface="+mn-ea"/>
                <a:cs typeface="+mn-cs"/>
                <a:hlinkClick r:id="rId3" tooltip="圣经和合本"/>
              </a:rPr>
              <a:t>》</a:t>
            </a:r>
            <a:r>
              <a:rPr lang="zh-CN" altLang="en-US" sz="1200" u="none" kern="1200" dirty="0">
                <a:solidFill>
                  <a:schemeClr val="tx1"/>
                </a:solidFill>
                <a:effectLst/>
                <a:latin typeface="+mn-lt"/>
                <a:ea typeface="+mn-ea"/>
                <a:cs typeface="+mn-cs"/>
                <a:hlinkClick r:id="rId3" tooltip="圣经和合本"/>
              </a:rPr>
              <a:t>，并以后者作彼此有差异时的标准  （</a:t>
            </a:r>
            <a:r>
              <a:rPr lang="zh-CN" altLang="en-US" sz="1200" u="none" kern="1200" dirty="0">
                <a:solidFill>
                  <a:schemeClr val="tx1"/>
                </a:solidFill>
                <a:effectLst/>
                <a:latin typeface="+mn-lt"/>
                <a:ea typeface="+mn-ea"/>
                <a:cs typeface="+mn-cs"/>
              </a:rPr>
              <a:t>任东升，圣经汉译文化研究（武汉：湖北教育出版社，</a:t>
            </a:r>
            <a:r>
              <a:rPr lang="en-US" altLang="en-US" sz="1200" u="none" kern="1200" dirty="0">
                <a:solidFill>
                  <a:schemeClr val="tx1"/>
                </a:solidFill>
                <a:effectLst/>
                <a:latin typeface="+mn-lt"/>
                <a:ea typeface="+mn-ea"/>
                <a:cs typeface="+mn-cs"/>
              </a:rPr>
              <a:t>2007</a:t>
            </a:r>
            <a:r>
              <a:rPr lang="zh-CN" altLang="en-US" sz="1200" u="none" kern="1200" dirty="0">
                <a:solidFill>
                  <a:schemeClr val="tx1"/>
                </a:solidFill>
                <a:effectLst/>
                <a:latin typeface="+mn-lt"/>
                <a:ea typeface="+mn-ea"/>
                <a:cs typeface="+mn-cs"/>
              </a:rPr>
              <a:t>）</a:t>
            </a:r>
            <a:r>
              <a:rPr lang="en-US" altLang="en-US" sz="1200" u="none" kern="1200" dirty="0">
                <a:solidFill>
                  <a:schemeClr val="tx1"/>
                </a:solidFill>
                <a:effectLst/>
                <a:latin typeface="+mn-lt"/>
                <a:ea typeface="+mn-ea"/>
                <a:cs typeface="+mn-cs"/>
              </a:rPr>
              <a:t>136</a:t>
            </a:r>
            <a:r>
              <a:rPr lang="zh-CN" altLang="en-US" sz="1200" u="none" kern="1200" dirty="0">
                <a:solidFill>
                  <a:schemeClr val="tx1"/>
                </a:solidFill>
                <a:effectLst/>
                <a:latin typeface="+mn-lt"/>
                <a:ea typeface="+mn-ea"/>
                <a:cs typeface="+mn-cs"/>
                <a:hlinkClick r:id="rId3" tooltip="圣经和合本"/>
              </a:rPr>
              <a:t>）</a:t>
            </a:r>
            <a:endParaRPr lang="en-US" altLang="zh-CN" sz="1200" u="none" kern="1200" dirty="0">
              <a:solidFill>
                <a:schemeClr val="tx1"/>
              </a:solidFill>
              <a:effectLst/>
              <a:latin typeface="+mn-lt"/>
              <a:ea typeface="+mn-ea"/>
              <a:cs typeface="+mn-cs"/>
              <a:hlinkClick r:id="rId3" tooltip="圣经和合本"/>
            </a:endParaRPr>
          </a:p>
          <a:p>
            <a:pPr marL="0" marR="0" lvl="0" indent="0" algn="l" defTabSz="914400" rtl="0" eaLnBrk="1" fontAlgn="auto" latinLnBrk="0" hangingPunct="1">
              <a:lnSpc>
                <a:spcPct val="100000"/>
              </a:lnSpc>
              <a:spcBef>
                <a:spcPts val="0"/>
              </a:spcBef>
              <a:spcAft>
                <a:spcPts val="0"/>
              </a:spcAft>
              <a:buClrTx/>
              <a:buSzTx/>
              <a:buFontTx/>
              <a:buNone/>
              <a:defRPr/>
            </a:pPr>
            <a:r>
              <a:rPr lang="zh-CN" altLang="en-US" sz="1200" u="none" kern="1200" dirty="0">
                <a:solidFill>
                  <a:schemeClr val="tx1"/>
                </a:solidFill>
                <a:effectLst/>
                <a:latin typeface="+mn-lt"/>
                <a:ea typeface="+mn-ea"/>
                <a:cs typeface="+mn-cs"/>
                <a:hlinkClick r:id="rId3" tooltip="圣经和合本"/>
              </a:rPr>
              <a:t>经过几百年考古和经文批判学的发展，圣经学者早已公认，连和合本所遵照之</a:t>
            </a:r>
            <a:r>
              <a:rPr lang="en-US" altLang="zh-CN" sz="1200" u="none" kern="1200" dirty="0">
                <a:solidFill>
                  <a:schemeClr val="tx1"/>
                </a:solidFill>
                <a:effectLst/>
                <a:latin typeface="+mn-lt"/>
                <a:ea typeface="+mn-ea"/>
                <a:cs typeface="+mn-cs"/>
                <a:hlinkClick r:id="rId3" tooltip="圣经和合本"/>
              </a:rPr>
              <a:t>《</a:t>
            </a:r>
            <a:r>
              <a:rPr lang="zh-CN" altLang="en-US" sz="1200" u="none" kern="1200" dirty="0">
                <a:solidFill>
                  <a:schemeClr val="tx1"/>
                </a:solidFill>
                <a:effectLst/>
                <a:latin typeface="+mn-lt"/>
                <a:ea typeface="+mn-ea"/>
                <a:cs typeface="+mn-cs"/>
                <a:hlinkClick r:id="rId3" tooltip="圣经和合本"/>
              </a:rPr>
              <a:t>英文修订本圣经</a:t>
            </a:r>
            <a:r>
              <a:rPr lang="en-US" altLang="zh-CN" sz="1200" u="none" kern="1200" dirty="0">
                <a:solidFill>
                  <a:schemeClr val="tx1"/>
                </a:solidFill>
                <a:effectLst/>
                <a:latin typeface="+mn-lt"/>
                <a:ea typeface="+mn-ea"/>
                <a:cs typeface="+mn-cs"/>
                <a:hlinkClick r:id="rId3" tooltip="圣经和合本"/>
              </a:rPr>
              <a:t>》</a:t>
            </a:r>
            <a:r>
              <a:rPr lang="zh-CN" altLang="en-US" sz="1200" u="none" kern="1200" dirty="0">
                <a:solidFill>
                  <a:schemeClr val="tx1"/>
                </a:solidFill>
                <a:effectLst/>
                <a:latin typeface="+mn-lt"/>
                <a:ea typeface="+mn-ea"/>
                <a:cs typeface="+mn-cs"/>
                <a:hlinkClick r:id="rId3" tooltip="圣经和合本"/>
              </a:rPr>
              <a:t>与</a:t>
            </a:r>
            <a:r>
              <a:rPr lang="en-US" altLang="zh-CN" sz="1200" u="none" kern="1200" dirty="0">
                <a:solidFill>
                  <a:schemeClr val="tx1"/>
                </a:solidFill>
                <a:effectLst/>
                <a:latin typeface="+mn-lt"/>
                <a:ea typeface="+mn-ea"/>
                <a:cs typeface="+mn-cs"/>
                <a:hlinkClick r:id="rId3" tooltip="圣经和合本"/>
              </a:rPr>
              <a:t>《</a:t>
            </a:r>
            <a:r>
              <a:rPr lang="zh-CN" altLang="en-US" sz="1200" u="none" kern="1200" dirty="0">
                <a:solidFill>
                  <a:schemeClr val="tx1"/>
                </a:solidFill>
                <a:effectLst/>
                <a:latin typeface="+mn-lt"/>
                <a:ea typeface="+mn-ea"/>
                <a:cs typeface="+mn-cs"/>
                <a:hlinkClick r:id="rId3" tooltip="圣经和合本"/>
              </a:rPr>
              <a:t>钦定本</a:t>
            </a:r>
            <a:r>
              <a:rPr lang="en-US" altLang="zh-CN" sz="1200" u="none" kern="1200" dirty="0">
                <a:solidFill>
                  <a:schemeClr val="tx1"/>
                </a:solidFill>
                <a:effectLst/>
                <a:latin typeface="+mn-lt"/>
                <a:ea typeface="+mn-ea"/>
                <a:cs typeface="+mn-cs"/>
                <a:hlinkClick r:id="rId3" tooltip="圣经和合本"/>
              </a:rPr>
              <a:t>》</a:t>
            </a:r>
            <a:r>
              <a:rPr lang="zh-CN" altLang="en-US" sz="1200" u="none" kern="1200" dirty="0">
                <a:solidFill>
                  <a:schemeClr val="tx1"/>
                </a:solidFill>
                <a:effectLst/>
                <a:latin typeface="+mn-lt"/>
                <a:ea typeface="+mn-ea"/>
                <a:cs typeface="+mn-cs"/>
                <a:hlinkClick r:id="rId3" tooltip="圣经和合本"/>
              </a:rPr>
              <a:t>译本本身所根据之希腊和希伯来原文， 其准确度也远不如圣经恢复本所根据的</a:t>
            </a:r>
            <a:r>
              <a:rPr lang="en-US" altLang="zh-CN" sz="1200" u="none" kern="1200" dirty="0">
                <a:solidFill>
                  <a:schemeClr val="tx1"/>
                </a:solidFill>
                <a:effectLst/>
                <a:latin typeface="+mn-lt"/>
                <a:ea typeface="+mn-ea"/>
                <a:cs typeface="+mn-cs"/>
                <a:hlinkClick r:id="rId3" tooltip="圣经和合本"/>
              </a:rPr>
              <a:t>Nestle-Aland</a:t>
            </a:r>
            <a:r>
              <a:rPr lang="zh-CN" altLang="en-US" sz="1200" u="none" kern="1200" dirty="0">
                <a:solidFill>
                  <a:schemeClr val="tx1"/>
                </a:solidFill>
                <a:effectLst/>
                <a:latin typeface="+mn-lt"/>
                <a:ea typeface="+mn-ea"/>
                <a:cs typeface="+mn-cs"/>
                <a:hlinkClick r:id="rId3" tooltip="圣经和合本"/>
              </a:rPr>
              <a:t>第二十六版希腊文经文和德国斯图嘎版希伯来文经文。（</a:t>
            </a:r>
            <a:r>
              <a:rPr lang="en-US" altLang="zh-CN" sz="1200" u="none" kern="1200" dirty="0">
                <a:solidFill>
                  <a:schemeClr val="tx1"/>
                </a:solidFill>
                <a:effectLst/>
                <a:latin typeface="+mn-lt"/>
                <a:ea typeface="+mn-ea"/>
                <a:cs typeface="+mn-cs"/>
                <a:hlinkClick r:id="rId3" tooltip="圣经和合本"/>
              </a:rPr>
              <a:t> </a:t>
            </a:r>
            <a:r>
              <a:rPr lang="en-US" altLang="zh-CN" sz="1200" u="none" kern="1200" dirty="0" err="1">
                <a:solidFill>
                  <a:schemeClr val="tx1"/>
                </a:solidFill>
                <a:effectLst/>
                <a:latin typeface="+mn-lt"/>
                <a:ea typeface="+mn-ea"/>
                <a:cs typeface="+mn-cs"/>
                <a:hlinkClick r:id="rId3" tooltip="圣经和合本"/>
              </a:rPr>
              <a:t>Textus</a:t>
            </a:r>
            <a:r>
              <a:rPr lang="en-US" altLang="zh-CN" sz="1200" u="none" kern="1200" dirty="0">
                <a:solidFill>
                  <a:schemeClr val="tx1"/>
                </a:solidFill>
                <a:effectLst/>
                <a:latin typeface="+mn-lt"/>
                <a:ea typeface="+mn-ea"/>
                <a:cs typeface="+mn-cs"/>
                <a:hlinkClick r:id="rId3" tooltip="圣经和合本"/>
              </a:rPr>
              <a:t> </a:t>
            </a:r>
            <a:r>
              <a:rPr lang="en-US" altLang="zh-CN" sz="1200" u="none" kern="1200" dirty="0" err="1">
                <a:solidFill>
                  <a:schemeClr val="tx1"/>
                </a:solidFill>
                <a:effectLst/>
                <a:latin typeface="+mn-lt"/>
                <a:ea typeface="+mn-ea"/>
                <a:cs typeface="+mn-cs"/>
                <a:hlinkClick r:id="rId3" tooltip="圣经和合本"/>
              </a:rPr>
              <a:t>Receptus</a:t>
            </a:r>
            <a:r>
              <a:rPr lang="en-US" altLang="zh-CN" sz="1200" u="none" kern="1200" dirty="0">
                <a:solidFill>
                  <a:schemeClr val="tx1"/>
                </a:solidFill>
                <a:effectLst/>
                <a:latin typeface="+mn-lt"/>
                <a:ea typeface="+mn-ea"/>
                <a:cs typeface="+mn-cs"/>
                <a:hlinkClick r:id="rId3" tooltip="圣经和合本"/>
              </a:rPr>
              <a:t>, Westcott and </a:t>
            </a:r>
            <a:r>
              <a:rPr lang="en-US" altLang="zh-CN" sz="1200" u="none" kern="1200" dirty="0" err="1">
                <a:solidFill>
                  <a:schemeClr val="tx1"/>
                </a:solidFill>
                <a:effectLst/>
                <a:latin typeface="+mn-lt"/>
                <a:ea typeface="+mn-ea"/>
                <a:cs typeface="+mn-cs"/>
                <a:hlinkClick r:id="rId3" tooltip="圣经和合本"/>
              </a:rPr>
              <a:t>Hort</a:t>
            </a:r>
            <a:r>
              <a:rPr lang="en-US" altLang="zh-CN" sz="1200" u="none" kern="1200" dirty="0">
                <a:solidFill>
                  <a:schemeClr val="tx1"/>
                </a:solidFill>
                <a:effectLst/>
                <a:latin typeface="+mn-lt"/>
                <a:ea typeface="+mn-ea"/>
                <a:cs typeface="+mn-cs"/>
                <a:hlinkClick r:id="rId3" tooltip="圣经和合本"/>
              </a:rPr>
              <a:t>,</a:t>
            </a:r>
            <a:r>
              <a:rPr lang="zh-CN" altLang="en-US" sz="1200" u="none" kern="1200" dirty="0">
                <a:solidFill>
                  <a:schemeClr val="tx1"/>
                </a:solidFill>
                <a:effectLst/>
                <a:latin typeface="+mn-lt"/>
                <a:ea typeface="+mn-ea"/>
                <a:cs typeface="+mn-cs"/>
                <a:hlinkClick r:id="rId3" tooltip="圣经和合本"/>
              </a:rPr>
              <a:t>和 </a:t>
            </a:r>
            <a:r>
              <a:rPr lang="en-US" altLang="zh-CN" sz="1200" u="none" kern="1200" dirty="0">
                <a:solidFill>
                  <a:schemeClr val="tx1"/>
                </a:solidFill>
                <a:effectLst/>
                <a:latin typeface="+mn-lt"/>
                <a:ea typeface="+mn-ea"/>
                <a:cs typeface="+mn-cs"/>
                <a:hlinkClick r:id="rId3" tooltip="圣经和合本"/>
              </a:rPr>
              <a:t>Masoretic Text</a:t>
            </a:r>
            <a:r>
              <a:rPr lang="zh-CN" altLang="en-US" sz="1200" u="none" kern="1200" dirty="0">
                <a:solidFill>
                  <a:schemeClr val="tx1"/>
                </a:solidFill>
                <a:effectLst/>
                <a:latin typeface="+mn-lt"/>
                <a:ea typeface="+mn-ea"/>
                <a:cs typeface="+mn-cs"/>
                <a:hlinkClick r:id="rId3" tooltip="圣经和合本"/>
              </a:rPr>
              <a:t>；</a:t>
            </a:r>
            <a:r>
              <a:rPr lang="en-US" altLang="zh-CN" sz="1200" u="none" kern="1200" dirty="0">
                <a:solidFill>
                  <a:schemeClr val="tx1"/>
                </a:solidFill>
                <a:effectLst/>
                <a:latin typeface="+mn-lt"/>
                <a:ea typeface="+mn-ea"/>
                <a:cs typeface="+mn-cs"/>
                <a:hlinkClick r:id="rId3" tooltip="圣经和合本"/>
              </a:rPr>
              <a:t>Nestle-Aland Greek text, 26th edition </a:t>
            </a:r>
            <a:r>
              <a:rPr lang="zh-CN" altLang="en-US" sz="1200" u="none" kern="1200" dirty="0">
                <a:solidFill>
                  <a:schemeClr val="tx1"/>
                </a:solidFill>
                <a:effectLst/>
                <a:latin typeface="+mn-lt"/>
                <a:ea typeface="+mn-ea"/>
                <a:cs typeface="+mn-cs"/>
                <a:hlinkClick r:id="rId3" tooltip="圣经和合本"/>
              </a:rPr>
              <a:t>和</a:t>
            </a:r>
            <a:r>
              <a:rPr lang="en-US" altLang="zh-CN" sz="1200" u="none" kern="1200" dirty="0">
                <a:solidFill>
                  <a:schemeClr val="tx1"/>
                </a:solidFill>
                <a:effectLst/>
                <a:latin typeface="+mn-lt"/>
                <a:ea typeface="+mn-ea"/>
                <a:cs typeface="+mn-cs"/>
                <a:hlinkClick r:id="rId3" tooltip="圣经和合本"/>
              </a:rPr>
              <a:t>Biblia </a:t>
            </a:r>
            <a:r>
              <a:rPr lang="en-US" altLang="zh-CN" sz="1200" u="none" kern="1200" dirty="0" err="1">
                <a:solidFill>
                  <a:schemeClr val="tx1"/>
                </a:solidFill>
                <a:effectLst/>
                <a:latin typeface="+mn-lt"/>
                <a:ea typeface="+mn-ea"/>
                <a:cs typeface="+mn-cs"/>
                <a:hlinkClick r:id="rId3" tooltip="圣经和合本"/>
              </a:rPr>
              <a:t>Hebraica</a:t>
            </a:r>
            <a:r>
              <a:rPr lang="en-US" altLang="zh-CN" sz="1200" u="none" kern="1200" dirty="0">
                <a:solidFill>
                  <a:schemeClr val="tx1"/>
                </a:solidFill>
                <a:effectLst/>
                <a:latin typeface="+mn-lt"/>
                <a:ea typeface="+mn-ea"/>
                <a:cs typeface="+mn-cs"/>
                <a:hlinkClick r:id="rId3" tooltip="圣经和合本"/>
              </a:rPr>
              <a:t> </a:t>
            </a:r>
            <a:r>
              <a:rPr lang="en-US" altLang="zh-CN" sz="1200" u="none" kern="1200" dirty="0" err="1">
                <a:solidFill>
                  <a:schemeClr val="tx1"/>
                </a:solidFill>
                <a:effectLst/>
                <a:latin typeface="+mn-lt"/>
                <a:ea typeface="+mn-ea"/>
                <a:cs typeface="+mn-cs"/>
                <a:hlinkClick r:id="rId3" tooltip="圣经和合本"/>
              </a:rPr>
              <a:t>Stuttgartensia</a:t>
            </a:r>
            <a:r>
              <a:rPr lang="zh-CN" altLang="en-US" sz="1200" u="none" kern="1200" dirty="0">
                <a:solidFill>
                  <a:schemeClr val="tx1"/>
                </a:solidFill>
                <a:effectLst/>
                <a:latin typeface="+mn-lt"/>
                <a:ea typeface="+mn-ea"/>
                <a:cs typeface="+mn-cs"/>
                <a:hlinkClick r:id="rId3" tooltip="圣经和合本"/>
              </a:rPr>
              <a:t>，</a:t>
            </a:r>
            <a:r>
              <a:rPr lang="en-US" altLang="zh-CN" sz="1200" u="none" kern="1200" dirty="0">
                <a:solidFill>
                  <a:schemeClr val="tx1"/>
                </a:solidFill>
                <a:effectLst/>
                <a:latin typeface="+mn-lt"/>
                <a:ea typeface="+mn-ea"/>
                <a:cs typeface="+mn-cs"/>
                <a:hlinkClick r:id="rId3" tooltip="圣经和合本"/>
              </a:rPr>
              <a:t>revised 1990 edition</a:t>
            </a:r>
            <a:r>
              <a:rPr lang="zh-CN" altLang="en-US" sz="1200" u="none" kern="1200" dirty="0">
                <a:solidFill>
                  <a:schemeClr val="tx1"/>
                </a:solidFill>
                <a:effectLst/>
                <a:latin typeface="+mn-lt"/>
                <a:ea typeface="+mn-ea"/>
                <a:cs typeface="+mn-cs"/>
                <a:hlinkClick r:id="rId3" tooltip="圣经和合本"/>
              </a:rPr>
              <a:t>）</a:t>
            </a:r>
            <a:endParaRPr lang="en-US" altLang="zh-CN" sz="1200" u="none" kern="1200" dirty="0">
              <a:solidFill>
                <a:schemeClr val="tx1"/>
              </a:solidFill>
              <a:effectLst/>
              <a:latin typeface="+mn-lt"/>
              <a:ea typeface="+mn-ea"/>
              <a:cs typeface="+mn-cs"/>
              <a:hlinkClick r:id="rId3" tooltip="圣经和合本"/>
            </a:endParaRPr>
          </a:p>
          <a:p>
            <a:pPr marL="0" marR="0" lvl="0" indent="0" algn="l" defTabSz="914400" rtl="0" eaLnBrk="1" fontAlgn="auto" latinLnBrk="0" hangingPunct="1">
              <a:lnSpc>
                <a:spcPct val="100000"/>
              </a:lnSpc>
              <a:spcBef>
                <a:spcPts val="0"/>
              </a:spcBef>
              <a:spcAft>
                <a:spcPts val="0"/>
              </a:spcAft>
              <a:buClrTx/>
              <a:buSzTx/>
              <a:buFontTx/>
              <a:buNone/>
              <a:defRPr/>
            </a:pPr>
            <a:r>
              <a:rPr lang="zh-CN" altLang="en-US" sz="1200" u="none" kern="1200" dirty="0">
                <a:solidFill>
                  <a:schemeClr val="tx1"/>
                </a:solidFill>
                <a:effectLst/>
                <a:latin typeface="+mn-lt"/>
                <a:ea typeface="+mn-ea"/>
                <a:cs typeface="+mn-cs"/>
                <a:hlinkClick r:id="rId3" tooltip="圣经和合本"/>
              </a:rPr>
              <a:t>凡难照原文直译、古卷差异值得注意或原文可有不同解读之处，均加注解释。</a:t>
            </a:r>
            <a:endParaRPr lang="en-US" altLang="zh-CN" sz="1200" u="none" kern="1200" dirty="0">
              <a:solidFill>
                <a:schemeClr val="tx1"/>
              </a:solidFill>
              <a:effectLst/>
              <a:latin typeface="+mn-lt"/>
              <a:ea typeface="+mn-ea"/>
              <a:cs typeface="+mn-cs"/>
              <a:hlinkClick r:id="rId3" tooltip="圣经和合本"/>
            </a:endParaRPr>
          </a:p>
          <a:p>
            <a:pPr marL="0" marR="0" lvl="0" indent="0" algn="l" defTabSz="914400" rtl="0" eaLnBrk="1" fontAlgn="auto" latinLnBrk="0" hangingPunct="1">
              <a:lnSpc>
                <a:spcPct val="100000"/>
              </a:lnSpc>
              <a:spcBef>
                <a:spcPts val="0"/>
              </a:spcBef>
              <a:spcAft>
                <a:spcPts val="0"/>
              </a:spcAft>
              <a:buClrTx/>
              <a:buSzTx/>
              <a:buFontTx/>
              <a:buNone/>
              <a:defRPr/>
            </a:pPr>
            <a:endParaRPr lang="en-US" altLang="zh-CN" sz="1200" b="0" i="0" kern="1200" dirty="0">
              <a:solidFill>
                <a:schemeClr val="tx1"/>
              </a:solidFill>
              <a:latin typeface="+mn-lt"/>
              <a:ea typeface="+mn-ea"/>
              <a:cs typeface="+mn-cs"/>
              <a:hlinkClick r:id="rId3" tooltip="圣经和合本"/>
            </a:endParaRPr>
          </a:p>
          <a:p>
            <a:pPr marL="0" marR="0" lvl="0" indent="0" algn="l" defTabSz="914400" rtl="0" eaLnBrk="1" fontAlgn="auto" latinLnBrk="0" hangingPunct="1">
              <a:lnSpc>
                <a:spcPct val="100000"/>
              </a:lnSpc>
              <a:spcBef>
                <a:spcPts val="0"/>
              </a:spcBef>
              <a:spcAft>
                <a:spcPts val="0"/>
              </a:spcAft>
              <a:buClrTx/>
              <a:buSzTx/>
              <a:buFontTx/>
              <a:buNone/>
              <a:defRPr/>
            </a:pPr>
            <a:endParaRPr lang="en-US" altLang="zh-CN" sz="1200" b="0" i="0" kern="1200" dirty="0">
              <a:solidFill>
                <a:schemeClr val="tx1"/>
              </a:solidFill>
              <a:latin typeface="+mn-lt"/>
              <a:ea typeface="+mn-ea"/>
              <a:cs typeface="+mn-cs"/>
              <a:hlinkClick r:id="rId3" tooltip="圣经和合本"/>
            </a:endParaRPr>
          </a:p>
          <a:p>
            <a:pPr marL="0" marR="0" lvl="0" indent="0" algn="l" defTabSz="914400" rtl="0" eaLnBrk="1" fontAlgn="auto" latinLnBrk="0" hangingPunct="1">
              <a:lnSpc>
                <a:spcPct val="100000"/>
              </a:lnSpc>
              <a:spcBef>
                <a:spcPts val="0"/>
              </a:spcBef>
              <a:spcAft>
                <a:spcPts val="0"/>
              </a:spcAft>
              <a:buClrTx/>
              <a:buSzTx/>
              <a:buFontTx/>
              <a:buNone/>
              <a:defRPr/>
            </a:pPr>
            <a:endParaRPr lang="en-US" altLang="zh-CN" sz="1200" b="0" i="0" kern="1200" dirty="0">
              <a:solidFill>
                <a:schemeClr val="tx1"/>
              </a:solidFill>
              <a:latin typeface="+mn-lt"/>
              <a:ea typeface="+mn-ea"/>
              <a:cs typeface="+mn-cs"/>
              <a:hlinkClick r:id="rId3" tooltip="圣经和合本"/>
            </a:endParaRPr>
          </a:p>
          <a:p>
            <a:pPr marL="0" marR="0" lvl="0" indent="0" algn="l" defTabSz="914400" rtl="0" eaLnBrk="1" fontAlgn="auto" latinLnBrk="0" hangingPunct="1">
              <a:lnSpc>
                <a:spcPct val="100000"/>
              </a:lnSpc>
              <a:spcBef>
                <a:spcPts val="0"/>
              </a:spcBef>
              <a:spcAft>
                <a:spcPts val="0"/>
              </a:spcAft>
              <a:buClrTx/>
              <a:buSzTx/>
              <a:buFontTx/>
              <a:buNone/>
              <a:defRPr/>
            </a:pPr>
            <a:endParaRPr lang="en-US" altLang="zh-CN" sz="1200" b="0" i="0" kern="1200" dirty="0">
              <a:solidFill>
                <a:schemeClr val="tx1"/>
              </a:solidFill>
              <a:latin typeface="+mn-lt"/>
              <a:ea typeface="+mn-ea"/>
              <a:cs typeface="+mn-cs"/>
              <a:hlinkClick r:id="rId3" tooltip="圣经和合本"/>
            </a:endParaRPr>
          </a:p>
          <a:p>
            <a:pPr marL="0" marR="0" lvl="0" indent="0" algn="l" defTabSz="914400" rtl="0" eaLnBrk="1" fontAlgn="auto" latinLnBrk="0" hangingPunct="1">
              <a:lnSpc>
                <a:spcPct val="100000"/>
              </a:lnSpc>
              <a:spcBef>
                <a:spcPts val="0"/>
              </a:spcBef>
              <a:spcAft>
                <a:spcPts val="0"/>
              </a:spcAft>
              <a:buClrTx/>
              <a:buSzTx/>
              <a:buFontTx/>
              <a:buNone/>
              <a:defRPr/>
            </a:pPr>
            <a:endParaRPr lang="en-US" altLang="zh-CN" sz="1200" b="0" i="0" kern="1200" dirty="0">
              <a:solidFill>
                <a:schemeClr val="tx1"/>
              </a:solidFill>
              <a:latin typeface="+mn-lt"/>
              <a:ea typeface="+mn-ea"/>
              <a:cs typeface="+mn-cs"/>
              <a:hlinkClick r:id="rId3" tooltip="圣经和合本"/>
            </a:endParaRPr>
          </a:p>
          <a:p>
            <a:pPr marL="0" marR="0" lvl="0" indent="0" algn="l" defTabSz="914400" rtl="0" eaLnBrk="1" fontAlgn="auto" latinLnBrk="0" hangingPunct="1">
              <a:lnSpc>
                <a:spcPct val="100000"/>
              </a:lnSpc>
              <a:spcBef>
                <a:spcPts val="0"/>
              </a:spcBef>
              <a:spcAft>
                <a:spcPts val="0"/>
              </a:spcAft>
              <a:buClrTx/>
              <a:buSzTx/>
              <a:buFontTx/>
              <a:buNone/>
              <a:defRPr/>
            </a:pPr>
            <a:endParaRPr lang="en-US" altLang="zh-CN" sz="1200" b="0" i="0" kern="1200" dirty="0">
              <a:solidFill>
                <a:schemeClr val="tx1"/>
              </a:solidFill>
              <a:latin typeface="+mn-lt"/>
              <a:ea typeface="+mn-ea"/>
              <a:cs typeface="+mn-cs"/>
              <a:hlinkClick r:id="rId3" tooltip="圣经和合本"/>
            </a:endParaRPr>
          </a:p>
          <a:p>
            <a:pPr marL="0" marR="0" lvl="0" indent="0" algn="l" defTabSz="914400" rtl="0" eaLnBrk="1" fontAlgn="auto" latinLnBrk="0" hangingPunct="1">
              <a:lnSpc>
                <a:spcPct val="100000"/>
              </a:lnSpc>
              <a:spcBef>
                <a:spcPts val="0"/>
              </a:spcBef>
              <a:spcAft>
                <a:spcPts val="0"/>
              </a:spcAft>
              <a:buClrTx/>
              <a:buSzTx/>
              <a:buFontTx/>
              <a:buNone/>
              <a:defRPr/>
            </a:pPr>
            <a:endParaRPr lang="en-US" altLang="zh-CN" sz="1200" b="0" i="0" kern="1200" dirty="0">
              <a:solidFill>
                <a:schemeClr val="tx1"/>
              </a:solidFill>
              <a:latin typeface="+mn-lt"/>
              <a:ea typeface="+mn-ea"/>
              <a:cs typeface="+mn-cs"/>
              <a:hlinkClick r:id="rId3" tooltip="圣经和合本"/>
            </a:endParaRPr>
          </a:p>
          <a:p>
            <a:pPr marL="0" marR="0" lvl="0" indent="0" algn="l" defTabSz="914400" rtl="0" eaLnBrk="1" fontAlgn="auto" latinLnBrk="0" hangingPunct="1">
              <a:lnSpc>
                <a:spcPct val="100000"/>
              </a:lnSpc>
              <a:spcBef>
                <a:spcPts val="0"/>
              </a:spcBef>
              <a:spcAft>
                <a:spcPts val="0"/>
              </a:spcAft>
              <a:buClrTx/>
              <a:buSzTx/>
              <a:buFontTx/>
              <a:buNone/>
              <a:defRPr/>
            </a:pPr>
            <a:endParaRPr lang="en-US" altLang="zh-CN" sz="1200" b="0" i="0" kern="1200" dirty="0">
              <a:solidFill>
                <a:schemeClr val="tx1"/>
              </a:solidFill>
              <a:latin typeface="+mn-lt"/>
              <a:ea typeface="+mn-ea"/>
              <a:cs typeface="+mn-cs"/>
              <a:hlinkClick r:id="rId3" tooltip="圣经和合本"/>
            </a:endParaRPr>
          </a:p>
          <a:p>
            <a:pPr marL="0" marR="0" lvl="0" indent="0" algn="l" defTabSz="914400" rtl="0" eaLnBrk="1" fontAlgn="auto" latinLnBrk="0" hangingPunct="1">
              <a:lnSpc>
                <a:spcPct val="100000"/>
              </a:lnSpc>
              <a:spcBef>
                <a:spcPts val="0"/>
              </a:spcBef>
              <a:spcAft>
                <a:spcPts val="0"/>
              </a:spcAft>
              <a:buClrTx/>
              <a:buSzTx/>
              <a:buFontTx/>
              <a:buNone/>
              <a:defRPr/>
            </a:pPr>
            <a:r>
              <a:rPr lang="zh-CN" altLang="en-US" sz="1200" b="0" i="0" kern="1200" dirty="0">
                <a:solidFill>
                  <a:schemeClr val="tx1"/>
                </a:solidFill>
                <a:latin typeface="+mn-lt"/>
                <a:ea typeface="+mn-ea"/>
                <a:cs typeface="+mn-cs"/>
                <a:hlinkClick r:id="rId3" tooltip="圣经和合本"/>
              </a:rPr>
              <a:t>圣经和合本</a:t>
            </a:r>
            <a:r>
              <a:rPr lang="zh-CN" altLang="en-US" sz="1200" b="0" i="0" kern="1200" dirty="0">
                <a:solidFill>
                  <a:schemeClr val="tx1"/>
                </a:solidFill>
                <a:latin typeface="+mn-lt"/>
                <a:ea typeface="+mn-ea"/>
                <a:cs typeface="+mn-cs"/>
              </a:rPr>
              <a:t>：上海在华传教士大会中决议，翻译用的原文底本是英国出版的</a:t>
            </a:r>
            <a:r>
              <a:rPr lang="en-US" altLang="zh-CN" sz="1200" b="0" i="0" kern="1200" dirty="0">
                <a:solidFill>
                  <a:schemeClr val="tx1"/>
                </a:solidFill>
                <a:latin typeface="+mn-lt"/>
                <a:ea typeface="+mn-ea"/>
                <a:cs typeface="+mn-cs"/>
              </a:rPr>
              <a:t>《</a:t>
            </a:r>
            <a:r>
              <a:rPr lang="zh-CN" altLang="en-US" sz="1200" b="0" i="0" kern="1200" dirty="0">
                <a:solidFill>
                  <a:schemeClr val="tx1"/>
                </a:solidFill>
                <a:latin typeface="+mn-lt"/>
                <a:ea typeface="+mn-ea"/>
                <a:cs typeface="+mn-cs"/>
              </a:rPr>
              <a:t>修订版圣经</a:t>
            </a:r>
            <a:r>
              <a:rPr lang="en-US" altLang="zh-CN" sz="1200" b="0" i="0" kern="1200" dirty="0">
                <a:solidFill>
                  <a:schemeClr val="tx1"/>
                </a:solidFill>
                <a:latin typeface="+mn-lt"/>
                <a:ea typeface="+mn-ea"/>
                <a:cs typeface="+mn-cs"/>
              </a:rPr>
              <a:t>》(</a:t>
            </a:r>
            <a:r>
              <a:rPr lang="en-US" altLang="en-US" sz="1200" b="0" i="0" kern="1200" dirty="0">
                <a:solidFill>
                  <a:schemeClr val="tx1"/>
                </a:solidFill>
                <a:latin typeface="+mn-lt"/>
                <a:ea typeface="+mn-ea"/>
                <a:cs typeface="+mn-cs"/>
              </a:rPr>
              <a:t>Revised Version) </a:t>
            </a:r>
            <a:r>
              <a:rPr lang="zh-CN" altLang="en-US" sz="1200" b="0" i="0" kern="1200" dirty="0">
                <a:solidFill>
                  <a:schemeClr val="tx1"/>
                </a:solidFill>
                <a:latin typeface="+mn-lt"/>
                <a:ea typeface="+mn-ea"/>
                <a:cs typeface="+mn-cs"/>
              </a:rPr>
              <a:t>所用的原文底本</a:t>
            </a:r>
            <a:r>
              <a:rPr lang="en-US" altLang="zh-CN" sz="1200" b="0" i="0" kern="1200" dirty="0">
                <a:solidFill>
                  <a:schemeClr val="tx1"/>
                </a:solidFill>
                <a:latin typeface="+mn-lt"/>
                <a:ea typeface="+mn-ea"/>
                <a:cs typeface="+mn-cs"/>
                <a:hlinkClick r:id="rId4"/>
              </a:rPr>
              <a:t>[14]</a:t>
            </a:r>
            <a:r>
              <a:rPr lang="zh-CN" altLang="en-US" sz="1200" b="0" i="0" kern="1200" dirty="0">
                <a:solidFill>
                  <a:schemeClr val="tx1"/>
                </a:solidFill>
                <a:latin typeface="+mn-lt"/>
                <a:ea typeface="+mn-ea"/>
                <a:cs typeface="+mn-cs"/>
              </a:rPr>
              <a:t>。</a:t>
            </a:r>
            <a:r>
              <a:rPr lang="en-US" altLang="en-US" sz="1200" b="0" i="0" kern="1200" dirty="0">
                <a:solidFill>
                  <a:schemeClr val="tx1"/>
                </a:solidFill>
                <a:latin typeface="+mn-lt"/>
                <a:ea typeface="+mn-ea"/>
                <a:cs typeface="+mn-cs"/>
              </a:rPr>
              <a:t>Revised Version (1885)</a:t>
            </a:r>
            <a:r>
              <a:rPr lang="zh-CN" altLang="en-US" sz="1200" b="0" i="0" kern="1200" dirty="0">
                <a:solidFill>
                  <a:schemeClr val="tx1"/>
                </a:solidFill>
                <a:latin typeface="+mn-lt"/>
                <a:ea typeface="+mn-ea"/>
                <a:cs typeface="+mn-cs"/>
              </a:rPr>
              <a:t>又称</a:t>
            </a:r>
            <a:r>
              <a:rPr lang="en-US" altLang="zh-CN" sz="1200" b="0" i="0" kern="1200" dirty="0">
                <a:solidFill>
                  <a:schemeClr val="tx1"/>
                </a:solidFill>
                <a:latin typeface="+mn-lt"/>
                <a:ea typeface="+mn-ea"/>
                <a:cs typeface="+mn-cs"/>
              </a:rPr>
              <a:t>《</a:t>
            </a:r>
            <a:r>
              <a:rPr lang="zh-CN" altLang="en-US" sz="1200" b="0" i="0" kern="1200" dirty="0">
                <a:solidFill>
                  <a:schemeClr val="tx1"/>
                </a:solidFill>
                <a:latin typeface="+mn-lt"/>
                <a:ea typeface="+mn-ea"/>
                <a:cs typeface="+mn-cs"/>
                <a:hlinkClick r:id="rId5" tooltip="英国修订本"/>
              </a:rPr>
              <a:t>英国修订本</a:t>
            </a:r>
            <a:r>
              <a:rPr lang="en-US" altLang="zh-CN" sz="1200" b="0" i="0" kern="1200" dirty="0">
                <a:solidFill>
                  <a:schemeClr val="tx1"/>
                </a:solidFill>
                <a:latin typeface="+mn-lt"/>
                <a:ea typeface="+mn-ea"/>
                <a:cs typeface="+mn-cs"/>
              </a:rPr>
              <a:t>》(</a:t>
            </a:r>
            <a:r>
              <a:rPr lang="en-US" altLang="en-US" sz="1200" b="0" i="0" kern="1200" dirty="0">
                <a:solidFill>
                  <a:schemeClr val="tx1"/>
                </a:solidFill>
                <a:latin typeface="+mn-lt"/>
                <a:ea typeface="+mn-ea"/>
                <a:cs typeface="+mn-cs"/>
              </a:rPr>
              <a:t>English Revised Version)，</a:t>
            </a:r>
            <a:r>
              <a:rPr lang="zh-CN" altLang="en-US" sz="1200" b="0" i="0" kern="1200" dirty="0">
                <a:solidFill>
                  <a:schemeClr val="tx1"/>
                </a:solidFill>
                <a:latin typeface="+mn-lt"/>
                <a:ea typeface="+mn-ea"/>
                <a:cs typeface="+mn-cs"/>
              </a:rPr>
              <a:t>其新约希腊文底本，是当时最新的 </a:t>
            </a:r>
            <a:r>
              <a:rPr lang="en-US" altLang="en-US" sz="1200" b="0" i="0" kern="1200" dirty="0">
                <a:solidFill>
                  <a:schemeClr val="tx1"/>
                </a:solidFill>
                <a:latin typeface="+mn-lt"/>
                <a:ea typeface="+mn-ea"/>
                <a:cs typeface="+mn-cs"/>
              </a:rPr>
              <a:t>Westcott and </a:t>
            </a:r>
            <a:r>
              <a:rPr lang="en-US" altLang="en-US" sz="1200" b="0" i="0" kern="1200" dirty="0" err="1">
                <a:solidFill>
                  <a:schemeClr val="tx1"/>
                </a:solidFill>
                <a:latin typeface="+mn-lt"/>
                <a:ea typeface="+mn-ea"/>
                <a:cs typeface="+mn-cs"/>
              </a:rPr>
              <a:t>Hort</a:t>
            </a:r>
            <a:r>
              <a:rPr lang="en-US" altLang="en-US" sz="1200" b="0" i="0" kern="1200" dirty="0">
                <a:solidFill>
                  <a:schemeClr val="tx1"/>
                </a:solidFill>
                <a:latin typeface="+mn-lt"/>
                <a:ea typeface="+mn-ea"/>
                <a:cs typeface="+mn-cs"/>
              </a:rPr>
              <a:t> (1881)。</a:t>
            </a:r>
            <a:r>
              <a:rPr lang="zh-CN" altLang="en-US" sz="1200" b="0" i="0" kern="1200" dirty="0">
                <a:solidFill>
                  <a:schemeClr val="tx1"/>
                </a:solidFill>
                <a:latin typeface="+mn-lt"/>
                <a:ea typeface="+mn-ea"/>
                <a:cs typeface="+mn-cs"/>
              </a:rPr>
              <a:t>不过，据尤思德博士的研究，</a:t>
            </a:r>
            <a:r>
              <a:rPr lang="en-US" altLang="zh-CN" sz="1200" b="0" i="0" kern="1200" dirty="0">
                <a:solidFill>
                  <a:schemeClr val="tx1"/>
                </a:solidFill>
                <a:latin typeface="+mn-lt"/>
                <a:ea typeface="+mn-ea"/>
                <a:cs typeface="+mn-cs"/>
              </a:rPr>
              <a:t>《</a:t>
            </a:r>
            <a:r>
              <a:rPr lang="zh-CN" altLang="en-US" sz="1200" b="0" i="0" kern="1200" dirty="0">
                <a:solidFill>
                  <a:schemeClr val="tx1"/>
                </a:solidFill>
                <a:latin typeface="+mn-lt"/>
                <a:ea typeface="+mn-ea"/>
                <a:cs typeface="+mn-cs"/>
              </a:rPr>
              <a:t>和合本</a:t>
            </a:r>
            <a:r>
              <a:rPr lang="en-US" altLang="zh-CN" sz="1200" b="0" i="0" kern="1200" dirty="0">
                <a:solidFill>
                  <a:schemeClr val="tx1"/>
                </a:solidFill>
                <a:latin typeface="+mn-lt"/>
                <a:ea typeface="+mn-ea"/>
                <a:cs typeface="+mn-cs"/>
              </a:rPr>
              <a:t>》</a:t>
            </a:r>
            <a:r>
              <a:rPr lang="zh-CN" altLang="en-US" sz="1200" b="0" i="0" kern="1200" dirty="0">
                <a:solidFill>
                  <a:schemeClr val="tx1"/>
                </a:solidFill>
                <a:latin typeface="+mn-lt"/>
                <a:ea typeface="+mn-ea"/>
                <a:cs typeface="+mn-cs"/>
              </a:rPr>
              <a:t>的译者在参考</a:t>
            </a:r>
            <a:r>
              <a:rPr lang="en-US" altLang="en-US" sz="1200" b="0" i="0" kern="1200" dirty="0">
                <a:solidFill>
                  <a:schemeClr val="tx1"/>
                </a:solidFill>
                <a:latin typeface="+mn-lt"/>
                <a:ea typeface="+mn-ea"/>
                <a:cs typeface="+mn-cs"/>
              </a:rPr>
              <a:t>Westcott and </a:t>
            </a:r>
            <a:r>
              <a:rPr lang="en-US" altLang="en-US" sz="1200" b="0" i="0" kern="1200" dirty="0" err="1">
                <a:solidFill>
                  <a:schemeClr val="tx1"/>
                </a:solidFill>
                <a:latin typeface="+mn-lt"/>
                <a:ea typeface="+mn-ea"/>
                <a:cs typeface="+mn-cs"/>
              </a:rPr>
              <a:t>Hort</a:t>
            </a:r>
            <a:r>
              <a:rPr lang="en-US" altLang="en-US" sz="1200" b="0" i="0" kern="1200" dirty="0">
                <a:solidFill>
                  <a:schemeClr val="tx1"/>
                </a:solidFill>
                <a:latin typeface="+mn-lt"/>
                <a:ea typeface="+mn-ea"/>
                <a:cs typeface="+mn-cs"/>
              </a:rPr>
              <a:t> (1881)</a:t>
            </a:r>
            <a:r>
              <a:rPr lang="zh-CN" altLang="en-US" sz="1200" b="0" i="0" kern="1200" dirty="0">
                <a:solidFill>
                  <a:schemeClr val="tx1"/>
                </a:solidFill>
                <a:latin typeface="+mn-lt"/>
                <a:ea typeface="+mn-ea"/>
                <a:cs typeface="+mn-cs"/>
              </a:rPr>
              <a:t>之余，有时却用回古老的</a:t>
            </a:r>
            <a:r>
              <a:rPr lang="en-US" altLang="zh-CN" sz="1200" b="0" i="0" kern="1200" dirty="0">
                <a:solidFill>
                  <a:schemeClr val="tx1"/>
                </a:solidFill>
                <a:latin typeface="+mn-lt"/>
                <a:ea typeface="+mn-ea"/>
                <a:cs typeface="+mn-cs"/>
              </a:rPr>
              <a:t>《</a:t>
            </a:r>
            <a:r>
              <a:rPr lang="zh-CN" altLang="en-US" sz="1200" b="0" i="0" kern="1200" dirty="0">
                <a:solidFill>
                  <a:schemeClr val="tx1"/>
                </a:solidFill>
                <a:latin typeface="+mn-lt"/>
                <a:ea typeface="+mn-ea"/>
                <a:cs typeface="+mn-cs"/>
                <a:hlinkClick r:id="rId6" tooltip="公认经文（页面不存在）"/>
              </a:rPr>
              <a:t>公认经文</a:t>
            </a:r>
            <a:r>
              <a:rPr lang="en-US" altLang="zh-CN" sz="1200" b="0" i="0" kern="1200" dirty="0">
                <a:solidFill>
                  <a:schemeClr val="tx1"/>
                </a:solidFill>
                <a:latin typeface="+mn-lt"/>
                <a:ea typeface="+mn-ea"/>
                <a:cs typeface="+mn-cs"/>
              </a:rPr>
              <a:t>》(</a:t>
            </a:r>
            <a:r>
              <a:rPr lang="en-US" altLang="en-US" sz="1200" b="0" i="0" kern="1200" dirty="0" err="1">
                <a:solidFill>
                  <a:schemeClr val="tx1"/>
                </a:solidFill>
                <a:latin typeface="+mn-lt"/>
                <a:ea typeface="+mn-ea"/>
                <a:cs typeface="+mn-cs"/>
              </a:rPr>
              <a:t>Textus</a:t>
            </a:r>
            <a:r>
              <a:rPr lang="en-US" altLang="en-US" sz="1200" b="0" i="0" kern="1200" dirty="0">
                <a:solidFill>
                  <a:schemeClr val="tx1"/>
                </a:solidFill>
                <a:latin typeface="+mn-lt"/>
                <a:ea typeface="+mn-ea"/>
                <a:cs typeface="+mn-cs"/>
              </a:rPr>
              <a:t> </a:t>
            </a:r>
            <a:r>
              <a:rPr lang="en-US" altLang="en-US" sz="1200" b="0" i="0" kern="1200" dirty="0" err="1">
                <a:solidFill>
                  <a:schemeClr val="tx1"/>
                </a:solidFill>
                <a:latin typeface="+mn-lt"/>
                <a:ea typeface="+mn-ea"/>
                <a:cs typeface="+mn-cs"/>
              </a:rPr>
              <a:t>Receptus</a:t>
            </a:r>
            <a:r>
              <a:rPr lang="en-US" altLang="en-US" sz="1200" b="0" i="0" kern="1200" dirty="0">
                <a:solidFill>
                  <a:schemeClr val="tx1"/>
                </a:solidFill>
                <a:latin typeface="+mn-lt"/>
                <a:ea typeface="+mn-ea"/>
                <a:cs typeface="+mn-cs"/>
              </a:rPr>
              <a:t>) ，</a:t>
            </a:r>
            <a:r>
              <a:rPr lang="zh-CN" altLang="en-US" sz="1200" b="0" i="0" kern="1200" dirty="0">
                <a:solidFill>
                  <a:schemeClr val="tx1"/>
                </a:solidFill>
                <a:latin typeface="+mn-lt"/>
                <a:ea typeface="+mn-ea"/>
                <a:cs typeface="+mn-cs"/>
              </a:rPr>
              <a:t>即</a:t>
            </a:r>
            <a:r>
              <a:rPr lang="en-US" altLang="zh-CN" sz="1200" b="0" i="0" kern="1200" dirty="0">
                <a:solidFill>
                  <a:schemeClr val="tx1"/>
                </a:solidFill>
                <a:latin typeface="+mn-lt"/>
                <a:ea typeface="+mn-ea"/>
                <a:cs typeface="+mn-cs"/>
              </a:rPr>
              <a:t>1611</a:t>
            </a:r>
            <a:r>
              <a:rPr lang="zh-CN" altLang="en-US" sz="1200" b="0" i="0" kern="1200" dirty="0">
                <a:solidFill>
                  <a:schemeClr val="tx1"/>
                </a:solidFill>
                <a:latin typeface="+mn-lt"/>
                <a:ea typeface="+mn-ea"/>
                <a:cs typeface="+mn-cs"/>
              </a:rPr>
              <a:t>年出版的</a:t>
            </a:r>
            <a:r>
              <a:rPr lang="en-US" altLang="zh-CN" sz="1200" b="0" i="0" kern="1200" dirty="0">
                <a:solidFill>
                  <a:schemeClr val="tx1"/>
                </a:solidFill>
                <a:latin typeface="+mn-lt"/>
                <a:ea typeface="+mn-ea"/>
                <a:cs typeface="+mn-cs"/>
              </a:rPr>
              <a:t>《</a:t>
            </a:r>
            <a:r>
              <a:rPr lang="zh-CN" altLang="en-US" sz="1200" b="0" i="0" kern="1200" dirty="0">
                <a:solidFill>
                  <a:schemeClr val="tx1"/>
                </a:solidFill>
                <a:latin typeface="+mn-lt"/>
                <a:ea typeface="+mn-ea"/>
                <a:cs typeface="+mn-cs"/>
                <a:hlinkClick r:id="rId7" tooltip="英王詹姆斯译本"/>
              </a:rPr>
              <a:t>英王詹姆斯译本</a:t>
            </a:r>
            <a:r>
              <a:rPr lang="en-US" altLang="zh-CN" sz="1200" b="0" i="0" kern="1200" dirty="0">
                <a:solidFill>
                  <a:schemeClr val="tx1"/>
                </a:solidFill>
                <a:latin typeface="+mn-lt"/>
                <a:ea typeface="+mn-ea"/>
                <a:cs typeface="+mn-cs"/>
              </a:rPr>
              <a:t>》(</a:t>
            </a:r>
            <a:r>
              <a:rPr lang="en-US" altLang="en-US" sz="1200" b="0" i="0" kern="1200" dirty="0">
                <a:solidFill>
                  <a:schemeClr val="tx1"/>
                </a:solidFill>
                <a:latin typeface="+mn-lt"/>
                <a:ea typeface="+mn-ea"/>
                <a:cs typeface="+mn-cs"/>
              </a:rPr>
              <a:t>King James Version) </a:t>
            </a:r>
            <a:r>
              <a:rPr lang="zh-CN" altLang="en-US" sz="1200" b="0" i="0" kern="1200" dirty="0">
                <a:solidFill>
                  <a:schemeClr val="tx1"/>
                </a:solidFill>
                <a:latin typeface="+mn-lt"/>
                <a:ea typeface="+mn-ea"/>
                <a:cs typeface="+mn-cs"/>
              </a:rPr>
              <a:t>的底本。</a:t>
            </a:r>
            <a:r>
              <a:rPr lang="en-US" altLang="zh-CN" sz="1200" b="0" i="0" kern="1200" dirty="0">
                <a:solidFill>
                  <a:schemeClr val="tx1"/>
                </a:solidFill>
                <a:latin typeface="+mn-lt"/>
                <a:ea typeface="+mn-ea"/>
                <a:cs typeface="+mn-cs"/>
                <a:hlinkClick r:id="rId4"/>
              </a:rPr>
              <a:t>[15]</a:t>
            </a:r>
            <a:endParaRPr lang="en-US" altLang="zh-CN" sz="1200" b="0" i="0" kern="1200" dirty="0">
              <a:solidFill>
                <a:schemeClr val="tx1"/>
              </a:solidFill>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defRPr/>
            </a:pPr>
            <a:endParaRPr lang="en-US" altLang="zh-CN" sz="1200" b="0" i="0" kern="1200" dirty="0">
              <a:solidFill>
                <a:schemeClr val="tx1"/>
              </a:solidFill>
              <a:latin typeface="+mn-lt"/>
              <a:ea typeface="+mn-ea"/>
              <a:cs typeface="+mn-cs"/>
            </a:endParaRPr>
          </a:p>
          <a:p>
            <a:r>
              <a:rPr lang="zh-CN" altLang="en-US" sz="1200" b="0" i="0" kern="1200" dirty="0">
                <a:solidFill>
                  <a:schemeClr val="tx1"/>
                </a:solidFill>
                <a:latin typeface="+mn-lt"/>
                <a:ea typeface="+mn-ea"/>
                <a:cs typeface="+mn-cs"/>
              </a:rPr>
              <a:t>和合本修订版 依据的原文版本：</a:t>
            </a:r>
            <a:r>
              <a:rPr lang="zh-CN" altLang="en-US" sz="1200" b="0" i="0" kern="1200" dirty="0">
                <a:solidFill>
                  <a:schemeClr val="tx1"/>
                </a:solidFill>
                <a:latin typeface="+mn-lt"/>
                <a:ea typeface="+mn-ea"/>
                <a:cs typeface="+mn-cs"/>
                <a:hlinkClick r:id="rId8" tooltip="旧约"/>
              </a:rPr>
              <a:t>旧约</a:t>
            </a:r>
            <a:r>
              <a:rPr lang="zh-CN" altLang="en-US" sz="1200" b="0" i="0" kern="1200" dirty="0">
                <a:solidFill>
                  <a:schemeClr val="tx1"/>
                </a:solidFill>
                <a:latin typeface="+mn-lt"/>
                <a:ea typeface="+mn-ea"/>
                <a:cs typeface="+mn-cs"/>
              </a:rPr>
              <a:t>：</a:t>
            </a:r>
            <a:r>
              <a:rPr lang="en-US" altLang="zh-CN" sz="1200" b="0" i="0" kern="1200" dirty="0">
                <a:solidFill>
                  <a:schemeClr val="tx1"/>
                </a:solidFill>
                <a:latin typeface="+mn-lt"/>
                <a:ea typeface="+mn-ea"/>
                <a:cs typeface="+mn-cs"/>
              </a:rPr>
              <a:t>《</a:t>
            </a:r>
            <a:r>
              <a:rPr lang="zh-CN" altLang="en-US" sz="1200" b="0" i="0" kern="1200" dirty="0">
                <a:solidFill>
                  <a:schemeClr val="tx1"/>
                </a:solidFill>
                <a:latin typeface="+mn-lt"/>
                <a:ea typeface="+mn-ea"/>
                <a:cs typeface="+mn-cs"/>
              </a:rPr>
              <a:t>斯图加特</a:t>
            </a:r>
            <a:r>
              <a:rPr lang="zh-CN" altLang="en-US" sz="1200" b="0" i="0" kern="1200" dirty="0">
                <a:solidFill>
                  <a:schemeClr val="tx1"/>
                </a:solidFill>
                <a:latin typeface="+mn-lt"/>
                <a:ea typeface="+mn-ea"/>
                <a:cs typeface="+mn-cs"/>
                <a:hlinkClick r:id="rId9" tooltip="希伯来文"/>
              </a:rPr>
              <a:t>希伯来文</a:t>
            </a:r>
            <a:r>
              <a:rPr lang="zh-CN" altLang="en-US" sz="1200" b="0" i="0" kern="1200" dirty="0">
                <a:solidFill>
                  <a:schemeClr val="tx1"/>
                </a:solidFill>
                <a:latin typeface="+mn-lt"/>
                <a:ea typeface="+mn-ea"/>
                <a:cs typeface="+mn-cs"/>
              </a:rPr>
              <a:t>圣经</a:t>
            </a:r>
            <a:r>
              <a:rPr lang="en-US" altLang="zh-CN" sz="1200" b="0" i="0" kern="1200" dirty="0">
                <a:solidFill>
                  <a:schemeClr val="tx1"/>
                </a:solidFill>
                <a:latin typeface="+mn-lt"/>
                <a:ea typeface="+mn-ea"/>
                <a:cs typeface="+mn-cs"/>
              </a:rPr>
              <a:t>》</a:t>
            </a:r>
            <a:r>
              <a:rPr lang="zh-CN" altLang="en-US" sz="1200" b="0" i="0" kern="1200" dirty="0">
                <a:solidFill>
                  <a:schemeClr val="tx1"/>
                </a:solidFill>
                <a:latin typeface="+mn-lt"/>
                <a:ea typeface="+mn-ea"/>
                <a:cs typeface="+mn-cs"/>
              </a:rPr>
              <a:t>第五版（</a:t>
            </a:r>
            <a:r>
              <a:rPr lang="en-US" altLang="en-US" sz="1200" b="0" i="0" kern="1200" dirty="0" err="1">
                <a:solidFill>
                  <a:schemeClr val="tx1"/>
                </a:solidFill>
                <a:latin typeface="+mn-lt"/>
                <a:ea typeface="+mn-ea"/>
                <a:cs typeface="+mn-cs"/>
              </a:rPr>
              <a:t>Biblia</a:t>
            </a:r>
            <a:r>
              <a:rPr lang="en-US" altLang="en-US" sz="1200" b="0" i="0" kern="1200" dirty="0">
                <a:solidFill>
                  <a:schemeClr val="tx1"/>
                </a:solidFill>
                <a:latin typeface="+mn-lt"/>
                <a:ea typeface="+mn-ea"/>
                <a:cs typeface="+mn-cs"/>
              </a:rPr>
              <a:t> </a:t>
            </a:r>
            <a:r>
              <a:rPr lang="en-US" altLang="en-US" sz="1200" b="0" i="0" kern="1200" dirty="0" err="1">
                <a:solidFill>
                  <a:schemeClr val="tx1"/>
                </a:solidFill>
                <a:latin typeface="+mn-lt"/>
                <a:ea typeface="+mn-ea"/>
                <a:cs typeface="+mn-cs"/>
              </a:rPr>
              <a:t>Hebraica</a:t>
            </a:r>
            <a:r>
              <a:rPr lang="en-US" altLang="en-US" sz="1200" b="0" i="0" kern="1200" dirty="0">
                <a:solidFill>
                  <a:schemeClr val="tx1"/>
                </a:solidFill>
                <a:latin typeface="+mn-lt"/>
                <a:ea typeface="+mn-ea"/>
                <a:cs typeface="+mn-cs"/>
              </a:rPr>
              <a:t> </a:t>
            </a:r>
            <a:r>
              <a:rPr lang="en-US" altLang="en-US" sz="1200" b="0" i="0" kern="1200" dirty="0" err="1">
                <a:solidFill>
                  <a:schemeClr val="tx1"/>
                </a:solidFill>
                <a:latin typeface="+mn-lt"/>
                <a:ea typeface="+mn-ea"/>
                <a:cs typeface="+mn-cs"/>
              </a:rPr>
              <a:t>Stuttgartensia</a:t>
            </a:r>
            <a:r>
              <a:rPr lang="en-US" altLang="en-US" sz="1200" b="0" i="0" kern="1200" dirty="0">
                <a:solidFill>
                  <a:schemeClr val="tx1"/>
                </a:solidFill>
                <a:latin typeface="+mn-lt"/>
                <a:ea typeface="+mn-ea"/>
                <a:cs typeface="+mn-cs"/>
              </a:rPr>
              <a:t>, 5th Edition）</a:t>
            </a:r>
            <a:r>
              <a:rPr lang="zh-CN" altLang="en-US" sz="1200" b="0" i="0" kern="1200" dirty="0">
                <a:solidFill>
                  <a:schemeClr val="tx1"/>
                </a:solidFill>
                <a:latin typeface="+mn-lt"/>
                <a:ea typeface="+mn-ea"/>
                <a:cs typeface="+mn-cs"/>
              </a:rPr>
              <a:t>德国圣经公会</a:t>
            </a:r>
            <a:r>
              <a:rPr lang="en-US" altLang="zh-CN" sz="1200" b="0" i="0" kern="1200" dirty="0">
                <a:solidFill>
                  <a:schemeClr val="tx1"/>
                </a:solidFill>
                <a:latin typeface="+mn-lt"/>
                <a:ea typeface="+mn-ea"/>
                <a:cs typeface="+mn-cs"/>
              </a:rPr>
              <a:t>1997</a:t>
            </a:r>
            <a:r>
              <a:rPr lang="zh-CN" altLang="en-US" sz="1200" b="0" i="0" kern="1200" dirty="0">
                <a:solidFill>
                  <a:schemeClr val="tx1"/>
                </a:solidFill>
                <a:latin typeface="+mn-lt"/>
                <a:ea typeface="+mn-ea"/>
                <a:cs typeface="+mn-cs"/>
              </a:rPr>
              <a:t>年出版。</a:t>
            </a:r>
          </a:p>
          <a:p>
            <a:r>
              <a:rPr lang="zh-CN" altLang="en-US" sz="1200" b="0" i="0" kern="1200" dirty="0">
                <a:solidFill>
                  <a:schemeClr val="tx1"/>
                </a:solidFill>
                <a:latin typeface="+mn-lt"/>
                <a:ea typeface="+mn-ea"/>
                <a:cs typeface="+mn-cs"/>
                <a:hlinkClick r:id="rId10" tooltip="新约"/>
              </a:rPr>
              <a:t>新约</a:t>
            </a:r>
            <a:r>
              <a:rPr lang="zh-CN" altLang="en-US" sz="1200" b="0" i="0" kern="1200" dirty="0">
                <a:solidFill>
                  <a:schemeClr val="tx1"/>
                </a:solidFill>
                <a:latin typeface="+mn-lt"/>
                <a:ea typeface="+mn-ea"/>
                <a:cs typeface="+mn-cs"/>
              </a:rPr>
              <a:t>：</a:t>
            </a:r>
            <a:r>
              <a:rPr lang="en-US" altLang="zh-CN" sz="1200" b="0" i="0" kern="1200" dirty="0">
                <a:solidFill>
                  <a:schemeClr val="tx1"/>
                </a:solidFill>
                <a:latin typeface="+mn-lt"/>
                <a:ea typeface="+mn-ea"/>
                <a:cs typeface="+mn-cs"/>
              </a:rPr>
              <a:t>《</a:t>
            </a:r>
            <a:r>
              <a:rPr lang="zh-CN" altLang="en-US" sz="1200" b="0" i="0" kern="1200" dirty="0">
                <a:solidFill>
                  <a:schemeClr val="tx1"/>
                </a:solidFill>
                <a:latin typeface="+mn-lt"/>
                <a:ea typeface="+mn-ea"/>
                <a:cs typeface="+mn-cs"/>
                <a:hlinkClick r:id="rId11" tooltip="希腊文"/>
              </a:rPr>
              <a:t>希腊文</a:t>
            </a:r>
            <a:r>
              <a:rPr lang="zh-CN" altLang="en-US" sz="1200" b="0" i="0" kern="1200" dirty="0">
                <a:solidFill>
                  <a:schemeClr val="tx1"/>
                </a:solidFill>
                <a:latin typeface="+mn-lt"/>
                <a:ea typeface="+mn-ea"/>
                <a:cs typeface="+mn-cs"/>
                <a:hlinkClick r:id="rId10" tooltip="新约"/>
              </a:rPr>
              <a:t>新约</a:t>
            </a:r>
            <a:r>
              <a:rPr lang="zh-CN" altLang="en-US" sz="1200" b="0" i="0" kern="1200" dirty="0">
                <a:solidFill>
                  <a:schemeClr val="tx1"/>
                </a:solidFill>
                <a:latin typeface="+mn-lt"/>
                <a:ea typeface="+mn-ea"/>
                <a:cs typeface="+mn-cs"/>
              </a:rPr>
              <a:t>圣经</a:t>
            </a:r>
            <a:r>
              <a:rPr lang="en-US" altLang="zh-CN" sz="1200" b="0" i="0" kern="1200" dirty="0">
                <a:solidFill>
                  <a:schemeClr val="tx1"/>
                </a:solidFill>
                <a:latin typeface="+mn-lt"/>
                <a:ea typeface="+mn-ea"/>
                <a:cs typeface="+mn-cs"/>
              </a:rPr>
              <a:t>》</a:t>
            </a:r>
            <a:r>
              <a:rPr lang="zh-CN" altLang="en-US" sz="1200" b="0" i="0" kern="1200" dirty="0">
                <a:solidFill>
                  <a:schemeClr val="tx1"/>
                </a:solidFill>
                <a:latin typeface="+mn-lt"/>
                <a:ea typeface="+mn-ea"/>
                <a:cs typeface="+mn-cs"/>
              </a:rPr>
              <a:t>修订第四版（</a:t>
            </a:r>
            <a:r>
              <a:rPr lang="en-US" altLang="en-US" sz="1200" b="0" i="0" kern="1200" dirty="0">
                <a:solidFill>
                  <a:schemeClr val="tx1"/>
                </a:solidFill>
                <a:latin typeface="+mn-lt"/>
                <a:ea typeface="+mn-ea"/>
                <a:cs typeface="+mn-cs"/>
              </a:rPr>
              <a:t>Greek New Testament, 4th Revised Edition）</a:t>
            </a:r>
            <a:r>
              <a:rPr lang="zh-CN" altLang="en-US" sz="1200" b="0" i="0" kern="1200" dirty="0">
                <a:solidFill>
                  <a:schemeClr val="tx1"/>
                </a:solidFill>
                <a:latin typeface="+mn-lt"/>
                <a:ea typeface="+mn-ea"/>
                <a:cs typeface="+mn-cs"/>
              </a:rPr>
              <a:t>联合圣经公会</a:t>
            </a:r>
            <a:r>
              <a:rPr lang="en-US" altLang="zh-CN" sz="1200" b="0" i="0" kern="1200" dirty="0">
                <a:solidFill>
                  <a:schemeClr val="tx1"/>
                </a:solidFill>
                <a:latin typeface="+mn-lt"/>
                <a:ea typeface="+mn-ea"/>
                <a:cs typeface="+mn-cs"/>
              </a:rPr>
              <a:t>1993</a:t>
            </a:r>
            <a:r>
              <a:rPr lang="zh-CN" altLang="en-US" sz="1200" b="0" i="0" kern="1200" dirty="0">
                <a:solidFill>
                  <a:schemeClr val="tx1"/>
                </a:solidFill>
                <a:latin typeface="+mn-lt"/>
                <a:ea typeface="+mn-ea"/>
                <a:cs typeface="+mn-cs"/>
              </a:rPr>
              <a:t>年出版。在修订中参考</a:t>
            </a:r>
            <a:r>
              <a:rPr lang="en-US" altLang="zh-CN" sz="1200" b="0" i="0" kern="1200" dirty="0">
                <a:solidFill>
                  <a:schemeClr val="tx1"/>
                </a:solidFill>
                <a:latin typeface="+mn-lt"/>
                <a:ea typeface="+mn-ea"/>
                <a:cs typeface="+mn-cs"/>
              </a:rPr>
              <a:t>《</a:t>
            </a:r>
            <a:r>
              <a:rPr lang="zh-CN" altLang="en-US" sz="1200" b="0" i="0" u="none" strike="noStrike" kern="1200" dirty="0">
                <a:solidFill>
                  <a:schemeClr val="tx1"/>
                </a:solidFill>
                <a:latin typeface="+mn-lt"/>
                <a:ea typeface="+mn-ea"/>
                <a:cs typeface="+mn-cs"/>
                <a:hlinkClick r:id="rId12" tooltip="死海古卷"/>
              </a:rPr>
              <a:t>死海古卷</a:t>
            </a:r>
            <a:r>
              <a:rPr lang="en-US" altLang="zh-CN" sz="1200" b="0" i="0" kern="1200" dirty="0">
                <a:solidFill>
                  <a:schemeClr val="tx1"/>
                </a:solidFill>
                <a:latin typeface="+mn-lt"/>
                <a:ea typeface="+mn-ea"/>
                <a:cs typeface="+mn-cs"/>
              </a:rPr>
              <a:t>》</a:t>
            </a:r>
            <a:r>
              <a:rPr lang="zh-CN" altLang="en-US" sz="1200" b="0" i="0" kern="1200" dirty="0">
                <a:solidFill>
                  <a:schemeClr val="tx1"/>
                </a:solidFill>
                <a:latin typeface="+mn-lt"/>
                <a:ea typeface="+mn-ea"/>
                <a:cs typeface="+mn-cs"/>
              </a:rPr>
              <a:t>、</a:t>
            </a:r>
            <a:r>
              <a:rPr lang="en-US" altLang="zh-CN" sz="1200" b="0" i="0" kern="1200" dirty="0">
                <a:solidFill>
                  <a:schemeClr val="tx1"/>
                </a:solidFill>
                <a:latin typeface="+mn-lt"/>
                <a:ea typeface="+mn-ea"/>
                <a:cs typeface="+mn-cs"/>
              </a:rPr>
              <a:t>《</a:t>
            </a:r>
            <a:r>
              <a:rPr lang="zh-CN" altLang="en-US" sz="1200" b="0" i="0" u="none" strike="noStrike" kern="1200" dirty="0">
                <a:solidFill>
                  <a:schemeClr val="tx1"/>
                </a:solidFill>
                <a:latin typeface="+mn-lt"/>
                <a:ea typeface="+mn-ea"/>
                <a:cs typeface="+mn-cs"/>
                <a:hlinkClick r:id="rId13" tooltip="七十士译本"/>
              </a:rPr>
              <a:t>七十士译本</a:t>
            </a:r>
            <a:r>
              <a:rPr lang="en-US" altLang="zh-CN" sz="1200" b="0" i="0" kern="1200" dirty="0">
                <a:solidFill>
                  <a:schemeClr val="tx1"/>
                </a:solidFill>
                <a:latin typeface="+mn-lt"/>
                <a:ea typeface="+mn-ea"/>
                <a:cs typeface="+mn-cs"/>
              </a:rPr>
              <a:t>》</a:t>
            </a:r>
            <a:r>
              <a:rPr lang="zh-CN" altLang="en-US" sz="1200" b="0" i="0" kern="1200" dirty="0">
                <a:solidFill>
                  <a:schemeClr val="tx1"/>
                </a:solidFill>
                <a:latin typeface="+mn-lt"/>
                <a:ea typeface="+mn-ea"/>
                <a:cs typeface="+mn-cs"/>
              </a:rPr>
              <a:t>、</a:t>
            </a:r>
            <a:r>
              <a:rPr lang="en-US" altLang="zh-CN" sz="1200" b="0" i="0" kern="1200" dirty="0">
                <a:solidFill>
                  <a:schemeClr val="tx1"/>
                </a:solidFill>
                <a:latin typeface="+mn-lt"/>
                <a:ea typeface="+mn-ea"/>
                <a:cs typeface="+mn-cs"/>
              </a:rPr>
              <a:t>《</a:t>
            </a:r>
            <a:r>
              <a:rPr lang="zh-CN" altLang="en-US" sz="1200" b="0" i="0" u="none" strike="noStrike" kern="1200" dirty="0">
                <a:solidFill>
                  <a:schemeClr val="tx1"/>
                </a:solidFill>
                <a:latin typeface="+mn-lt"/>
                <a:ea typeface="+mn-ea"/>
                <a:cs typeface="+mn-cs"/>
                <a:hlinkClick r:id="rId14" tooltip="撒马利亚五经"/>
              </a:rPr>
              <a:t>撒马利亚五经</a:t>
            </a:r>
            <a:r>
              <a:rPr lang="en-US" altLang="zh-CN" sz="1200" b="0" i="0" kern="1200" dirty="0">
                <a:solidFill>
                  <a:schemeClr val="tx1"/>
                </a:solidFill>
                <a:latin typeface="+mn-lt"/>
                <a:ea typeface="+mn-ea"/>
                <a:cs typeface="+mn-cs"/>
              </a:rPr>
              <a:t>》</a:t>
            </a:r>
            <a:r>
              <a:rPr lang="zh-CN" altLang="en-US" sz="1200" b="0" i="0" kern="1200" dirty="0">
                <a:solidFill>
                  <a:schemeClr val="tx1"/>
                </a:solidFill>
                <a:latin typeface="+mn-lt"/>
                <a:ea typeface="+mn-ea"/>
                <a:cs typeface="+mn-cs"/>
              </a:rPr>
              <a:t>、</a:t>
            </a:r>
            <a:r>
              <a:rPr lang="en-US" altLang="zh-CN" sz="1200" b="0" i="0" kern="1200" dirty="0">
                <a:solidFill>
                  <a:schemeClr val="tx1"/>
                </a:solidFill>
                <a:latin typeface="+mn-lt"/>
                <a:ea typeface="+mn-ea"/>
                <a:cs typeface="+mn-cs"/>
              </a:rPr>
              <a:t>《</a:t>
            </a:r>
            <a:r>
              <a:rPr lang="zh-CN" altLang="en-US" sz="1200" b="0" i="0" u="none" strike="noStrike" kern="1200" dirty="0">
                <a:solidFill>
                  <a:schemeClr val="tx1"/>
                </a:solidFill>
                <a:latin typeface="+mn-lt"/>
                <a:ea typeface="+mn-ea"/>
                <a:cs typeface="+mn-cs"/>
                <a:hlinkClick r:id="rId15" tooltip="武加大译本"/>
              </a:rPr>
              <a:t>武加大译本</a:t>
            </a:r>
            <a:r>
              <a:rPr lang="en-US" altLang="zh-CN" sz="1200" b="0" i="0" kern="1200" dirty="0">
                <a:solidFill>
                  <a:schemeClr val="tx1"/>
                </a:solidFill>
                <a:latin typeface="+mn-lt"/>
                <a:ea typeface="+mn-ea"/>
                <a:cs typeface="+mn-cs"/>
              </a:rPr>
              <a:t>》</a:t>
            </a:r>
            <a:r>
              <a:rPr lang="zh-CN" altLang="en-US" sz="1200" b="0" i="0" kern="1200" dirty="0">
                <a:solidFill>
                  <a:schemeClr val="tx1"/>
                </a:solidFill>
                <a:latin typeface="+mn-lt"/>
                <a:ea typeface="+mn-ea"/>
                <a:cs typeface="+mn-cs"/>
              </a:rPr>
              <a:t>、</a:t>
            </a:r>
            <a:r>
              <a:rPr lang="en-US" altLang="zh-CN" sz="1200" b="0" i="0" kern="1200" dirty="0">
                <a:solidFill>
                  <a:schemeClr val="tx1"/>
                </a:solidFill>
                <a:latin typeface="+mn-lt"/>
                <a:ea typeface="+mn-ea"/>
                <a:cs typeface="+mn-cs"/>
              </a:rPr>
              <a:t>《</a:t>
            </a:r>
            <a:r>
              <a:rPr lang="zh-CN" altLang="en-US" sz="1200" b="0" i="0" u="none" strike="noStrike" kern="1200" dirty="0">
                <a:solidFill>
                  <a:schemeClr val="tx1"/>
                </a:solidFill>
                <a:latin typeface="+mn-lt"/>
                <a:ea typeface="+mn-ea"/>
                <a:cs typeface="+mn-cs"/>
                <a:hlinkClick r:id="rId16" tooltip="叙利亚文译本（页面不存在）"/>
              </a:rPr>
              <a:t>叙利亚文译本</a:t>
            </a:r>
            <a:r>
              <a:rPr lang="en-US" altLang="zh-CN" sz="1200" b="0" i="0" kern="1200" dirty="0">
                <a:solidFill>
                  <a:schemeClr val="tx1"/>
                </a:solidFill>
                <a:latin typeface="+mn-lt"/>
                <a:ea typeface="+mn-ea"/>
                <a:cs typeface="+mn-cs"/>
              </a:rPr>
              <a:t>》</a:t>
            </a:r>
            <a:r>
              <a:rPr lang="zh-CN" altLang="en-US" sz="1200" b="0" i="0" kern="1200" dirty="0">
                <a:solidFill>
                  <a:schemeClr val="tx1"/>
                </a:solidFill>
                <a:latin typeface="+mn-lt"/>
                <a:ea typeface="+mn-ea"/>
                <a:cs typeface="+mn-cs"/>
              </a:rPr>
              <a:t>、</a:t>
            </a:r>
            <a:r>
              <a:rPr lang="en-US" altLang="zh-CN" sz="1200" b="0" i="0" kern="1200" dirty="0">
                <a:solidFill>
                  <a:schemeClr val="tx1"/>
                </a:solidFill>
                <a:latin typeface="+mn-lt"/>
                <a:ea typeface="+mn-ea"/>
                <a:cs typeface="+mn-cs"/>
              </a:rPr>
              <a:t>《</a:t>
            </a:r>
            <a:r>
              <a:rPr lang="zh-CN" altLang="en-US" sz="1200" b="0" i="0" u="none" strike="noStrike" kern="1200" dirty="0">
                <a:solidFill>
                  <a:schemeClr val="tx1"/>
                </a:solidFill>
                <a:latin typeface="+mn-lt"/>
                <a:ea typeface="+mn-ea"/>
                <a:cs typeface="+mn-cs"/>
                <a:hlinkClick r:id="rId17" tooltip="他尔根（页面不存在）"/>
              </a:rPr>
              <a:t>他尔根</a:t>
            </a:r>
            <a:r>
              <a:rPr lang="en-US" altLang="zh-CN" sz="1200" b="0" i="0" kern="1200" dirty="0">
                <a:solidFill>
                  <a:schemeClr val="tx1"/>
                </a:solidFill>
                <a:latin typeface="+mn-lt"/>
                <a:ea typeface="+mn-ea"/>
                <a:cs typeface="+mn-cs"/>
              </a:rPr>
              <a:t>/</a:t>
            </a:r>
            <a:r>
              <a:rPr lang="zh-CN" altLang="en-US" sz="1200" b="0" i="0" u="none" strike="noStrike" kern="1200" dirty="0">
                <a:solidFill>
                  <a:schemeClr val="tx1"/>
                </a:solidFill>
                <a:latin typeface="+mn-lt"/>
                <a:ea typeface="+mn-ea"/>
                <a:cs typeface="+mn-cs"/>
                <a:hlinkClick r:id="rId18" tooltip="塔古姆（页面不存在）"/>
              </a:rPr>
              <a:t>塔古姆</a:t>
            </a:r>
            <a:r>
              <a:rPr lang="en-US" altLang="zh-CN" sz="1200" b="0" i="0" kern="1200" dirty="0">
                <a:solidFill>
                  <a:schemeClr val="tx1"/>
                </a:solidFill>
                <a:latin typeface="+mn-lt"/>
                <a:ea typeface="+mn-ea"/>
                <a:cs typeface="+mn-cs"/>
              </a:rPr>
              <a:t>》</a:t>
            </a:r>
            <a:r>
              <a:rPr lang="zh-CN" altLang="en-US" sz="1200" b="0" i="0" kern="1200" dirty="0">
                <a:solidFill>
                  <a:schemeClr val="tx1"/>
                </a:solidFill>
                <a:latin typeface="+mn-lt"/>
                <a:ea typeface="+mn-ea"/>
                <a:cs typeface="+mn-cs"/>
              </a:rPr>
              <a:t>等。</a:t>
            </a:r>
            <a:endParaRPr lang="en-US" altLang="zh-CN" sz="1200" b="0" i="0" kern="1200" dirty="0">
              <a:solidFill>
                <a:schemeClr val="tx1"/>
              </a:solidFill>
              <a:latin typeface="+mn-lt"/>
              <a:ea typeface="+mn-ea"/>
              <a:cs typeface="+mn-cs"/>
            </a:endParaRPr>
          </a:p>
          <a:p>
            <a:endParaRPr lang="en-US" altLang="zh-CN" sz="1200" b="0" i="0" u="none" strike="noStrike" kern="1200" baseline="30000" dirty="0">
              <a:solidFill>
                <a:schemeClr val="tx1"/>
              </a:solidFill>
              <a:latin typeface="+mn-lt"/>
              <a:ea typeface="+mn-ea"/>
              <a:cs typeface="+mn-cs"/>
            </a:endParaRPr>
          </a:p>
          <a:p>
            <a:r>
              <a:rPr lang="zh-CN" altLang="en-US" sz="1200" b="0" i="0" kern="1200" dirty="0">
                <a:solidFill>
                  <a:schemeClr val="tx1"/>
                </a:solidFill>
                <a:latin typeface="+mn-lt"/>
                <a:ea typeface="+mn-ea"/>
                <a:cs typeface="+mn-cs"/>
              </a:rPr>
              <a:t>中文恢复本经文，系译自学者公认最精确的圣经原文，旧约部分根据德国斯图嘎版</a:t>
            </a:r>
            <a:r>
              <a:rPr lang="en-US" altLang="zh-CN" sz="1200" b="0" i="0" kern="1200" dirty="0">
                <a:solidFill>
                  <a:schemeClr val="tx1"/>
                </a:solidFill>
                <a:latin typeface="+mn-lt"/>
                <a:ea typeface="+mn-ea"/>
                <a:cs typeface="+mn-cs"/>
              </a:rPr>
              <a:t>《</a:t>
            </a:r>
            <a:r>
              <a:rPr lang="zh-CN" altLang="en-US" sz="1200" b="0" i="0" kern="1200" dirty="0">
                <a:solidFill>
                  <a:schemeClr val="tx1"/>
                </a:solidFill>
                <a:latin typeface="+mn-lt"/>
                <a:ea typeface="+mn-ea"/>
                <a:cs typeface="+mn-cs"/>
              </a:rPr>
              <a:t>希伯来文卷本</a:t>
            </a:r>
            <a:r>
              <a:rPr lang="en-US" altLang="zh-CN" sz="1200" b="0" i="0" kern="1200" dirty="0">
                <a:solidFill>
                  <a:schemeClr val="tx1"/>
                </a:solidFill>
                <a:latin typeface="+mn-lt"/>
                <a:ea typeface="+mn-ea"/>
                <a:cs typeface="+mn-cs"/>
              </a:rPr>
              <a:t>》</a:t>
            </a:r>
            <a:r>
              <a:rPr lang="zh-CN" altLang="en-US" sz="1200" b="0" i="0" kern="1200" dirty="0">
                <a:solidFill>
                  <a:schemeClr val="tx1"/>
                </a:solidFill>
                <a:latin typeface="+mn-lt"/>
                <a:ea typeface="+mn-ea"/>
                <a:cs typeface="+mn-cs"/>
              </a:rPr>
              <a:t>（</a:t>
            </a:r>
            <a:r>
              <a:rPr lang="en-US" sz="1200" b="0" i="0" kern="1200" dirty="0" err="1">
                <a:solidFill>
                  <a:schemeClr val="tx1"/>
                </a:solidFill>
                <a:latin typeface="+mn-lt"/>
                <a:ea typeface="+mn-ea"/>
                <a:cs typeface="+mn-cs"/>
              </a:rPr>
              <a:t>Biblia</a:t>
            </a:r>
            <a:r>
              <a:rPr lang="en-US" sz="1200" b="0" i="0" kern="1200" dirty="0">
                <a:solidFill>
                  <a:schemeClr val="tx1"/>
                </a:solidFill>
                <a:latin typeface="+mn-lt"/>
                <a:ea typeface="+mn-ea"/>
                <a:cs typeface="+mn-cs"/>
              </a:rPr>
              <a:t> </a:t>
            </a:r>
            <a:r>
              <a:rPr lang="en-US" sz="1200" b="0" i="0" kern="1200" dirty="0" err="1">
                <a:solidFill>
                  <a:schemeClr val="tx1"/>
                </a:solidFill>
                <a:latin typeface="+mn-lt"/>
                <a:ea typeface="+mn-ea"/>
                <a:cs typeface="+mn-cs"/>
              </a:rPr>
              <a:t>Hebraica</a:t>
            </a:r>
            <a:r>
              <a:rPr lang="en-US" sz="1200" b="0" i="0" kern="1200" dirty="0">
                <a:solidFill>
                  <a:schemeClr val="tx1"/>
                </a:solidFill>
                <a:latin typeface="+mn-lt"/>
                <a:ea typeface="+mn-ea"/>
                <a:cs typeface="+mn-cs"/>
              </a:rPr>
              <a:t> </a:t>
            </a:r>
            <a:r>
              <a:rPr lang="en-US" sz="1200" b="0" i="0" kern="1200" dirty="0" err="1">
                <a:solidFill>
                  <a:schemeClr val="tx1"/>
                </a:solidFill>
                <a:latin typeface="+mn-lt"/>
                <a:ea typeface="+mn-ea"/>
                <a:cs typeface="+mn-cs"/>
              </a:rPr>
              <a:t>Stuttgartensia</a:t>
            </a:r>
            <a:r>
              <a:rPr lang="en-US" sz="1200" b="0" i="0" kern="1200" dirty="0">
                <a:solidFill>
                  <a:schemeClr val="tx1"/>
                </a:solidFill>
                <a:latin typeface="+mn-lt"/>
                <a:ea typeface="+mn-ea"/>
                <a:cs typeface="+mn-cs"/>
              </a:rPr>
              <a:t>）</a:t>
            </a:r>
            <a:r>
              <a:rPr lang="zh-CN" altLang="en-US" sz="1200" b="0" i="0" kern="1200" dirty="0">
                <a:solidFill>
                  <a:schemeClr val="tx1"/>
                </a:solidFill>
                <a:latin typeface="+mn-lt"/>
                <a:ea typeface="+mn-ea"/>
                <a:cs typeface="+mn-cs"/>
              </a:rPr>
              <a:t>第四版，新约部分依据希腊文</a:t>
            </a:r>
            <a:r>
              <a:rPr lang="en-US" sz="1200" b="0" i="0" kern="1200" dirty="0">
                <a:solidFill>
                  <a:schemeClr val="tx1"/>
                </a:solidFill>
                <a:latin typeface="+mn-lt"/>
                <a:ea typeface="+mn-ea"/>
                <a:cs typeface="+mn-cs"/>
              </a:rPr>
              <a:t>Nestle-Aland </a:t>
            </a:r>
            <a:r>
              <a:rPr lang="zh-CN" altLang="en-US" sz="1200" b="0" i="0" kern="1200" dirty="0">
                <a:solidFill>
                  <a:schemeClr val="tx1"/>
                </a:solidFill>
                <a:latin typeface="+mn-lt"/>
                <a:ea typeface="+mn-ea"/>
                <a:cs typeface="+mn-cs"/>
              </a:rPr>
              <a:t>第二十六版经文。翻译以忠于原文为前提，探究原文精意，用中肯、浅顺的国语表达之。翻译过程以国语和合本为参照，尽力保留其语体、节奏、人地名音译等各面的优美，并参照二十多种其他译本，例如：</a:t>
            </a:r>
            <a:r>
              <a:rPr lang="en-US" sz="1200" b="0" i="0" kern="1200" dirty="0">
                <a:solidFill>
                  <a:schemeClr val="tx1"/>
                </a:solidFill>
                <a:latin typeface="+mn-lt"/>
                <a:ea typeface="+mn-ea"/>
                <a:cs typeface="+mn-cs"/>
              </a:rPr>
              <a:t>King James Version, American Standard Version, New American Standard Version, Revised Standard Version, New International Version, Darby Translation, Revised Version，</a:t>
            </a:r>
            <a:r>
              <a:rPr lang="zh-CN" altLang="en-US" sz="1200" b="0" i="0" kern="1200" dirty="0">
                <a:solidFill>
                  <a:schemeClr val="tx1"/>
                </a:solidFill>
                <a:latin typeface="+mn-lt"/>
                <a:ea typeface="+mn-ea"/>
                <a:cs typeface="+mn-cs"/>
              </a:rPr>
              <a:t>思高译本、新旧库译本、吕振中译本、朱宝惠译本。尽力探究原文精意，不加、不减、不改，用中肯浅顺的语句表达凡照原文直译或古卷差异值得注意之处、均参照</a:t>
            </a:r>
            <a:r>
              <a:rPr lang="zh-CN" altLang="en-US" sz="1200" b="0" i="0" u="none" strike="noStrike" kern="1200" dirty="0">
                <a:solidFill>
                  <a:schemeClr val="tx1"/>
                </a:solidFill>
                <a:latin typeface="+mn-lt"/>
                <a:ea typeface="+mn-ea"/>
                <a:cs typeface="+mn-cs"/>
                <a:hlinkClick r:id="rId19" tooltip="七十士译本"/>
              </a:rPr>
              <a:t>七十士译本</a:t>
            </a:r>
            <a:r>
              <a:rPr lang="zh-CN" altLang="en-US" sz="1200" b="0" i="0" kern="1200" dirty="0">
                <a:solidFill>
                  <a:schemeClr val="tx1"/>
                </a:solidFill>
                <a:latin typeface="+mn-lt"/>
                <a:ea typeface="+mn-ea"/>
                <a:cs typeface="+mn-cs"/>
              </a:rPr>
              <a:t>或其他古代译本。原文可有不同解释或译法者，均加注解释。</a:t>
            </a:r>
            <a:endParaRPr lang="en-US" altLang="zh-CN" sz="1200" b="0" i="0" kern="1200" dirty="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defRPr/>
            </a:pPr>
            <a:r>
              <a:rPr lang="zh-CN" altLang="en-US" sz="1200" b="0" i="0" kern="1200" dirty="0">
                <a:solidFill>
                  <a:schemeClr val="tx1"/>
                </a:solidFill>
                <a:latin typeface="+mn-lt"/>
                <a:ea typeface="+mn-ea"/>
                <a:cs typeface="+mn-cs"/>
              </a:rPr>
              <a:t>特别注重忠实于</a:t>
            </a:r>
            <a:r>
              <a:rPr lang="en-US" altLang="zh-CN" sz="1200" b="0" i="0" kern="1200" dirty="0">
                <a:solidFill>
                  <a:schemeClr val="tx1"/>
                </a:solidFill>
                <a:latin typeface="+mn-lt"/>
                <a:ea typeface="+mn-ea"/>
                <a:cs typeface="+mn-cs"/>
              </a:rPr>
              <a:t>《</a:t>
            </a:r>
            <a:r>
              <a:rPr lang="zh-CN" altLang="en-US" sz="1200" b="0" i="0" u="none" strike="noStrike" kern="1200" dirty="0">
                <a:solidFill>
                  <a:schemeClr val="tx1"/>
                </a:solidFill>
                <a:latin typeface="+mn-lt"/>
                <a:ea typeface="+mn-ea"/>
                <a:cs typeface="+mn-cs"/>
                <a:hlinkClick r:id="rId20" tooltip="圣经"/>
              </a:rPr>
              <a:t>圣经</a:t>
            </a:r>
            <a:r>
              <a:rPr lang="en-US" altLang="zh-CN" sz="1200" b="0" i="0" kern="1200" dirty="0">
                <a:solidFill>
                  <a:schemeClr val="tx1"/>
                </a:solidFill>
                <a:latin typeface="+mn-lt"/>
                <a:ea typeface="+mn-ea"/>
                <a:cs typeface="+mn-cs"/>
              </a:rPr>
              <a:t>》</a:t>
            </a:r>
            <a:r>
              <a:rPr lang="zh-CN" altLang="en-US" sz="1200" b="0" i="0" kern="1200" dirty="0">
                <a:solidFill>
                  <a:schemeClr val="tx1"/>
                </a:solidFill>
                <a:latin typeface="+mn-lt"/>
                <a:ea typeface="+mn-ea"/>
                <a:cs typeface="+mn-cs"/>
              </a:rPr>
              <a:t>原文（旧约是</a:t>
            </a:r>
            <a:r>
              <a:rPr lang="zh-CN" altLang="en-US" sz="1200" b="0" i="0" u="none" strike="noStrike" kern="1200" dirty="0">
                <a:solidFill>
                  <a:schemeClr val="tx1"/>
                </a:solidFill>
                <a:latin typeface="+mn-lt"/>
                <a:ea typeface="+mn-ea"/>
                <a:cs typeface="+mn-cs"/>
                <a:hlinkClick r:id="rId9" tooltip="希伯来文"/>
              </a:rPr>
              <a:t>希伯来文</a:t>
            </a:r>
            <a:r>
              <a:rPr lang="zh-CN" altLang="en-US" sz="1200" b="0" i="0" kern="1200" dirty="0">
                <a:solidFill>
                  <a:schemeClr val="tx1"/>
                </a:solidFill>
                <a:latin typeface="+mn-lt"/>
                <a:ea typeface="+mn-ea"/>
                <a:cs typeface="+mn-cs"/>
              </a:rPr>
              <a:t>，新约是</a:t>
            </a:r>
            <a:r>
              <a:rPr lang="zh-CN" altLang="en-US" sz="1200" b="0" i="0" u="none" strike="noStrike" kern="1200" dirty="0">
                <a:solidFill>
                  <a:schemeClr val="tx1"/>
                </a:solidFill>
                <a:latin typeface="+mn-lt"/>
                <a:ea typeface="+mn-ea"/>
                <a:cs typeface="+mn-cs"/>
                <a:hlinkClick r:id="rId11" tooltip="希腊文"/>
              </a:rPr>
              <a:t>希腊文</a:t>
            </a:r>
            <a:r>
              <a:rPr lang="zh-CN" altLang="en-US" sz="1200" b="0" i="0" kern="1200" dirty="0">
                <a:solidFill>
                  <a:schemeClr val="tx1"/>
                </a:solidFill>
                <a:latin typeface="+mn-lt"/>
                <a:ea typeface="+mn-ea"/>
                <a:cs typeface="+mn-cs"/>
              </a:rPr>
              <a:t>），逐字、逐句、逐节的翻译。</a:t>
            </a:r>
          </a:p>
          <a:p>
            <a:endParaRPr lang="zh-CN" altLang="en-US" sz="1800" b="0" i="0" u="none" strike="noStrike" kern="1200" baseline="30000" dirty="0">
              <a:solidFill>
                <a:schemeClr val="tx1"/>
              </a:solidFill>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defRPr/>
            </a:pPr>
            <a:endParaRPr lang="en-US" dirty="0"/>
          </a:p>
        </p:txBody>
      </p:sp>
      <p:sp>
        <p:nvSpPr>
          <p:cNvPr id="4" name="Slide Number Placeholder 3"/>
          <p:cNvSpPr>
            <a:spLocks noGrp="1"/>
          </p:cNvSpPr>
          <p:nvPr>
            <p:ph type="sldNum" sz="quarter" idx="10"/>
          </p:nvPr>
        </p:nvSpPr>
        <p:spPr/>
        <p:txBody>
          <a:bodyPr/>
          <a:lstStyle/>
          <a:p>
            <a:fld id="{757282FB-8834-4E0E-8F86-A4FC9708D5F3}" type="slidenum">
              <a:rPr lang="en-US" smtClean="0"/>
              <a:pPr/>
              <a:t>6</a:t>
            </a:fld>
            <a:endParaRPr lang="en-US"/>
          </a:p>
        </p:txBody>
      </p:sp>
    </p:spTree>
    <p:extLst>
      <p:ext uri="{BB962C8B-B14F-4D97-AF65-F5344CB8AC3E}">
        <p14:creationId xmlns:p14="http://schemas.microsoft.com/office/powerpoint/2010/main" val="226389842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zh-CN" altLang="en-US" dirty="0"/>
              <a:t>一共修订的地方有</a:t>
            </a:r>
            <a:r>
              <a:rPr lang="en-US" altLang="zh-CN" dirty="0"/>
              <a:t>XX</a:t>
            </a:r>
            <a:r>
              <a:rPr lang="zh-CN" altLang="en-US" dirty="0"/>
              <a:t>处，我现在举出</a:t>
            </a:r>
            <a:r>
              <a:rPr lang="en-US" altLang="zh-CN" dirty="0"/>
              <a:t>3</a:t>
            </a:r>
            <a:r>
              <a:rPr lang="zh-CN" altLang="en-US" dirty="0"/>
              <a:t>处。</a:t>
            </a:r>
            <a:endParaRPr lang="en-US" altLang="zh-CN" dirty="0"/>
          </a:p>
          <a:p>
            <a:endParaRPr lang="en-US" altLang="zh-CN" dirty="0"/>
          </a:p>
          <a:p>
            <a:r>
              <a:rPr lang="zh-CN" altLang="en-US" dirty="0"/>
              <a:t>希伯来文是从右到左读。</a:t>
            </a:r>
            <a:endParaRPr lang="en-US" altLang="zh-CN" dirty="0"/>
          </a:p>
          <a:p>
            <a:endParaRPr lang="en-US" altLang="zh-CN" dirty="0"/>
          </a:p>
          <a:p>
            <a:r>
              <a:rPr lang="zh-CN" altLang="en-US" dirty="0"/>
              <a:t>这三处经节参照上下文，经节上下文对经节的翻译有影响。</a:t>
            </a:r>
          </a:p>
        </p:txBody>
      </p:sp>
      <p:sp>
        <p:nvSpPr>
          <p:cNvPr id="4" name="Slide Number Placeholder 3"/>
          <p:cNvSpPr>
            <a:spLocks noGrp="1"/>
          </p:cNvSpPr>
          <p:nvPr>
            <p:ph type="sldNum" sz="quarter" idx="10"/>
          </p:nvPr>
        </p:nvSpPr>
        <p:spPr/>
        <p:txBody>
          <a:bodyPr/>
          <a:lstStyle/>
          <a:p>
            <a:fld id="{757282FB-8834-4E0E-8F86-A4FC9708D5F3}" type="slidenum">
              <a:rPr lang="en-US" smtClean="0"/>
              <a:pPr/>
              <a:t>7</a:t>
            </a:fld>
            <a:endParaRPr lang="en-US"/>
          </a:p>
        </p:txBody>
      </p:sp>
    </p:spTree>
    <p:extLst>
      <p:ext uri="{BB962C8B-B14F-4D97-AF65-F5344CB8AC3E}">
        <p14:creationId xmlns:p14="http://schemas.microsoft.com/office/powerpoint/2010/main" val="385955544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he-IL" sz="1200" dirty="0">
                <a:solidFill>
                  <a:srgbClr val="FFC000"/>
                </a:solidFill>
              </a:rPr>
              <a:t>רוּחַ</a:t>
            </a:r>
            <a:r>
              <a:rPr lang="zh-CN" altLang="en-US" sz="1200" dirty="0">
                <a:solidFill>
                  <a:srgbClr val="FFC000"/>
                </a:solidFill>
              </a:rPr>
              <a:t>的意义是</a:t>
            </a:r>
            <a:r>
              <a:rPr lang="en-US" altLang="zh-CN" sz="1200" dirty="0">
                <a:solidFill>
                  <a:srgbClr val="FFC000"/>
                </a:solidFill>
              </a:rPr>
              <a:t>wind, spirit, breeze, air,</a:t>
            </a:r>
            <a:r>
              <a:rPr lang="en-US" altLang="zh-CN" sz="1200" baseline="0" dirty="0">
                <a:solidFill>
                  <a:srgbClr val="FFC000"/>
                </a:solidFill>
              </a:rPr>
              <a:t> mind, soul. </a:t>
            </a:r>
          </a:p>
          <a:p>
            <a:r>
              <a:rPr lang="zh-CN" altLang="en-US" sz="1200" b="0" i="0" kern="1200" baseline="0" dirty="0">
                <a:solidFill>
                  <a:srgbClr val="FFC000"/>
                </a:solidFill>
                <a:latin typeface="+mn-lt"/>
                <a:ea typeface="+mn-ea"/>
                <a:cs typeface="+mn-cs"/>
              </a:rPr>
              <a:t>创</a:t>
            </a:r>
            <a:r>
              <a:rPr lang="en-US" altLang="zh-CN" sz="1200" b="0" i="0" kern="1200" baseline="0" dirty="0">
                <a:solidFill>
                  <a:srgbClr val="FFC000"/>
                </a:solidFill>
                <a:latin typeface="+mn-lt"/>
                <a:ea typeface="+mn-ea"/>
                <a:cs typeface="+mn-cs"/>
              </a:rPr>
              <a:t>2:7 </a:t>
            </a:r>
            <a:r>
              <a:rPr lang="zh-CN" altLang="en-US" sz="1200" b="0" i="0" kern="1200" baseline="0" dirty="0">
                <a:solidFill>
                  <a:srgbClr val="FFC000"/>
                </a:solidFill>
                <a:latin typeface="+mn-lt"/>
                <a:ea typeface="+mn-ea"/>
                <a:cs typeface="+mn-cs"/>
              </a:rPr>
              <a:t>“耶和华神</a:t>
            </a:r>
            <a:r>
              <a:rPr lang="en-US" altLang="zh-CN" sz="1200" b="0" i="0" kern="1200" baseline="0" dirty="0">
                <a:solidFill>
                  <a:srgbClr val="FFC000"/>
                </a:solidFill>
                <a:latin typeface="+mn-lt"/>
                <a:ea typeface="+mn-ea"/>
                <a:cs typeface="+mn-cs"/>
              </a:rPr>
              <a:t>…</a:t>
            </a:r>
            <a:r>
              <a:rPr lang="zh-CN" altLang="en-US" sz="1200" b="0" i="0" kern="1200" baseline="0" dirty="0">
                <a:solidFill>
                  <a:srgbClr val="FFC000"/>
                </a:solidFill>
                <a:latin typeface="+mn-lt"/>
                <a:ea typeface="+mn-ea"/>
                <a:cs typeface="+mn-cs"/>
              </a:rPr>
              <a:t>将生命之气吹在他的鼻孔里，人就成了活的魂。” 气 在希伯来文，</a:t>
            </a:r>
            <a:r>
              <a:rPr lang="en-US" altLang="zh-CN" sz="1200" b="0" i="0" kern="1200" baseline="0" dirty="0" err="1">
                <a:solidFill>
                  <a:srgbClr val="FFC000"/>
                </a:solidFill>
                <a:latin typeface="+mn-lt"/>
                <a:ea typeface="+mn-ea"/>
                <a:cs typeface="+mn-cs"/>
              </a:rPr>
              <a:t>neshamah</a:t>
            </a:r>
            <a:r>
              <a:rPr lang="en-US" altLang="zh-CN" sz="1200" b="0" i="0" kern="1200" baseline="0" dirty="0">
                <a:solidFill>
                  <a:srgbClr val="FFC000"/>
                </a:solidFill>
                <a:latin typeface="+mn-lt"/>
                <a:ea typeface="+mn-ea"/>
                <a:cs typeface="+mn-cs"/>
              </a:rPr>
              <a:t>, </a:t>
            </a:r>
            <a:r>
              <a:rPr lang="zh-CN" altLang="en-US" sz="1200" b="0" i="0" kern="1200" baseline="0" dirty="0">
                <a:solidFill>
                  <a:srgbClr val="FFC000"/>
                </a:solidFill>
                <a:latin typeface="+mn-lt"/>
                <a:ea typeface="+mn-ea"/>
                <a:cs typeface="+mn-cs"/>
              </a:rPr>
              <a:t>箴</a:t>
            </a:r>
            <a:r>
              <a:rPr lang="en-US" altLang="zh-CN" sz="1200" b="0" i="0" kern="1200" baseline="0" dirty="0">
                <a:solidFill>
                  <a:srgbClr val="FFC000"/>
                </a:solidFill>
                <a:latin typeface="+mn-lt"/>
                <a:ea typeface="+mn-ea"/>
                <a:cs typeface="+mn-cs"/>
              </a:rPr>
              <a:t>20:27 </a:t>
            </a:r>
            <a:r>
              <a:rPr lang="zh-CN" altLang="en-US" sz="1200" b="0" i="0" kern="1200" baseline="0" dirty="0">
                <a:solidFill>
                  <a:srgbClr val="FFC000"/>
                </a:solidFill>
                <a:latin typeface="+mn-lt"/>
                <a:ea typeface="+mn-ea"/>
                <a:cs typeface="+mn-cs"/>
              </a:rPr>
              <a:t>译为“灵”</a:t>
            </a:r>
            <a:endParaRPr lang="en-US" altLang="zh-CN" sz="1200" b="0" i="0" kern="1200" baseline="0" dirty="0">
              <a:solidFill>
                <a:srgbClr val="FFC000"/>
              </a:solidFill>
              <a:latin typeface="+mn-lt"/>
              <a:ea typeface="+mn-ea"/>
              <a:cs typeface="+mn-cs"/>
            </a:endParaRPr>
          </a:p>
          <a:p>
            <a:r>
              <a:rPr lang="zh-CN" altLang="en-US" sz="1200" b="0" i="0" kern="1200" baseline="0" dirty="0">
                <a:solidFill>
                  <a:srgbClr val="FFC000"/>
                </a:solidFill>
                <a:latin typeface="+mn-lt"/>
                <a:ea typeface="+mn-ea"/>
                <a:cs typeface="+mn-cs"/>
              </a:rPr>
              <a:t>箴</a:t>
            </a:r>
            <a:r>
              <a:rPr lang="en-US" altLang="zh-CN" sz="1200" b="0" i="0" kern="1200" baseline="0" dirty="0">
                <a:solidFill>
                  <a:srgbClr val="FFC000"/>
                </a:solidFill>
                <a:latin typeface="+mn-lt"/>
                <a:ea typeface="+mn-ea"/>
                <a:cs typeface="+mn-cs"/>
              </a:rPr>
              <a:t>20:27 </a:t>
            </a:r>
            <a:r>
              <a:rPr lang="zh-CN" altLang="en-US" sz="1200" b="0" i="0" kern="1200" baseline="0" dirty="0">
                <a:solidFill>
                  <a:srgbClr val="FFC000"/>
                </a:solidFill>
                <a:latin typeface="+mn-lt"/>
                <a:ea typeface="+mn-ea"/>
                <a:cs typeface="+mn-cs"/>
              </a:rPr>
              <a:t>“人的灵是耶和华的灯”。（灵原文是</a:t>
            </a:r>
            <a:r>
              <a:rPr lang="en-US" altLang="zh-CN" sz="1200" b="0" i="0" kern="1200" baseline="0" dirty="0" err="1">
                <a:solidFill>
                  <a:srgbClr val="FFC000"/>
                </a:solidFill>
                <a:latin typeface="+mn-lt"/>
                <a:ea typeface="+mn-ea"/>
                <a:cs typeface="+mn-cs"/>
              </a:rPr>
              <a:t>neshamah</a:t>
            </a:r>
            <a:r>
              <a:rPr lang="zh-CN" altLang="en-US" sz="1200" b="0" i="0" kern="1200" baseline="0" dirty="0">
                <a:solidFill>
                  <a:srgbClr val="FFC000"/>
                </a:solidFill>
                <a:latin typeface="+mn-lt"/>
                <a:ea typeface="+mn-ea"/>
                <a:cs typeface="+mn-cs"/>
              </a:rPr>
              <a:t>）</a:t>
            </a:r>
            <a:endParaRPr lang="en-US" altLang="zh-CN" sz="1200" b="0" i="0" kern="1200" baseline="0" dirty="0">
              <a:solidFill>
                <a:srgbClr val="FFC000"/>
              </a:solidFill>
              <a:latin typeface="+mn-lt"/>
              <a:ea typeface="+mn-ea"/>
              <a:cs typeface="+mn-cs"/>
            </a:endParaRPr>
          </a:p>
          <a:p>
            <a:r>
              <a:rPr lang="zh-CN" altLang="en-US" sz="1200" b="0" i="0" kern="1200" baseline="0" dirty="0">
                <a:solidFill>
                  <a:srgbClr val="FFC000"/>
                </a:solidFill>
                <a:latin typeface="+mn-lt"/>
                <a:ea typeface="+mn-ea"/>
                <a:cs typeface="+mn-cs"/>
              </a:rPr>
              <a:t>伯</a:t>
            </a:r>
            <a:r>
              <a:rPr lang="en-US" altLang="zh-CN" dirty="0"/>
              <a:t>32:8</a:t>
            </a:r>
            <a:r>
              <a:rPr lang="zh-CN" altLang="en-US" dirty="0"/>
              <a:t>：但在人里面有灵，全能者的气使人有聪明。</a:t>
            </a:r>
            <a:endParaRPr lang="en-US" altLang="zh-CN" dirty="0"/>
          </a:p>
          <a:p>
            <a:endParaRPr lang="en-US" altLang="zh-CN" sz="1200" b="0" i="0" kern="1200" baseline="0" dirty="0">
              <a:solidFill>
                <a:srgbClr val="FFC000"/>
              </a:solidFill>
              <a:latin typeface="+mn-lt"/>
              <a:ea typeface="+mn-ea"/>
              <a:cs typeface="+mn-cs"/>
            </a:endParaRPr>
          </a:p>
          <a:p>
            <a:r>
              <a:rPr lang="zh-CN" altLang="en-US" sz="1200" b="0" i="0" kern="1200" baseline="0" dirty="0">
                <a:solidFill>
                  <a:srgbClr val="FFC000"/>
                </a:solidFill>
                <a:latin typeface="+mn-lt"/>
                <a:ea typeface="+mn-ea"/>
                <a:cs typeface="+mn-cs"/>
              </a:rPr>
              <a:t>约翰</a:t>
            </a:r>
            <a:r>
              <a:rPr lang="en-US" altLang="zh-CN" sz="1200" b="0" i="0" kern="1200" baseline="0" dirty="0">
                <a:solidFill>
                  <a:srgbClr val="FFC000"/>
                </a:solidFill>
                <a:latin typeface="+mn-lt"/>
                <a:ea typeface="+mn-ea"/>
                <a:cs typeface="+mn-cs"/>
              </a:rPr>
              <a:t>3:8 </a:t>
            </a:r>
            <a:r>
              <a:rPr lang="zh-CN" altLang="en-US" sz="1200" b="0" i="0" kern="1200" baseline="0" dirty="0">
                <a:solidFill>
                  <a:srgbClr val="FFC000"/>
                </a:solidFill>
                <a:latin typeface="+mn-lt"/>
                <a:ea typeface="+mn-ea"/>
                <a:cs typeface="+mn-cs"/>
              </a:rPr>
              <a:t>“风随着意思吹，你听见风的响声，却不晓得从哪里来，往哪里去；凡从哪那灵生的，就是这样。”</a:t>
            </a:r>
            <a:endParaRPr lang="en-US" altLang="zh-CN" sz="1200" b="0" i="0" kern="1200" baseline="0" dirty="0">
              <a:solidFill>
                <a:srgbClr val="FFC000"/>
              </a:solidFill>
              <a:latin typeface="+mn-lt"/>
              <a:ea typeface="+mn-ea"/>
              <a:cs typeface="+mn-cs"/>
            </a:endParaRPr>
          </a:p>
          <a:p>
            <a:r>
              <a:rPr lang="zh-CN" altLang="en-US" sz="1200" b="0" i="0" kern="1200" baseline="0" dirty="0">
                <a:solidFill>
                  <a:srgbClr val="FFC000"/>
                </a:solidFill>
                <a:latin typeface="+mn-lt"/>
                <a:ea typeface="+mn-ea"/>
                <a:cs typeface="+mn-cs"/>
              </a:rPr>
              <a:t>神是灵，我们人也有灵。人的灵是人里面的器官，使人能接触神，接受神，盛装神，并将神吸收到人里面，作人的生命和一切。</a:t>
            </a:r>
            <a:endParaRPr lang="en-US" altLang="zh-CN" sz="1200" b="0" i="0" kern="1200" baseline="0" dirty="0">
              <a:solidFill>
                <a:srgbClr val="FFC000"/>
              </a:solidFill>
              <a:latin typeface="+mn-lt"/>
              <a:ea typeface="+mn-ea"/>
              <a:cs typeface="+mn-cs"/>
            </a:endParaRPr>
          </a:p>
          <a:p>
            <a:r>
              <a:rPr lang="zh-CN" altLang="en-US" sz="1200" b="0" i="0" kern="1200" baseline="0" dirty="0">
                <a:solidFill>
                  <a:srgbClr val="FFC000"/>
                </a:solidFill>
                <a:latin typeface="+mn-lt"/>
                <a:ea typeface="+mn-ea"/>
                <a:cs typeface="+mn-cs"/>
              </a:rPr>
              <a:t>心是由人的魂</a:t>
            </a:r>
            <a:r>
              <a:rPr lang="en-US" altLang="zh-CN" sz="1200" b="0" i="0" kern="1200" baseline="0" dirty="0">
                <a:solidFill>
                  <a:srgbClr val="FFC000"/>
                </a:solidFill>
                <a:latin typeface="+mn-lt"/>
                <a:ea typeface="+mn-ea"/>
                <a:cs typeface="+mn-cs"/>
              </a:rPr>
              <a:t>-</a:t>
            </a:r>
            <a:r>
              <a:rPr lang="zh-CN" altLang="en-US" sz="1200" b="0" i="0" kern="1200" baseline="0" dirty="0">
                <a:solidFill>
                  <a:srgbClr val="FFC000"/>
                </a:solidFill>
                <a:latin typeface="+mn-lt"/>
                <a:ea typeface="+mn-ea"/>
                <a:cs typeface="+mn-cs"/>
              </a:rPr>
              <a:t>心思，情感，意志加上灵的一部分</a:t>
            </a:r>
            <a:r>
              <a:rPr lang="en-US" altLang="zh-CN" sz="1200" b="0" i="0" kern="1200" baseline="0" dirty="0">
                <a:solidFill>
                  <a:srgbClr val="FFC000"/>
                </a:solidFill>
                <a:latin typeface="+mn-lt"/>
                <a:ea typeface="+mn-ea"/>
                <a:cs typeface="+mn-cs"/>
              </a:rPr>
              <a:t>-</a:t>
            </a:r>
            <a:r>
              <a:rPr lang="zh-CN" altLang="en-US" sz="1200" b="0" i="0" kern="1200" baseline="0" dirty="0">
                <a:solidFill>
                  <a:srgbClr val="FFC000"/>
                </a:solidFill>
                <a:latin typeface="+mn-lt"/>
                <a:ea typeface="+mn-ea"/>
                <a:cs typeface="+mn-cs"/>
              </a:rPr>
              <a:t>良心所组成的。它是一个爱的器官。</a:t>
            </a:r>
            <a:endParaRPr lang="en-US" altLang="zh-CN" sz="1200" b="0" i="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757282FB-8834-4E0E-8F86-A4FC9708D5F3}" type="slidenum">
              <a:rPr lang="en-US" smtClean="0"/>
              <a:pPr/>
              <a:t>8</a:t>
            </a:fld>
            <a:endParaRPr lang="en-US"/>
          </a:p>
        </p:txBody>
      </p:sp>
    </p:spTree>
    <p:extLst>
      <p:ext uri="{BB962C8B-B14F-4D97-AF65-F5344CB8AC3E}">
        <p14:creationId xmlns:p14="http://schemas.microsoft.com/office/powerpoint/2010/main" val="385613159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r>
              <a:rPr lang="zh-CN" altLang="en-US" dirty="0"/>
              <a:t>“我的名”是说一个人位，讲神祂自己这个人位也就是把祂自己赐给以色列人。</a:t>
            </a:r>
            <a:endParaRPr lang="en-US" altLang="zh-CN" dirty="0"/>
          </a:p>
          <a:p>
            <a:r>
              <a:rPr lang="zh-CN" altLang="en-US" dirty="0"/>
              <a:t>太</a:t>
            </a:r>
            <a:r>
              <a:rPr lang="en-US" altLang="zh-CN" dirty="0"/>
              <a:t>28:19 </a:t>
            </a:r>
            <a:r>
              <a:rPr lang="zh-CN" altLang="en-US" dirty="0"/>
              <a:t>“</a:t>
            </a:r>
            <a:r>
              <a:rPr lang="en-US" altLang="zh-CN" dirty="0"/>
              <a:t>… </a:t>
            </a:r>
            <a:r>
              <a:rPr lang="zh-CN" altLang="en-US" dirty="0"/>
              <a:t>讲他们浸入父，子，圣灵的名里” 注</a:t>
            </a:r>
            <a:r>
              <a:rPr lang="en-US" altLang="zh-CN" dirty="0"/>
              <a:t>4</a:t>
            </a:r>
            <a:r>
              <a:rPr lang="zh-CN" altLang="en-US" dirty="0"/>
              <a:t>：“入”指明联合。将人浸入三一神的名里，就是将人带进与三一神属灵、奥秘的联合里。</a:t>
            </a:r>
            <a:endParaRPr lang="en-US" altLang="zh-CN" dirty="0"/>
          </a:p>
          <a:p>
            <a:r>
              <a:rPr lang="zh-CN" altLang="en-US" dirty="0"/>
              <a:t>启</a:t>
            </a:r>
            <a:r>
              <a:rPr lang="en-US" altLang="zh-CN" dirty="0"/>
              <a:t>3:12</a:t>
            </a:r>
            <a:r>
              <a:rPr lang="zh-CN" altLang="en-US" baseline="0" dirty="0"/>
              <a:t> “</a:t>
            </a:r>
            <a:r>
              <a:rPr lang="en-US" altLang="zh-CN" baseline="0" dirty="0"/>
              <a:t>…</a:t>
            </a:r>
            <a:r>
              <a:rPr lang="zh-CN" altLang="en-US" baseline="0" dirty="0"/>
              <a:t>将我神的名，和我神城的名</a:t>
            </a:r>
            <a:r>
              <a:rPr lang="en-US" altLang="zh-CN" baseline="0" dirty="0"/>
              <a:t>…, </a:t>
            </a:r>
            <a:r>
              <a:rPr lang="zh-CN" altLang="en-US" baseline="0" dirty="0"/>
              <a:t>并我的新名，都写在他上面”得胜者与神，与新耶路撒冷，与主是一。</a:t>
            </a:r>
            <a:endParaRPr lang="en-US" altLang="zh-CN" baseline="0" dirty="0"/>
          </a:p>
          <a:p>
            <a:r>
              <a:rPr lang="zh-CN" altLang="en-US" baseline="0" dirty="0"/>
              <a:t>“将我的名赐给以色列人”讲到耶和华将祂自己给以色列人，渴望与他们是一。这里讲到一个生机的关系。“奉我的名为以色列人祝福”没有说到与神有生命的联结，而是宗教的义务。</a:t>
            </a:r>
            <a:endParaRPr lang="en-US" dirty="0"/>
          </a:p>
        </p:txBody>
      </p:sp>
      <p:sp>
        <p:nvSpPr>
          <p:cNvPr id="4" name="灯片编号占位符 3"/>
          <p:cNvSpPr>
            <a:spLocks noGrp="1"/>
          </p:cNvSpPr>
          <p:nvPr>
            <p:ph type="sldNum" sz="quarter" idx="10"/>
          </p:nvPr>
        </p:nvSpPr>
        <p:spPr/>
        <p:txBody>
          <a:bodyPr/>
          <a:lstStyle/>
          <a:p>
            <a:fld id="{757282FB-8834-4E0E-8F86-A4FC9708D5F3}" type="slidenum">
              <a:rPr lang="en-US" smtClean="0"/>
              <a:pPr/>
              <a:t>9</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zh-CN" altLang="en-US" dirty="0"/>
              <a:t>因此我们可以得出如下结论：即便是小小的漏译、误译也会造成读者对真理认识不清，并蒙蔽圣经的原意。恢复本的圣经站在前人的肩膀上，重在恢复圣经原意。因此，这个版本适合愿意准确、深刻认识圣经的人。愿我们众人都成为认识真理，明白神心意的人。</a:t>
            </a:r>
          </a:p>
        </p:txBody>
      </p:sp>
      <p:sp>
        <p:nvSpPr>
          <p:cNvPr id="4" name="Slide Number Placeholder 3"/>
          <p:cNvSpPr>
            <a:spLocks noGrp="1"/>
          </p:cNvSpPr>
          <p:nvPr>
            <p:ph type="sldNum" sz="quarter" idx="10"/>
          </p:nvPr>
        </p:nvSpPr>
        <p:spPr/>
        <p:txBody>
          <a:bodyPr/>
          <a:lstStyle/>
          <a:p>
            <a:fld id="{757282FB-8834-4E0E-8F86-A4FC9708D5F3}" type="slidenum">
              <a:rPr lang="en-US" smtClean="0"/>
              <a:pPr/>
              <a:t>11</a:t>
            </a:fld>
            <a:endParaRPr lang="en-US"/>
          </a:p>
        </p:txBody>
      </p:sp>
    </p:spTree>
    <p:extLst>
      <p:ext uri="{BB962C8B-B14F-4D97-AF65-F5344CB8AC3E}">
        <p14:creationId xmlns:p14="http://schemas.microsoft.com/office/powerpoint/2010/main" val="122374322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标题幻灯片">
    <p:spTree>
      <p:nvGrpSpPr>
        <p:cNvPr id="1" name=""/>
        <p:cNvGrpSpPr/>
        <p:nvPr/>
      </p:nvGrpSpPr>
      <p:grpSpPr>
        <a:xfrm>
          <a:off x="0" y="0"/>
          <a:ext cx="0" cy="0"/>
          <a:chOff x="0" y="0"/>
          <a:chExt cx="0" cy="0"/>
        </a:xfrm>
      </p:grpSpPr>
      <p:pic>
        <p:nvPicPr>
          <p:cNvPr id="9" name="图片 8"/>
          <p:cNvPicPr>
            <a:picLocks noChangeAspect="1"/>
          </p:cNvPicPr>
          <p:nvPr/>
        </p:nvPicPr>
        <p:blipFill>
          <a:blip r:embed="rId2" cstate="print">
            <a:duotone>
              <a:schemeClr val="bg2"/>
              <a:srgbClr val="FFF1C1"/>
            </a:duotone>
            <a:lum bright="-10000" contrast="-40000"/>
          </a:blip>
          <a:stretch>
            <a:fillRect/>
          </a:stretch>
        </p:blipFill>
        <p:spPr>
          <a:xfrm>
            <a:off x="1" y="5214950"/>
            <a:ext cx="1472173" cy="1643050"/>
          </a:xfrm>
          <a:prstGeom prst="rect">
            <a:avLst/>
          </a:prstGeom>
          <a:noFill/>
          <a:ln>
            <a:noFill/>
          </a:ln>
        </p:spPr>
      </p:pic>
      <p:sp>
        <p:nvSpPr>
          <p:cNvPr id="2" name="标题 1"/>
          <p:cNvSpPr>
            <a:spLocks noGrp="1"/>
          </p:cNvSpPr>
          <p:nvPr>
            <p:ph type="ctrTitle"/>
          </p:nvPr>
        </p:nvSpPr>
        <p:spPr>
          <a:xfrm>
            <a:off x="685800" y="1214422"/>
            <a:ext cx="7772400" cy="1470025"/>
          </a:xfrm>
        </p:spPr>
        <p:txBody>
          <a:bodyPr/>
          <a:lstStyle>
            <a:lvl1pPr algn="ctr">
              <a:defRPr sz="4800"/>
            </a:lvl1pPr>
          </a:lstStyle>
          <a:p>
            <a:r>
              <a:rPr kumimoji="0" lang="zh-CN" altLang="en-US"/>
              <a:t>单击此处编辑母版标题样式</a:t>
            </a:r>
            <a:endParaRPr kumimoji="0" lang="en-US"/>
          </a:p>
        </p:txBody>
      </p:sp>
      <p:sp>
        <p:nvSpPr>
          <p:cNvPr id="3" name="副标题 2"/>
          <p:cNvSpPr>
            <a:spLocks noGrp="1"/>
          </p:cNvSpPr>
          <p:nvPr>
            <p:ph type="subTitle" idx="1"/>
          </p:nvPr>
        </p:nvSpPr>
        <p:spPr>
          <a:xfrm>
            <a:off x="1521733" y="2759581"/>
            <a:ext cx="6100534" cy="1740989"/>
          </a:xfrm>
        </p:spPr>
        <p:txBody>
          <a:bodyPr anchor="t"/>
          <a:lstStyle>
            <a:lvl1pPr marL="0" indent="0" algn="ctr">
              <a:buNone/>
              <a:defRPr lang="zh-CN" altLang="en-US" dirty="0">
                <a:effectLs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0" lang="zh-CN" altLang="en-US"/>
              <a:t>单击此处编辑母版副标题样式</a:t>
            </a:r>
            <a:endParaRPr kumimoji="0" lang="en-US"/>
          </a:p>
        </p:txBody>
      </p:sp>
      <p:sp>
        <p:nvSpPr>
          <p:cNvPr id="4" name="日期占位符 3"/>
          <p:cNvSpPr>
            <a:spLocks noGrp="1"/>
          </p:cNvSpPr>
          <p:nvPr>
            <p:ph type="dt" sz="half" idx="10"/>
          </p:nvPr>
        </p:nvSpPr>
        <p:spPr/>
        <p:txBody>
          <a:bodyPr/>
          <a:lstStyle/>
          <a:p>
            <a:fld id="{12017316-9727-4CC3-A9E4-CA3DDFA86119}" type="datetimeFigureOut">
              <a:rPr lang="en-US" altLang="zh-CN" smtClean="0"/>
              <a:pPr/>
              <a:t>11/19/2018</a:t>
            </a:fld>
            <a:endParaRPr lang="en-US" altLang="zh-CN"/>
          </a:p>
        </p:txBody>
      </p:sp>
      <p:sp>
        <p:nvSpPr>
          <p:cNvPr id="5" name="页脚占位符 4"/>
          <p:cNvSpPr>
            <a:spLocks noGrp="1"/>
          </p:cNvSpPr>
          <p:nvPr>
            <p:ph type="ftr" sz="quarter" idx="11"/>
          </p:nvPr>
        </p:nvSpPr>
        <p:spPr/>
        <p:txBody>
          <a:bodyPr/>
          <a:lstStyle/>
          <a:p>
            <a:endParaRPr lang="en-US" altLang="zh-CN"/>
          </a:p>
        </p:txBody>
      </p:sp>
      <p:sp>
        <p:nvSpPr>
          <p:cNvPr id="6" name="灯片编号占位符 5"/>
          <p:cNvSpPr>
            <a:spLocks noGrp="1"/>
          </p:cNvSpPr>
          <p:nvPr>
            <p:ph type="sldNum" sz="quarter" idx="12"/>
          </p:nvPr>
        </p:nvSpPr>
        <p:spPr/>
        <p:txBody>
          <a:bodyPr/>
          <a:lstStyle/>
          <a:p>
            <a:fld id="{67BD8788-4A35-4F1D-B80B-439492330396}" type="slidenum">
              <a:rPr lang="en-US" altLang="zh-CN" smtClean="0"/>
              <a:pPr/>
              <a:t>‹#›</a:t>
            </a:fld>
            <a:endParaRPr lang="en-US" altLang="zh-CN"/>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标题和竖排文字">
    <p:spTree>
      <p:nvGrpSpPr>
        <p:cNvPr id="1" name=""/>
        <p:cNvGrpSpPr/>
        <p:nvPr/>
      </p:nvGrpSpPr>
      <p:grpSpPr>
        <a:xfrm>
          <a:off x="0" y="0"/>
          <a:ext cx="0" cy="0"/>
          <a:chOff x="0" y="0"/>
          <a:chExt cx="0" cy="0"/>
        </a:xfrm>
      </p:grpSpPr>
      <p:sp>
        <p:nvSpPr>
          <p:cNvPr id="7" name="矩形 6"/>
          <p:cNvSpPr/>
          <p:nvPr/>
        </p:nvSpPr>
        <p:spPr>
          <a:xfrm>
            <a:off x="0" y="0"/>
            <a:ext cx="669600" cy="6858000"/>
          </a:xfrm>
          <a:prstGeom prst="rect">
            <a:avLst/>
          </a:prstGeom>
          <a:blipFill>
            <a:blip r:embed="rId2" cstate="print">
              <a:alphaModFix amt="40000"/>
            </a:blip>
            <a:tile tx="0" ty="0" sx="50000" sy="50000" flip="x" algn="tl"/>
          </a:blipFill>
          <a:ln w="25400" cap="rnd"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zh-CN" altLang="en-US"/>
          </a:p>
        </p:txBody>
      </p:sp>
      <p:sp>
        <p:nvSpPr>
          <p:cNvPr id="2" name="标题 1"/>
          <p:cNvSpPr>
            <a:spLocks noGrp="1"/>
          </p:cNvSpPr>
          <p:nvPr>
            <p:ph type="title"/>
          </p:nvPr>
        </p:nvSpPr>
        <p:spPr/>
        <p:txBody>
          <a:bodyPr/>
          <a:lstStyle>
            <a:lvl1pPr algn="r">
              <a:defRPr/>
            </a:lvl1pPr>
          </a:lstStyle>
          <a:p>
            <a:r>
              <a:rPr kumimoji="0" lang="zh-CN" altLang="en-US"/>
              <a:t>单击此处编辑母版标题样式</a:t>
            </a:r>
            <a:endParaRPr kumimoji="0" lang="en-US"/>
          </a:p>
        </p:txBody>
      </p:sp>
      <p:sp>
        <p:nvSpPr>
          <p:cNvPr id="3" name="竖排文字占位符 2"/>
          <p:cNvSpPr>
            <a:spLocks noGrp="1"/>
          </p:cNvSpPr>
          <p:nvPr>
            <p:ph type="body" orient="vert" idx="1"/>
          </p:nvPr>
        </p:nvSpPr>
        <p:spPr>
          <a:xfrm>
            <a:off x="457200" y="1500176"/>
            <a:ext cx="8229600" cy="4714907"/>
          </a:xfrm>
        </p:spPr>
        <p:txBody>
          <a:bodyPr vert="eaVert"/>
          <a:lstStyle/>
          <a:p>
            <a:pPr lvl="0" eaLnBrk="1" latinLnBrk="0" hangingPunct="1"/>
            <a:r>
              <a:rPr lang="zh-CN" altLang="en-US"/>
              <a:t>单击此处编辑母版文本样式</a:t>
            </a:r>
          </a:p>
          <a:p>
            <a:pPr lvl="1" eaLnBrk="1" latinLnBrk="0" hangingPunct="1"/>
            <a:r>
              <a:rPr lang="zh-CN" altLang="en-US"/>
              <a:t>第二级</a:t>
            </a:r>
          </a:p>
          <a:p>
            <a:pPr lvl="2" eaLnBrk="1" latinLnBrk="0" hangingPunct="1"/>
            <a:r>
              <a:rPr lang="zh-CN" altLang="en-US"/>
              <a:t>第三级</a:t>
            </a:r>
          </a:p>
          <a:p>
            <a:pPr lvl="3" eaLnBrk="1" latinLnBrk="0" hangingPunct="1"/>
            <a:r>
              <a:rPr lang="zh-CN" altLang="en-US"/>
              <a:t>第四级</a:t>
            </a:r>
          </a:p>
          <a:p>
            <a:pPr lvl="4" eaLnBrk="1" latinLnBrk="0" hangingPunct="1"/>
            <a:r>
              <a:rPr lang="zh-CN" altLang="en-US"/>
              <a:t>第五级</a:t>
            </a:r>
            <a:endParaRPr kumimoji="0" lang="en-US"/>
          </a:p>
        </p:txBody>
      </p:sp>
      <p:sp>
        <p:nvSpPr>
          <p:cNvPr id="4" name="日期占位符 3"/>
          <p:cNvSpPr>
            <a:spLocks noGrp="1"/>
          </p:cNvSpPr>
          <p:nvPr>
            <p:ph type="dt" sz="half" idx="10"/>
          </p:nvPr>
        </p:nvSpPr>
        <p:spPr/>
        <p:txBody>
          <a:bodyPr/>
          <a:lstStyle/>
          <a:p>
            <a:fld id="{90E9A29A-08A2-434F-ADF7-293DE2777C71}" type="datetimeFigureOut">
              <a:rPr lang="en-US" altLang="zh-CN" smtClean="0"/>
              <a:pPr/>
              <a:t>11/19/2018</a:t>
            </a:fld>
            <a:endParaRPr lang="en-US" altLang="zh-CN"/>
          </a:p>
        </p:txBody>
      </p:sp>
      <p:sp>
        <p:nvSpPr>
          <p:cNvPr id="5" name="页脚占位符 4"/>
          <p:cNvSpPr>
            <a:spLocks noGrp="1"/>
          </p:cNvSpPr>
          <p:nvPr>
            <p:ph type="ftr" sz="quarter" idx="11"/>
          </p:nvPr>
        </p:nvSpPr>
        <p:spPr/>
        <p:txBody>
          <a:bodyPr/>
          <a:lstStyle/>
          <a:p>
            <a:endParaRPr lang="en-US" altLang="zh-CN"/>
          </a:p>
        </p:txBody>
      </p:sp>
      <p:sp>
        <p:nvSpPr>
          <p:cNvPr id="6" name="灯片编号占位符 5"/>
          <p:cNvSpPr>
            <a:spLocks noGrp="1"/>
          </p:cNvSpPr>
          <p:nvPr>
            <p:ph type="sldNum" sz="quarter" idx="12"/>
          </p:nvPr>
        </p:nvSpPr>
        <p:spPr/>
        <p:txBody>
          <a:bodyPr/>
          <a:lstStyle/>
          <a:p>
            <a:fld id="{1A829222-2901-46A2-9B45-718CB5C48690}" type="slidenum">
              <a:rPr lang="en-US" altLang="zh-CN" smtClean="0"/>
              <a:pPr/>
              <a:t>‹#›</a:t>
            </a:fld>
            <a:endParaRPr lang="en-US" altLang="zh-CN"/>
          </a:p>
        </p:txBody>
      </p:sp>
      <p:pic>
        <p:nvPicPr>
          <p:cNvPr id="8" name="图片 7"/>
          <p:cNvPicPr>
            <a:picLocks noChangeAspect="1"/>
          </p:cNvPicPr>
          <p:nvPr/>
        </p:nvPicPr>
        <p:blipFill>
          <a:blip r:embed="rId3" cstate="print">
            <a:duotone>
              <a:schemeClr val="bg2"/>
              <a:srgbClr val="FFF1C1"/>
            </a:duotone>
          </a:blip>
          <a:stretch>
            <a:fillRect/>
          </a:stretch>
        </p:blipFill>
        <p:spPr>
          <a:xfrm>
            <a:off x="8135907" y="0"/>
            <a:ext cx="1008093" cy="1428736"/>
          </a:xfrm>
          <a:prstGeom prst="rect">
            <a:avLst/>
          </a:prstGeom>
          <a:noFill/>
          <a:ln>
            <a:noFill/>
          </a:ln>
        </p:spPr>
      </p:pic>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垂直排列标题与文本">
    <p:spTree>
      <p:nvGrpSpPr>
        <p:cNvPr id="1" name=""/>
        <p:cNvGrpSpPr/>
        <p:nvPr/>
      </p:nvGrpSpPr>
      <p:grpSpPr>
        <a:xfrm>
          <a:off x="0" y="0"/>
          <a:ext cx="0" cy="0"/>
          <a:chOff x="0" y="0"/>
          <a:chExt cx="0" cy="0"/>
        </a:xfrm>
      </p:grpSpPr>
      <p:sp>
        <p:nvSpPr>
          <p:cNvPr id="7" name="矩形 6"/>
          <p:cNvSpPr/>
          <p:nvPr/>
        </p:nvSpPr>
        <p:spPr>
          <a:xfrm>
            <a:off x="0" y="0"/>
            <a:ext cx="669600" cy="6858000"/>
          </a:xfrm>
          <a:prstGeom prst="rect">
            <a:avLst/>
          </a:prstGeom>
          <a:blipFill>
            <a:blip r:embed="rId2" cstate="print">
              <a:alphaModFix amt="40000"/>
            </a:blip>
            <a:tile tx="0" ty="0" sx="50000" sy="50000" flip="x" algn="tl"/>
          </a:blipFill>
          <a:ln w="25400" cap="rnd"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zh-CN" altLang="en-US"/>
          </a:p>
        </p:txBody>
      </p:sp>
      <p:sp>
        <p:nvSpPr>
          <p:cNvPr id="2" name="竖排标题 1"/>
          <p:cNvSpPr>
            <a:spLocks noGrp="1"/>
          </p:cNvSpPr>
          <p:nvPr>
            <p:ph type="title" orient="vert"/>
          </p:nvPr>
        </p:nvSpPr>
        <p:spPr>
          <a:xfrm>
            <a:off x="7286644" y="274638"/>
            <a:ext cx="1400156" cy="5940444"/>
          </a:xfrm>
        </p:spPr>
        <p:txBody>
          <a:bodyPr vert="eaVert"/>
          <a:lstStyle>
            <a:lvl1pPr algn="ctr">
              <a:defRPr>
                <a:effectLst>
                  <a:outerShdw dist="50800" dir="18900000" algn="tl" rotWithShape="0">
                    <a:srgbClr val="000000">
                      <a:alpha val="75000"/>
                    </a:srgbClr>
                  </a:outerShdw>
                </a:effectLst>
              </a:defRPr>
            </a:lvl1pPr>
          </a:lstStyle>
          <a:p>
            <a:r>
              <a:rPr kumimoji="0" lang="zh-CN" altLang="en-US"/>
              <a:t>单击此处编辑母版标题样式</a:t>
            </a:r>
            <a:endParaRPr kumimoji="0" lang="en-US"/>
          </a:p>
        </p:txBody>
      </p:sp>
      <p:sp>
        <p:nvSpPr>
          <p:cNvPr id="3" name="竖排文字占位符 2"/>
          <p:cNvSpPr>
            <a:spLocks noGrp="1"/>
          </p:cNvSpPr>
          <p:nvPr>
            <p:ph type="body" orient="vert" idx="1"/>
          </p:nvPr>
        </p:nvSpPr>
        <p:spPr>
          <a:xfrm>
            <a:off x="457200" y="274638"/>
            <a:ext cx="6758006" cy="5940444"/>
          </a:xfrm>
        </p:spPr>
        <p:txBody>
          <a:bodyPr vert="eaVert"/>
          <a:lstStyle/>
          <a:p>
            <a:pPr lvl="0" eaLnBrk="1" latinLnBrk="0" hangingPunct="1"/>
            <a:r>
              <a:rPr lang="zh-CN" altLang="en-US"/>
              <a:t>单击此处编辑母版文本样式</a:t>
            </a:r>
          </a:p>
          <a:p>
            <a:pPr lvl="1" eaLnBrk="1" latinLnBrk="0" hangingPunct="1"/>
            <a:r>
              <a:rPr lang="zh-CN" altLang="en-US"/>
              <a:t>第二级</a:t>
            </a:r>
          </a:p>
          <a:p>
            <a:pPr lvl="2" eaLnBrk="1" latinLnBrk="0" hangingPunct="1"/>
            <a:r>
              <a:rPr lang="zh-CN" altLang="en-US"/>
              <a:t>第三级</a:t>
            </a:r>
          </a:p>
          <a:p>
            <a:pPr lvl="3" eaLnBrk="1" latinLnBrk="0" hangingPunct="1"/>
            <a:r>
              <a:rPr lang="zh-CN" altLang="en-US"/>
              <a:t>第四级</a:t>
            </a:r>
          </a:p>
          <a:p>
            <a:pPr lvl="4" eaLnBrk="1" latinLnBrk="0" hangingPunct="1"/>
            <a:r>
              <a:rPr lang="zh-CN" altLang="en-US"/>
              <a:t>第五级</a:t>
            </a:r>
            <a:endParaRPr kumimoji="0" lang="en-US"/>
          </a:p>
        </p:txBody>
      </p:sp>
      <p:sp>
        <p:nvSpPr>
          <p:cNvPr id="4" name="日期占位符 3"/>
          <p:cNvSpPr>
            <a:spLocks noGrp="1"/>
          </p:cNvSpPr>
          <p:nvPr>
            <p:ph type="dt" sz="half" idx="10"/>
          </p:nvPr>
        </p:nvSpPr>
        <p:spPr/>
        <p:txBody>
          <a:bodyPr/>
          <a:lstStyle/>
          <a:p>
            <a:fld id="{96EA24A6-2DA1-4C71-A314-75B1A7A4064D}" type="datetimeFigureOut">
              <a:rPr lang="en-US" altLang="zh-CN" smtClean="0"/>
              <a:pPr/>
              <a:t>11/19/2018</a:t>
            </a:fld>
            <a:endParaRPr lang="en-US" altLang="zh-CN"/>
          </a:p>
        </p:txBody>
      </p:sp>
      <p:sp>
        <p:nvSpPr>
          <p:cNvPr id="5" name="页脚占位符 4"/>
          <p:cNvSpPr>
            <a:spLocks noGrp="1"/>
          </p:cNvSpPr>
          <p:nvPr>
            <p:ph type="ftr" sz="quarter" idx="11"/>
          </p:nvPr>
        </p:nvSpPr>
        <p:spPr/>
        <p:txBody>
          <a:bodyPr/>
          <a:lstStyle/>
          <a:p>
            <a:endParaRPr lang="en-US" altLang="zh-CN"/>
          </a:p>
        </p:txBody>
      </p:sp>
      <p:sp>
        <p:nvSpPr>
          <p:cNvPr id="6" name="灯片编号占位符 5"/>
          <p:cNvSpPr>
            <a:spLocks noGrp="1"/>
          </p:cNvSpPr>
          <p:nvPr>
            <p:ph type="sldNum" sz="quarter" idx="12"/>
          </p:nvPr>
        </p:nvSpPr>
        <p:spPr/>
        <p:txBody>
          <a:bodyPr/>
          <a:lstStyle/>
          <a:p>
            <a:fld id="{D4A1F7D8-5A99-44F5-A271-E0D91105F74B}" type="slidenum">
              <a:rPr lang="en-US" altLang="zh-CN" smtClean="0"/>
              <a:pPr/>
              <a:t>‹#›</a:t>
            </a:fld>
            <a:endParaRPr lang="en-US" altLang="zh-CN"/>
          </a:p>
        </p:txBody>
      </p:sp>
      <p:pic>
        <p:nvPicPr>
          <p:cNvPr id="8" name="图片 7"/>
          <p:cNvPicPr>
            <a:picLocks noChangeAspect="1"/>
          </p:cNvPicPr>
          <p:nvPr/>
        </p:nvPicPr>
        <p:blipFill>
          <a:blip r:embed="rId3" cstate="print">
            <a:duotone>
              <a:schemeClr val="bg2"/>
              <a:srgbClr val="FFF1C1"/>
            </a:duotone>
          </a:blip>
          <a:stretch>
            <a:fillRect/>
          </a:stretch>
        </p:blipFill>
        <p:spPr>
          <a:xfrm>
            <a:off x="8135907" y="0"/>
            <a:ext cx="1008093" cy="1428736"/>
          </a:xfrm>
          <a:prstGeom prst="rect">
            <a:avLst/>
          </a:prstGeom>
          <a:noFill/>
          <a:ln>
            <a:noFill/>
          </a:ln>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标题和内容">
    <p:spTree>
      <p:nvGrpSpPr>
        <p:cNvPr id="1" name=""/>
        <p:cNvGrpSpPr/>
        <p:nvPr/>
      </p:nvGrpSpPr>
      <p:grpSpPr>
        <a:xfrm>
          <a:off x="0" y="0"/>
          <a:ext cx="0" cy="0"/>
          <a:chOff x="0" y="0"/>
          <a:chExt cx="0" cy="0"/>
        </a:xfrm>
      </p:grpSpPr>
      <p:sp>
        <p:nvSpPr>
          <p:cNvPr id="7" name="矩形 6"/>
          <p:cNvSpPr/>
          <p:nvPr/>
        </p:nvSpPr>
        <p:spPr>
          <a:xfrm>
            <a:off x="0" y="0"/>
            <a:ext cx="669600" cy="6858000"/>
          </a:xfrm>
          <a:prstGeom prst="rect">
            <a:avLst/>
          </a:prstGeom>
          <a:blipFill>
            <a:blip r:embed="rId2" cstate="print">
              <a:alphaModFix amt="40000"/>
            </a:blip>
            <a:tile tx="0" ty="0" sx="50000" sy="50000" flip="x" algn="tl"/>
          </a:blipFill>
          <a:ln w="25400" cap="rnd"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zh-CN" altLang="en-US"/>
          </a:p>
        </p:txBody>
      </p:sp>
      <p:sp>
        <p:nvSpPr>
          <p:cNvPr id="2" name="标题 1"/>
          <p:cNvSpPr>
            <a:spLocks noGrp="1"/>
          </p:cNvSpPr>
          <p:nvPr>
            <p:ph type="title"/>
          </p:nvPr>
        </p:nvSpPr>
        <p:spPr/>
        <p:txBody>
          <a:bodyPr/>
          <a:lstStyle>
            <a:lvl1pPr algn="l">
              <a:defRPr/>
            </a:lvl1pPr>
          </a:lstStyle>
          <a:p>
            <a:r>
              <a:rPr kumimoji="0" lang="zh-CN" altLang="en-US"/>
              <a:t>单击此处编辑母版标题样式</a:t>
            </a:r>
            <a:endParaRPr kumimoji="0" lang="en-US"/>
          </a:p>
        </p:txBody>
      </p:sp>
      <p:sp>
        <p:nvSpPr>
          <p:cNvPr id="3" name="内容占位符 2"/>
          <p:cNvSpPr>
            <a:spLocks noGrp="1"/>
          </p:cNvSpPr>
          <p:nvPr>
            <p:ph idx="1"/>
          </p:nvPr>
        </p:nvSpPr>
        <p:spPr/>
        <p:txBody>
          <a:bodyPr/>
          <a:lstStyle/>
          <a:p>
            <a:pPr lvl="0" eaLnBrk="1" latinLnBrk="0" hangingPunct="1"/>
            <a:r>
              <a:rPr lang="zh-CN" altLang="en-US"/>
              <a:t>单击此处编辑母版文本样式</a:t>
            </a:r>
          </a:p>
          <a:p>
            <a:pPr lvl="1" eaLnBrk="1" latinLnBrk="0" hangingPunct="1"/>
            <a:r>
              <a:rPr lang="zh-CN" altLang="en-US"/>
              <a:t>第二级</a:t>
            </a:r>
          </a:p>
          <a:p>
            <a:pPr lvl="2" eaLnBrk="1" latinLnBrk="0" hangingPunct="1"/>
            <a:r>
              <a:rPr lang="zh-CN" altLang="en-US"/>
              <a:t>第三级</a:t>
            </a:r>
          </a:p>
          <a:p>
            <a:pPr lvl="3" eaLnBrk="1" latinLnBrk="0" hangingPunct="1"/>
            <a:r>
              <a:rPr lang="zh-CN" altLang="en-US"/>
              <a:t>第四级</a:t>
            </a:r>
          </a:p>
          <a:p>
            <a:pPr lvl="4" eaLnBrk="1" latinLnBrk="0" hangingPunct="1"/>
            <a:r>
              <a:rPr lang="zh-CN" altLang="en-US"/>
              <a:t>第五级</a:t>
            </a:r>
            <a:endParaRPr kumimoji="0" lang="en-US"/>
          </a:p>
        </p:txBody>
      </p:sp>
      <p:sp>
        <p:nvSpPr>
          <p:cNvPr id="4" name="日期占位符 3"/>
          <p:cNvSpPr>
            <a:spLocks noGrp="1"/>
          </p:cNvSpPr>
          <p:nvPr>
            <p:ph type="dt" sz="half" idx="10"/>
          </p:nvPr>
        </p:nvSpPr>
        <p:spPr/>
        <p:txBody>
          <a:bodyPr/>
          <a:lstStyle/>
          <a:p>
            <a:fld id="{B462659C-7337-4048-BFE1-430BEFBCE8CC}" type="datetimeFigureOut">
              <a:rPr lang="en-US" altLang="zh-CN" smtClean="0"/>
              <a:pPr/>
              <a:t>11/19/2018</a:t>
            </a:fld>
            <a:endParaRPr lang="en-US" altLang="zh-CN"/>
          </a:p>
        </p:txBody>
      </p:sp>
      <p:sp>
        <p:nvSpPr>
          <p:cNvPr id="5" name="页脚占位符 4"/>
          <p:cNvSpPr>
            <a:spLocks noGrp="1"/>
          </p:cNvSpPr>
          <p:nvPr>
            <p:ph type="ftr" sz="quarter" idx="11"/>
          </p:nvPr>
        </p:nvSpPr>
        <p:spPr/>
        <p:txBody>
          <a:bodyPr/>
          <a:lstStyle/>
          <a:p>
            <a:endParaRPr lang="en-US" altLang="zh-CN"/>
          </a:p>
        </p:txBody>
      </p:sp>
      <p:sp>
        <p:nvSpPr>
          <p:cNvPr id="6" name="灯片编号占位符 5"/>
          <p:cNvSpPr>
            <a:spLocks noGrp="1"/>
          </p:cNvSpPr>
          <p:nvPr>
            <p:ph type="sldNum" sz="quarter" idx="12"/>
          </p:nvPr>
        </p:nvSpPr>
        <p:spPr/>
        <p:txBody>
          <a:bodyPr/>
          <a:lstStyle/>
          <a:p>
            <a:fld id="{ED9BE4E4-53D5-4385-85D7-524C4AEBFFCD}" type="slidenum">
              <a:rPr lang="en-US" altLang="zh-CN" smtClean="0"/>
              <a:pPr/>
              <a:t>‹#›</a:t>
            </a:fld>
            <a:endParaRPr lang="en-US" altLang="zh-CN"/>
          </a:p>
        </p:txBody>
      </p:sp>
      <p:pic>
        <p:nvPicPr>
          <p:cNvPr id="8" name="图片 7"/>
          <p:cNvPicPr>
            <a:picLocks noChangeAspect="1"/>
          </p:cNvPicPr>
          <p:nvPr/>
        </p:nvPicPr>
        <p:blipFill>
          <a:blip r:embed="rId3" cstate="print">
            <a:duotone>
              <a:schemeClr val="bg2"/>
              <a:srgbClr val="FFF1C1"/>
            </a:duotone>
          </a:blip>
          <a:stretch>
            <a:fillRect/>
          </a:stretch>
        </p:blipFill>
        <p:spPr>
          <a:xfrm>
            <a:off x="8135907" y="0"/>
            <a:ext cx="1008093" cy="1428736"/>
          </a:xfrm>
          <a:prstGeom prst="rect">
            <a:avLst/>
          </a:prstGeom>
          <a:noFill/>
          <a:ln>
            <a:noFill/>
          </a:ln>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4143369"/>
            <a:ext cx="7772400" cy="1362075"/>
          </a:xfrm>
        </p:spPr>
        <p:txBody>
          <a:bodyPr anchor="t"/>
          <a:lstStyle>
            <a:lvl1pPr algn="l">
              <a:defRPr sz="4000" b="1" cap="all"/>
            </a:lvl1pPr>
          </a:lstStyle>
          <a:p>
            <a:r>
              <a:rPr kumimoji="0" lang="zh-CN" altLang="en-US"/>
              <a:t>单击此处编辑母版标题样式</a:t>
            </a:r>
            <a:endParaRPr kumimoji="0" lang="en-US"/>
          </a:p>
        </p:txBody>
      </p:sp>
      <p:sp>
        <p:nvSpPr>
          <p:cNvPr id="3" name="文本占位符 2"/>
          <p:cNvSpPr>
            <a:spLocks noGrp="1"/>
          </p:cNvSpPr>
          <p:nvPr>
            <p:ph type="body" idx="1"/>
          </p:nvPr>
        </p:nvSpPr>
        <p:spPr>
          <a:xfrm>
            <a:off x="722313" y="2643182"/>
            <a:ext cx="7772400" cy="1500187"/>
          </a:xfrm>
        </p:spPr>
        <p:txBody>
          <a:bodyPr anchor="b"/>
          <a:lstStyle>
            <a:lvl1pPr marL="0" indent="0">
              <a:buNone/>
              <a:defRPr lang="zh-CN" altLang="en-US" sz="2800" smtClean="0">
                <a:effectLst/>
              </a:defRPr>
            </a:lvl1pPr>
            <a:lvl2pPr marL="457200" indent="0">
              <a:buNone/>
              <a:defRPr lang="zh-CN" altLang="en-US" sz="2400" smtClean="0">
                <a:effectLst/>
              </a:defRPr>
            </a:lvl2pPr>
            <a:lvl3pPr marL="914400" indent="0">
              <a:buNone/>
              <a:defRPr lang="zh-CN" altLang="en-US" sz="2000" smtClean="0">
                <a:effectLst/>
              </a:defRPr>
            </a:lvl3pPr>
            <a:lvl4pPr marL="1371600" indent="0">
              <a:buNone/>
              <a:defRPr lang="zh-CN" altLang="en-US" sz="1600" smtClean="0">
                <a:effectLst/>
              </a:defRPr>
            </a:lvl4pPr>
            <a:lvl5pPr marL="1828800" indent="0">
              <a:buNone/>
              <a:defRPr lang="zh-CN" altLang="en-US" sz="1400" dirty="0" smtClean="0">
                <a:effectLst/>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eaLnBrk="1" latinLnBrk="0" hangingPunct="1"/>
            <a:r>
              <a:rPr kumimoji="0" lang="zh-CN" altLang="en-US"/>
              <a:t>单击此处编辑母版文本样式</a:t>
            </a:r>
          </a:p>
        </p:txBody>
      </p:sp>
      <p:sp>
        <p:nvSpPr>
          <p:cNvPr id="4" name="日期占位符 3"/>
          <p:cNvSpPr>
            <a:spLocks noGrp="1"/>
          </p:cNvSpPr>
          <p:nvPr>
            <p:ph type="dt" sz="half" idx="10"/>
          </p:nvPr>
        </p:nvSpPr>
        <p:spPr/>
        <p:txBody>
          <a:bodyPr/>
          <a:lstStyle/>
          <a:p>
            <a:fld id="{A519E07D-E4A4-4B49-923F-F9E85E191278}" type="datetimeFigureOut">
              <a:rPr lang="en-US" altLang="zh-CN" smtClean="0"/>
              <a:pPr/>
              <a:t>11/19/2018</a:t>
            </a:fld>
            <a:endParaRPr lang="en-US" altLang="zh-CN"/>
          </a:p>
        </p:txBody>
      </p:sp>
      <p:sp>
        <p:nvSpPr>
          <p:cNvPr id="5" name="页脚占位符 4"/>
          <p:cNvSpPr>
            <a:spLocks noGrp="1"/>
          </p:cNvSpPr>
          <p:nvPr>
            <p:ph type="ftr" sz="quarter" idx="11"/>
          </p:nvPr>
        </p:nvSpPr>
        <p:spPr/>
        <p:txBody>
          <a:bodyPr/>
          <a:lstStyle/>
          <a:p>
            <a:endParaRPr lang="en-US" altLang="zh-CN"/>
          </a:p>
        </p:txBody>
      </p:sp>
      <p:sp>
        <p:nvSpPr>
          <p:cNvPr id="6" name="灯片编号占位符 5"/>
          <p:cNvSpPr>
            <a:spLocks noGrp="1"/>
          </p:cNvSpPr>
          <p:nvPr>
            <p:ph type="sldNum" sz="quarter" idx="12"/>
          </p:nvPr>
        </p:nvSpPr>
        <p:spPr/>
        <p:txBody>
          <a:bodyPr/>
          <a:lstStyle/>
          <a:p>
            <a:fld id="{061B4993-BBEC-482A-862A-56A9EEFE2AC9}" type="slidenum">
              <a:rPr lang="en-US" altLang="zh-CN" smtClean="0"/>
              <a:pPr/>
              <a:t>‹#›</a:t>
            </a:fld>
            <a:endParaRPr lang="en-US" altLang="zh-CN"/>
          </a:p>
        </p:txBody>
      </p:sp>
      <p:pic>
        <p:nvPicPr>
          <p:cNvPr id="7" name="图片 6"/>
          <p:cNvPicPr>
            <a:picLocks noChangeAspect="1"/>
          </p:cNvPicPr>
          <p:nvPr/>
        </p:nvPicPr>
        <p:blipFill>
          <a:blip r:embed="rId2" cstate="print">
            <a:duotone>
              <a:schemeClr val="bg2"/>
              <a:srgbClr val="FFF1C1"/>
            </a:duotone>
            <a:lum bright="-10000" contrast="-30000"/>
          </a:blip>
          <a:stretch>
            <a:fillRect/>
          </a:stretch>
        </p:blipFill>
        <p:spPr>
          <a:xfrm>
            <a:off x="7480636" y="0"/>
            <a:ext cx="1663364" cy="2357430"/>
          </a:xfrm>
          <a:prstGeom prst="rect">
            <a:avLst/>
          </a:prstGeom>
          <a:noFill/>
          <a:ln>
            <a:noFill/>
          </a:ln>
        </p:spPr>
      </p:pic>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两栏内容">
    <p:spTree>
      <p:nvGrpSpPr>
        <p:cNvPr id="1" name=""/>
        <p:cNvGrpSpPr/>
        <p:nvPr/>
      </p:nvGrpSpPr>
      <p:grpSpPr>
        <a:xfrm>
          <a:off x="0" y="0"/>
          <a:ext cx="0" cy="0"/>
          <a:chOff x="0" y="0"/>
          <a:chExt cx="0" cy="0"/>
        </a:xfrm>
      </p:grpSpPr>
      <p:sp>
        <p:nvSpPr>
          <p:cNvPr id="8" name="矩形 7"/>
          <p:cNvSpPr/>
          <p:nvPr/>
        </p:nvSpPr>
        <p:spPr>
          <a:xfrm>
            <a:off x="0" y="0"/>
            <a:ext cx="655200" cy="6858000"/>
          </a:xfrm>
          <a:prstGeom prst="rect">
            <a:avLst/>
          </a:prstGeom>
          <a:blipFill>
            <a:blip r:embed="rId2" cstate="print">
              <a:alphaModFix amt="40000"/>
            </a:blip>
            <a:tile tx="0" ty="0" sx="50000" sy="50000" flip="x" algn="tl"/>
          </a:blipFill>
          <a:ln w="25400" cap="rnd"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zh-CN" altLang="en-US"/>
          </a:p>
        </p:txBody>
      </p:sp>
      <p:sp>
        <p:nvSpPr>
          <p:cNvPr id="2" name="标题 1"/>
          <p:cNvSpPr>
            <a:spLocks noGrp="1"/>
          </p:cNvSpPr>
          <p:nvPr>
            <p:ph type="title"/>
          </p:nvPr>
        </p:nvSpPr>
        <p:spPr/>
        <p:txBody>
          <a:bodyPr/>
          <a:lstStyle/>
          <a:p>
            <a:r>
              <a:rPr kumimoji="0" lang="zh-CN" altLang="en-US"/>
              <a:t>单击此处编辑母版标题样式</a:t>
            </a:r>
            <a:endParaRPr kumimoji="0" lang="en-US"/>
          </a:p>
        </p:txBody>
      </p:sp>
      <p:sp>
        <p:nvSpPr>
          <p:cNvPr id="3" name="内容占位符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eaLnBrk="1" latinLnBrk="0" hangingPunct="1"/>
            <a:r>
              <a:rPr lang="zh-CN" altLang="en-US"/>
              <a:t>单击此处编辑母版文本样式</a:t>
            </a:r>
          </a:p>
          <a:p>
            <a:pPr lvl="1" eaLnBrk="1" latinLnBrk="0" hangingPunct="1"/>
            <a:r>
              <a:rPr lang="zh-CN" altLang="en-US"/>
              <a:t>第二级</a:t>
            </a:r>
          </a:p>
          <a:p>
            <a:pPr lvl="2" eaLnBrk="1" latinLnBrk="0" hangingPunct="1"/>
            <a:r>
              <a:rPr lang="zh-CN" altLang="en-US"/>
              <a:t>第三级</a:t>
            </a:r>
          </a:p>
          <a:p>
            <a:pPr lvl="3" eaLnBrk="1" latinLnBrk="0" hangingPunct="1"/>
            <a:r>
              <a:rPr lang="zh-CN" altLang="en-US"/>
              <a:t>第四级</a:t>
            </a:r>
          </a:p>
          <a:p>
            <a:pPr lvl="4" eaLnBrk="1" latinLnBrk="0" hangingPunct="1"/>
            <a:r>
              <a:rPr lang="zh-CN" altLang="en-US"/>
              <a:t>第五级</a:t>
            </a:r>
            <a:endParaRPr kumimoji="0" lang="en-US"/>
          </a:p>
        </p:txBody>
      </p:sp>
      <p:sp>
        <p:nvSpPr>
          <p:cNvPr id="4" name="内容占位符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eaLnBrk="1" latinLnBrk="0" hangingPunct="1"/>
            <a:r>
              <a:rPr lang="zh-CN" altLang="en-US"/>
              <a:t>单击此处编辑母版文本样式</a:t>
            </a:r>
          </a:p>
          <a:p>
            <a:pPr lvl="1" eaLnBrk="1" latinLnBrk="0" hangingPunct="1"/>
            <a:r>
              <a:rPr lang="zh-CN" altLang="en-US"/>
              <a:t>第二级</a:t>
            </a:r>
          </a:p>
          <a:p>
            <a:pPr lvl="2" eaLnBrk="1" latinLnBrk="0" hangingPunct="1"/>
            <a:r>
              <a:rPr lang="zh-CN" altLang="en-US"/>
              <a:t>第三级</a:t>
            </a:r>
          </a:p>
          <a:p>
            <a:pPr lvl="3" eaLnBrk="1" latinLnBrk="0" hangingPunct="1"/>
            <a:r>
              <a:rPr lang="zh-CN" altLang="en-US"/>
              <a:t>第四级</a:t>
            </a:r>
          </a:p>
          <a:p>
            <a:pPr lvl="4" eaLnBrk="1" latinLnBrk="0" hangingPunct="1"/>
            <a:r>
              <a:rPr lang="zh-CN" altLang="en-US"/>
              <a:t>第五级</a:t>
            </a:r>
            <a:endParaRPr kumimoji="0" lang="en-US"/>
          </a:p>
        </p:txBody>
      </p:sp>
      <p:sp>
        <p:nvSpPr>
          <p:cNvPr id="5" name="日期占位符 4"/>
          <p:cNvSpPr>
            <a:spLocks noGrp="1"/>
          </p:cNvSpPr>
          <p:nvPr>
            <p:ph type="dt" sz="half" idx="10"/>
          </p:nvPr>
        </p:nvSpPr>
        <p:spPr/>
        <p:txBody>
          <a:bodyPr/>
          <a:lstStyle/>
          <a:p>
            <a:fld id="{1AB1D371-DACC-486C-89BF-18820B839F48}" type="datetimeFigureOut">
              <a:rPr lang="en-US" altLang="zh-CN" smtClean="0"/>
              <a:pPr/>
              <a:t>11/19/2018</a:t>
            </a:fld>
            <a:endParaRPr lang="en-US" altLang="zh-CN"/>
          </a:p>
        </p:txBody>
      </p:sp>
      <p:sp>
        <p:nvSpPr>
          <p:cNvPr id="6" name="页脚占位符 5"/>
          <p:cNvSpPr>
            <a:spLocks noGrp="1"/>
          </p:cNvSpPr>
          <p:nvPr>
            <p:ph type="ftr" sz="quarter" idx="11"/>
          </p:nvPr>
        </p:nvSpPr>
        <p:spPr/>
        <p:txBody>
          <a:bodyPr/>
          <a:lstStyle/>
          <a:p>
            <a:endParaRPr lang="en-US" altLang="zh-CN"/>
          </a:p>
        </p:txBody>
      </p:sp>
      <p:sp>
        <p:nvSpPr>
          <p:cNvPr id="7" name="灯片编号占位符 6"/>
          <p:cNvSpPr>
            <a:spLocks noGrp="1"/>
          </p:cNvSpPr>
          <p:nvPr>
            <p:ph type="sldNum" sz="quarter" idx="12"/>
          </p:nvPr>
        </p:nvSpPr>
        <p:spPr/>
        <p:txBody>
          <a:bodyPr/>
          <a:lstStyle/>
          <a:p>
            <a:fld id="{B7B61892-B4AC-48B3-9236-1F86B729B457}" type="slidenum">
              <a:rPr lang="en-US" altLang="zh-CN" smtClean="0"/>
              <a:pPr/>
              <a:t>‹#›</a:t>
            </a:fld>
            <a:endParaRPr lang="en-US" altLang="zh-CN"/>
          </a:p>
        </p:txBody>
      </p:sp>
      <p:pic>
        <p:nvPicPr>
          <p:cNvPr id="9" name="图片 8"/>
          <p:cNvPicPr>
            <a:picLocks noChangeAspect="1"/>
          </p:cNvPicPr>
          <p:nvPr/>
        </p:nvPicPr>
        <p:blipFill>
          <a:blip r:embed="rId3" cstate="print">
            <a:duotone>
              <a:schemeClr val="bg2"/>
              <a:srgbClr val="FFF1C1"/>
            </a:duotone>
          </a:blip>
          <a:stretch>
            <a:fillRect/>
          </a:stretch>
        </p:blipFill>
        <p:spPr>
          <a:xfrm>
            <a:off x="8135907" y="0"/>
            <a:ext cx="1008093" cy="1428736"/>
          </a:xfrm>
          <a:prstGeom prst="rect">
            <a:avLst/>
          </a:prstGeom>
          <a:noFill/>
          <a:ln>
            <a:noFill/>
          </a:ln>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比较">
    <p:spTree>
      <p:nvGrpSpPr>
        <p:cNvPr id="1" name=""/>
        <p:cNvGrpSpPr/>
        <p:nvPr/>
      </p:nvGrpSpPr>
      <p:grpSpPr>
        <a:xfrm>
          <a:off x="0" y="0"/>
          <a:ext cx="0" cy="0"/>
          <a:chOff x="0" y="0"/>
          <a:chExt cx="0" cy="0"/>
        </a:xfrm>
      </p:grpSpPr>
      <p:sp>
        <p:nvSpPr>
          <p:cNvPr id="10" name="矩形 9"/>
          <p:cNvSpPr/>
          <p:nvPr/>
        </p:nvSpPr>
        <p:spPr>
          <a:xfrm>
            <a:off x="0" y="0"/>
            <a:ext cx="640800" cy="6858000"/>
          </a:xfrm>
          <a:prstGeom prst="rect">
            <a:avLst/>
          </a:prstGeom>
          <a:blipFill>
            <a:blip r:embed="rId2" cstate="print">
              <a:alphaModFix amt="40000"/>
            </a:blip>
            <a:tile tx="0" ty="0" sx="50000" sy="50000" flip="x" algn="tl"/>
          </a:blipFill>
          <a:ln w="25400" cap="rnd"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zh-CN" altLang="en-US"/>
          </a:p>
        </p:txBody>
      </p:sp>
      <p:sp>
        <p:nvSpPr>
          <p:cNvPr id="2" name="标题 1"/>
          <p:cNvSpPr>
            <a:spLocks noGrp="1"/>
          </p:cNvSpPr>
          <p:nvPr>
            <p:ph type="title"/>
          </p:nvPr>
        </p:nvSpPr>
        <p:spPr/>
        <p:txBody>
          <a:bodyPr/>
          <a:lstStyle>
            <a:lvl1pPr>
              <a:defRPr/>
            </a:lvl1pPr>
          </a:lstStyle>
          <a:p>
            <a:r>
              <a:rPr kumimoji="0" lang="zh-CN" altLang="en-US"/>
              <a:t>单击此处编辑母版标题样式</a:t>
            </a:r>
            <a:endParaRPr kumimoji="0" lang="en-US"/>
          </a:p>
        </p:txBody>
      </p:sp>
      <p:sp>
        <p:nvSpPr>
          <p:cNvPr id="3" name="文本占位符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eaLnBrk="1" latinLnBrk="0" hangingPunct="1"/>
            <a:r>
              <a:rPr kumimoji="0" lang="zh-CN" altLang="en-US"/>
              <a:t>单击此处编辑母版文本样式</a:t>
            </a:r>
          </a:p>
        </p:txBody>
      </p:sp>
      <p:sp>
        <p:nvSpPr>
          <p:cNvPr id="4" name="内容占位符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eaLnBrk="1" latinLnBrk="0" hangingPunct="1"/>
            <a:r>
              <a:rPr lang="zh-CN" altLang="en-US"/>
              <a:t>单击此处编辑母版文本样式</a:t>
            </a:r>
          </a:p>
          <a:p>
            <a:pPr lvl="1" eaLnBrk="1" latinLnBrk="0" hangingPunct="1"/>
            <a:r>
              <a:rPr lang="zh-CN" altLang="en-US"/>
              <a:t>第二级</a:t>
            </a:r>
          </a:p>
          <a:p>
            <a:pPr lvl="2" eaLnBrk="1" latinLnBrk="0" hangingPunct="1"/>
            <a:r>
              <a:rPr lang="zh-CN" altLang="en-US"/>
              <a:t>第三级</a:t>
            </a:r>
          </a:p>
          <a:p>
            <a:pPr lvl="3" eaLnBrk="1" latinLnBrk="0" hangingPunct="1"/>
            <a:r>
              <a:rPr lang="zh-CN" altLang="en-US"/>
              <a:t>第四级</a:t>
            </a:r>
          </a:p>
          <a:p>
            <a:pPr lvl="4" eaLnBrk="1" latinLnBrk="0" hangingPunct="1"/>
            <a:r>
              <a:rPr lang="zh-CN" altLang="en-US"/>
              <a:t>第五级</a:t>
            </a:r>
            <a:endParaRPr kumimoji="0" lang="en-US"/>
          </a:p>
        </p:txBody>
      </p:sp>
      <p:sp>
        <p:nvSpPr>
          <p:cNvPr id="5" name="文本占位符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eaLnBrk="1" latinLnBrk="0" hangingPunct="1"/>
            <a:r>
              <a:rPr kumimoji="0" lang="zh-CN" altLang="en-US"/>
              <a:t>单击此处编辑母版文本样式</a:t>
            </a:r>
          </a:p>
        </p:txBody>
      </p:sp>
      <p:sp>
        <p:nvSpPr>
          <p:cNvPr id="6" name="内容占位符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eaLnBrk="1" latinLnBrk="0" hangingPunct="1"/>
            <a:r>
              <a:rPr lang="zh-CN" altLang="en-US"/>
              <a:t>单击此处编辑母版文本样式</a:t>
            </a:r>
          </a:p>
          <a:p>
            <a:pPr lvl="1" eaLnBrk="1" latinLnBrk="0" hangingPunct="1"/>
            <a:r>
              <a:rPr lang="zh-CN" altLang="en-US"/>
              <a:t>第二级</a:t>
            </a:r>
          </a:p>
          <a:p>
            <a:pPr lvl="2" eaLnBrk="1" latinLnBrk="0" hangingPunct="1"/>
            <a:r>
              <a:rPr lang="zh-CN" altLang="en-US"/>
              <a:t>第三级</a:t>
            </a:r>
          </a:p>
          <a:p>
            <a:pPr lvl="3" eaLnBrk="1" latinLnBrk="0" hangingPunct="1"/>
            <a:r>
              <a:rPr lang="zh-CN" altLang="en-US"/>
              <a:t>第四级</a:t>
            </a:r>
          </a:p>
          <a:p>
            <a:pPr lvl="4" eaLnBrk="1" latinLnBrk="0" hangingPunct="1"/>
            <a:r>
              <a:rPr lang="zh-CN" altLang="en-US"/>
              <a:t>第五级</a:t>
            </a:r>
            <a:endParaRPr kumimoji="0" lang="en-US"/>
          </a:p>
        </p:txBody>
      </p:sp>
      <p:sp>
        <p:nvSpPr>
          <p:cNvPr id="7" name="日期占位符 6"/>
          <p:cNvSpPr>
            <a:spLocks noGrp="1"/>
          </p:cNvSpPr>
          <p:nvPr>
            <p:ph type="dt" sz="half" idx="10"/>
          </p:nvPr>
        </p:nvSpPr>
        <p:spPr/>
        <p:txBody>
          <a:bodyPr/>
          <a:lstStyle/>
          <a:p>
            <a:fld id="{CA37B000-2445-4773-9E81-105B9D9AA575}" type="datetimeFigureOut">
              <a:rPr lang="en-US" altLang="zh-CN" smtClean="0"/>
              <a:pPr/>
              <a:t>11/19/2018</a:t>
            </a:fld>
            <a:endParaRPr lang="en-US" altLang="zh-CN"/>
          </a:p>
        </p:txBody>
      </p:sp>
      <p:sp>
        <p:nvSpPr>
          <p:cNvPr id="8" name="页脚占位符 7"/>
          <p:cNvSpPr>
            <a:spLocks noGrp="1"/>
          </p:cNvSpPr>
          <p:nvPr>
            <p:ph type="ftr" sz="quarter" idx="11"/>
          </p:nvPr>
        </p:nvSpPr>
        <p:spPr/>
        <p:txBody>
          <a:bodyPr/>
          <a:lstStyle/>
          <a:p>
            <a:endParaRPr lang="en-US" altLang="zh-CN"/>
          </a:p>
        </p:txBody>
      </p:sp>
      <p:sp>
        <p:nvSpPr>
          <p:cNvPr id="9" name="灯片编号占位符 8"/>
          <p:cNvSpPr>
            <a:spLocks noGrp="1"/>
          </p:cNvSpPr>
          <p:nvPr>
            <p:ph type="sldNum" sz="quarter" idx="12"/>
          </p:nvPr>
        </p:nvSpPr>
        <p:spPr/>
        <p:txBody>
          <a:bodyPr/>
          <a:lstStyle/>
          <a:p>
            <a:fld id="{D5452CE2-F54D-45A8-B46C-F63BD1BA03AA}" type="slidenum">
              <a:rPr lang="en-US" altLang="zh-CN" smtClean="0"/>
              <a:pPr/>
              <a:t>‹#›</a:t>
            </a:fld>
            <a:endParaRPr lang="en-US" altLang="zh-CN"/>
          </a:p>
        </p:txBody>
      </p:sp>
      <p:pic>
        <p:nvPicPr>
          <p:cNvPr id="11" name="图片 10"/>
          <p:cNvPicPr>
            <a:picLocks noChangeAspect="1"/>
          </p:cNvPicPr>
          <p:nvPr/>
        </p:nvPicPr>
        <p:blipFill>
          <a:blip r:embed="rId3" cstate="print">
            <a:duotone>
              <a:schemeClr val="bg2"/>
              <a:srgbClr val="FFF1C1"/>
            </a:duotone>
          </a:blip>
          <a:stretch>
            <a:fillRect/>
          </a:stretch>
        </p:blipFill>
        <p:spPr>
          <a:xfrm>
            <a:off x="8135907" y="0"/>
            <a:ext cx="1008093" cy="1428736"/>
          </a:xfrm>
          <a:prstGeom prst="rect">
            <a:avLst/>
          </a:prstGeom>
          <a:noFill/>
          <a:ln>
            <a:noFill/>
          </a:ln>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仅标题">
    <p:spTree>
      <p:nvGrpSpPr>
        <p:cNvPr id="1" name=""/>
        <p:cNvGrpSpPr/>
        <p:nvPr/>
      </p:nvGrpSpPr>
      <p:grpSpPr>
        <a:xfrm>
          <a:off x="0" y="0"/>
          <a:ext cx="0" cy="0"/>
          <a:chOff x="0" y="0"/>
          <a:chExt cx="0" cy="0"/>
        </a:xfrm>
      </p:grpSpPr>
      <p:sp>
        <p:nvSpPr>
          <p:cNvPr id="6" name="矩形 5"/>
          <p:cNvSpPr/>
          <p:nvPr/>
        </p:nvSpPr>
        <p:spPr>
          <a:xfrm>
            <a:off x="0" y="0"/>
            <a:ext cx="669600" cy="6858000"/>
          </a:xfrm>
          <a:prstGeom prst="rect">
            <a:avLst/>
          </a:prstGeom>
          <a:blipFill>
            <a:blip r:embed="rId2" cstate="print">
              <a:alphaModFix amt="40000"/>
            </a:blip>
            <a:tile tx="0" ty="0" sx="50000" sy="50000" flip="x" algn="tl"/>
          </a:blipFill>
          <a:ln w="25400" cap="rnd"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zh-CN" altLang="en-US"/>
          </a:p>
        </p:txBody>
      </p:sp>
      <p:sp>
        <p:nvSpPr>
          <p:cNvPr id="2" name="标题 1"/>
          <p:cNvSpPr>
            <a:spLocks noGrp="1"/>
          </p:cNvSpPr>
          <p:nvPr>
            <p:ph type="title"/>
          </p:nvPr>
        </p:nvSpPr>
        <p:spPr/>
        <p:txBody>
          <a:bodyPr/>
          <a:lstStyle/>
          <a:p>
            <a:r>
              <a:rPr kumimoji="0" lang="zh-CN" altLang="en-US"/>
              <a:t>单击此处编辑母版标题样式</a:t>
            </a:r>
            <a:endParaRPr kumimoji="0" lang="en-US"/>
          </a:p>
        </p:txBody>
      </p:sp>
      <p:sp>
        <p:nvSpPr>
          <p:cNvPr id="3" name="日期占位符 2"/>
          <p:cNvSpPr>
            <a:spLocks noGrp="1"/>
          </p:cNvSpPr>
          <p:nvPr>
            <p:ph type="dt" sz="half" idx="10"/>
          </p:nvPr>
        </p:nvSpPr>
        <p:spPr/>
        <p:txBody>
          <a:bodyPr/>
          <a:lstStyle/>
          <a:p>
            <a:fld id="{017BF548-105C-4AD2-99BE-AE8CBE285902}" type="datetimeFigureOut">
              <a:rPr lang="en-US" altLang="zh-CN" smtClean="0"/>
              <a:pPr/>
              <a:t>11/19/2018</a:t>
            </a:fld>
            <a:endParaRPr lang="en-US" altLang="zh-CN"/>
          </a:p>
        </p:txBody>
      </p:sp>
      <p:sp>
        <p:nvSpPr>
          <p:cNvPr id="4" name="页脚占位符 3"/>
          <p:cNvSpPr>
            <a:spLocks noGrp="1"/>
          </p:cNvSpPr>
          <p:nvPr>
            <p:ph type="ftr" sz="quarter" idx="11"/>
          </p:nvPr>
        </p:nvSpPr>
        <p:spPr/>
        <p:txBody>
          <a:bodyPr/>
          <a:lstStyle/>
          <a:p>
            <a:endParaRPr lang="en-US" altLang="zh-CN"/>
          </a:p>
        </p:txBody>
      </p:sp>
      <p:sp>
        <p:nvSpPr>
          <p:cNvPr id="5" name="灯片编号占位符 4"/>
          <p:cNvSpPr>
            <a:spLocks noGrp="1"/>
          </p:cNvSpPr>
          <p:nvPr>
            <p:ph type="sldNum" sz="quarter" idx="12"/>
          </p:nvPr>
        </p:nvSpPr>
        <p:spPr/>
        <p:txBody>
          <a:bodyPr/>
          <a:lstStyle/>
          <a:p>
            <a:fld id="{99795DA6-3B74-4D57-A2EF-958583CB06E1}" type="slidenum">
              <a:rPr lang="en-US" altLang="zh-CN" smtClean="0"/>
              <a:pPr/>
              <a:t>‹#›</a:t>
            </a:fld>
            <a:endParaRPr lang="en-US" altLang="zh-CN"/>
          </a:p>
        </p:txBody>
      </p:sp>
      <p:pic>
        <p:nvPicPr>
          <p:cNvPr id="7" name="图片 6"/>
          <p:cNvPicPr>
            <a:picLocks noChangeAspect="1"/>
          </p:cNvPicPr>
          <p:nvPr/>
        </p:nvPicPr>
        <p:blipFill>
          <a:blip r:embed="rId3" cstate="print">
            <a:duotone>
              <a:schemeClr val="bg2"/>
              <a:srgbClr val="FFF1C1"/>
            </a:duotone>
          </a:blip>
          <a:stretch>
            <a:fillRect/>
          </a:stretch>
        </p:blipFill>
        <p:spPr>
          <a:xfrm>
            <a:off x="8135907" y="0"/>
            <a:ext cx="1008093" cy="1428736"/>
          </a:xfrm>
          <a:prstGeom prst="rect">
            <a:avLst/>
          </a:prstGeom>
          <a:noFill/>
          <a:ln>
            <a:noFill/>
          </a:ln>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空白">
    <p:spTree>
      <p:nvGrpSpPr>
        <p:cNvPr id="1" name=""/>
        <p:cNvGrpSpPr/>
        <p:nvPr/>
      </p:nvGrpSpPr>
      <p:grpSpPr>
        <a:xfrm>
          <a:off x="0" y="0"/>
          <a:ext cx="0" cy="0"/>
          <a:chOff x="0" y="0"/>
          <a:chExt cx="0" cy="0"/>
        </a:xfrm>
      </p:grpSpPr>
      <p:sp>
        <p:nvSpPr>
          <p:cNvPr id="5" name="矩形 4"/>
          <p:cNvSpPr/>
          <p:nvPr/>
        </p:nvSpPr>
        <p:spPr>
          <a:xfrm>
            <a:off x="0" y="0"/>
            <a:ext cx="669600" cy="6858000"/>
          </a:xfrm>
          <a:prstGeom prst="rect">
            <a:avLst/>
          </a:prstGeom>
          <a:blipFill>
            <a:blip r:embed="rId2" cstate="print">
              <a:alphaModFix amt="40000"/>
            </a:blip>
            <a:tile tx="0" ty="0" sx="50000" sy="50000" flip="x" algn="tl"/>
          </a:blipFill>
          <a:ln w="25400" cap="rnd"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zh-CN" altLang="en-US"/>
          </a:p>
        </p:txBody>
      </p:sp>
      <p:sp>
        <p:nvSpPr>
          <p:cNvPr id="2" name="日期占位符 1"/>
          <p:cNvSpPr>
            <a:spLocks noGrp="1"/>
          </p:cNvSpPr>
          <p:nvPr>
            <p:ph type="dt" sz="half" idx="10"/>
          </p:nvPr>
        </p:nvSpPr>
        <p:spPr/>
        <p:txBody>
          <a:bodyPr/>
          <a:lstStyle/>
          <a:p>
            <a:fld id="{59C94A00-4ECC-425A-9759-7971915F0ADF}" type="datetimeFigureOut">
              <a:rPr lang="en-US" altLang="zh-CN" smtClean="0"/>
              <a:pPr/>
              <a:t>11/19/2018</a:t>
            </a:fld>
            <a:endParaRPr lang="en-US" altLang="zh-CN"/>
          </a:p>
        </p:txBody>
      </p:sp>
      <p:sp>
        <p:nvSpPr>
          <p:cNvPr id="3" name="页脚占位符 2"/>
          <p:cNvSpPr>
            <a:spLocks noGrp="1"/>
          </p:cNvSpPr>
          <p:nvPr>
            <p:ph type="ftr" sz="quarter" idx="11"/>
          </p:nvPr>
        </p:nvSpPr>
        <p:spPr/>
        <p:txBody>
          <a:bodyPr/>
          <a:lstStyle/>
          <a:p>
            <a:endParaRPr lang="en-US" altLang="zh-CN"/>
          </a:p>
        </p:txBody>
      </p:sp>
      <p:sp>
        <p:nvSpPr>
          <p:cNvPr id="4" name="灯片编号占位符 3"/>
          <p:cNvSpPr>
            <a:spLocks noGrp="1"/>
          </p:cNvSpPr>
          <p:nvPr>
            <p:ph type="sldNum" sz="quarter" idx="12"/>
          </p:nvPr>
        </p:nvSpPr>
        <p:spPr/>
        <p:txBody>
          <a:bodyPr/>
          <a:lstStyle/>
          <a:p>
            <a:fld id="{1933D1AA-AD65-4439-9708-87F9CE2134AB}" type="slidenum">
              <a:rPr lang="en-US" altLang="zh-CN" smtClean="0"/>
              <a:pPr/>
              <a:t>‹#›</a:t>
            </a:fld>
            <a:endParaRPr lang="en-US" altLang="zh-CN"/>
          </a:p>
        </p:txBody>
      </p:sp>
      <p:pic>
        <p:nvPicPr>
          <p:cNvPr id="6" name="图片 5"/>
          <p:cNvPicPr>
            <a:picLocks noChangeAspect="1"/>
          </p:cNvPicPr>
          <p:nvPr/>
        </p:nvPicPr>
        <p:blipFill>
          <a:blip r:embed="rId3" cstate="print">
            <a:duotone>
              <a:schemeClr val="bg2"/>
              <a:srgbClr val="FFF1C1"/>
            </a:duotone>
          </a:blip>
          <a:stretch>
            <a:fillRect/>
          </a:stretch>
        </p:blipFill>
        <p:spPr>
          <a:xfrm>
            <a:off x="8135907" y="0"/>
            <a:ext cx="1008093" cy="1428736"/>
          </a:xfrm>
          <a:prstGeom prst="rect">
            <a:avLst/>
          </a:prstGeom>
          <a:noFill/>
          <a:ln>
            <a:noFill/>
          </a:ln>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内容与标题">
    <p:spTree>
      <p:nvGrpSpPr>
        <p:cNvPr id="1" name=""/>
        <p:cNvGrpSpPr/>
        <p:nvPr/>
      </p:nvGrpSpPr>
      <p:grpSpPr>
        <a:xfrm>
          <a:off x="0" y="0"/>
          <a:ext cx="0" cy="0"/>
          <a:chOff x="0" y="0"/>
          <a:chExt cx="0" cy="0"/>
        </a:xfrm>
      </p:grpSpPr>
      <p:sp>
        <p:nvSpPr>
          <p:cNvPr id="8" name="矩形 7"/>
          <p:cNvSpPr/>
          <p:nvPr/>
        </p:nvSpPr>
        <p:spPr>
          <a:xfrm>
            <a:off x="0" y="0"/>
            <a:ext cx="673200" cy="6858000"/>
          </a:xfrm>
          <a:prstGeom prst="rect">
            <a:avLst/>
          </a:prstGeom>
          <a:blipFill>
            <a:blip r:embed="rId2" cstate="print">
              <a:alphaModFix amt="40000"/>
            </a:blip>
            <a:tile tx="0" ty="0" sx="50000" sy="50000" flip="x" algn="tl"/>
          </a:blipFill>
          <a:ln w="25400" cap="rnd"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zh-CN" altLang="en-US"/>
          </a:p>
        </p:txBody>
      </p:sp>
      <p:sp>
        <p:nvSpPr>
          <p:cNvPr id="2" name="标题 1"/>
          <p:cNvSpPr>
            <a:spLocks noGrp="1"/>
          </p:cNvSpPr>
          <p:nvPr>
            <p:ph type="title"/>
          </p:nvPr>
        </p:nvSpPr>
        <p:spPr>
          <a:xfrm>
            <a:off x="461175" y="5357826"/>
            <a:ext cx="8226225" cy="768028"/>
          </a:xfrm>
        </p:spPr>
        <p:txBody>
          <a:bodyPr anchor="ctr"/>
          <a:lstStyle>
            <a:lvl1pPr algn="ctr">
              <a:defRPr lang="zh-CN" altLang="en-US" sz="3600" b="0" kern="1200" spc="50" dirty="0">
                <a:ln w="12700">
                  <a:noFill/>
                  <a:prstDash val="solid"/>
                </a:ln>
                <a:solidFill>
                  <a:schemeClr val="accent4"/>
                </a:solidFill>
                <a:effectLst>
                  <a:outerShdw blurRad="38100" dist="20320" dir="2700000" algn="tl" rotWithShape="0">
                    <a:srgbClr val="000000">
                      <a:alpha val="70000"/>
                    </a:srgbClr>
                  </a:outerShdw>
                </a:effectLst>
                <a:latin typeface="+mj-lt"/>
                <a:ea typeface="+mj-ea"/>
                <a:cs typeface="+mj-cs"/>
              </a:defRPr>
            </a:lvl1pPr>
          </a:lstStyle>
          <a:p>
            <a:r>
              <a:rPr kumimoji="0" lang="zh-CN" altLang="en-US"/>
              <a:t>单击此处编辑母版标题样式</a:t>
            </a:r>
            <a:endParaRPr kumimoji="0" lang="en-US"/>
          </a:p>
        </p:txBody>
      </p:sp>
      <p:sp>
        <p:nvSpPr>
          <p:cNvPr id="3" name="内容占位符 2"/>
          <p:cNvSpPr>
            <a:spLocks noGrp="1"/>
          </p:cNvSpPr>
          <p:nvPr>
            <p:ph idx="1"/>
          </p:nvPr>
        </p:nvSpPr>
        <p:spPr>
          <a:xfrm>
            <a:off x="460382" y="428604"/>
            <a:ext cx="5111750" cy="485778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eaLnBrk="1" latinLnBrk="0" hangingPunct="1"/>
            <a:r>
              <a:rPr lang="zh-CN" altLang="en-US"/>
              <a:t>单击此处编辑母版文本样式</a:t>
            </a:r>
          </a:p>
          <a:p>
            <a:pPr lvl="1" eaLnBrk="1" latinLnBrk="0" hangingPunct="1"/>
            <a:r>
              <a:rPr lang="zh-CN" altLang="en-US"/>
              <a:t>第二级</a:t>
            </a:r>
          </a:p>
          <a:p>
            <a:pPr lvl="2" eaLnBrk="1" latinLnBrk="0" hangingPunct="1"/>
            <a:r>
              <a:rPr lang="zh-CN" altLang="en-US"/>
              <a:t>第三级</a:t>
            </a:r>
          </a:p>
          <a:p>
            <a:pPr lvl="3" eaLnBrk="1" latinLnBrk="0" hangingPunct="1"/>
            <a:r>
              <a:rPr lang="zh-CN" altLang="en-US"/>
              <a:t>第四级</a:t>
            </a:r>
          </a:p>
          <a:p>
            <a:pPr lvl="4" eaLnBrk="1" latinLnBrk="0" hangingPunct="1"/>
            <a:r>
              <a:rPr lang="zh-CN" altLang="en-US"/>
              <a:t>第五级</a:t>
            </a:r>
            <a:endParaRPr kumimoji="0" lang="en-US"/>
          </a:p>
        </p:txBody>
      </p:sp>
      <p:sp>
        <p:nvSpPr>
          <p:cNvPr id="4" name="文本占位符 3"/>
          <p:cNvSpPr>
            <a:spLocks noGrp="1"/>
          </p:cNvSpPr>
          <p:nvPr>
            <p:ph type="body" sz="half" idx="2"/>
          </p:nvPr>
        </p:nvSpPr>
        <p:spPr>
          <a:xfrm>
            <a:off x="5679086" y="1357298"/>
            <a:ext cx="3008313" cy="392909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eaLnBrk="1" latinLnBrk="0" hangingPunct="1"/>
            <a:r>
              <a:rPr lang="zh-CN" altLang="en-US"/>
              <a:t>单击此处编辑母版文本样式</a:t>
            </a:r>
          </a:p>
          <a:p>
            <a:pPr lvl="1" eaLnBrk="1" latinLnBrk="0" hangingPunct="1"/>
            <a:r>
              <a:rPr lang="zh-CN" altLang="en-US"/>
              <a:t>第二级</a:t>
            </a:r>
          </a:p>
          <a:p>
            <a:pPr lvl="2" eaLnBrk="1" latinLnBrk="0" hangingPunct="1"/>
            <a:r>
              <a:rPr lang="zh-CN" altLang="en-US"/>
              <a:t>第三级</a:t>
            </a:r>
          </a:p>
          <a:p>
            <a:pPr lvl="3" eaLnBrk="1" latinLnBrk="0" hangingPunct="1"/>
            <a:r>
              <a:rPr lang="zh-CN" altLang="en-US"/>
              <a:t>第四级</a:t>
            </a:r>
          </a:p>
          <a:p>
            <a:pPr lvl="4" eaLnBrk="1" latinLnBrk="0" hangingPunct="1"/>
            <a:r>
              <a:rPr lang="zh-CN" altLang="en-US"/>
              <a:t>第五级</a:t>
            </a:r>
            <a:endParaRPr kumimoji="0" lang="en-US"/>
          </a:p>
        </p:txBody>
      </p:sp>
      <p:sp>
        <p:nvSpPr>
          <p:cNvPr id="5" name="日期占位符 4"/>
          <p:cNvSpPr>
            <a:spLocks noGrp="1"/>
          </p:cNvSpPr>
          <p:nvPr>
            <p:ph type="dt" sz="half" idx="10"/>
          </p:nvPr>
        </p:nvSpPr>
        <p:spPr/>
        <p:txBody>
          <a:bodyPr/>
          <a:lstStyle/>
          <a:p>
            <a:fld id="{C5677416-1C45-457F-B08E-4DBA7873876C}" type="datetimeFigureOut">
              <a:rPr lang="en-US" altLang="zh-CN" smtClean="0"/>
              <a:pPr/>
              <a:t>11/19/2018</a:t>
            </a:fld>
            <a:endParaRPr lang="en-US" altLang="zh-CN"/>
          </a:p>
        </p:txBody>
      </p:sp>
      <p:sp>
        <p:nvSpPr>
          <p:cNvPr id="6" name="页脚占位符 5"/>
          <p:cNvSpPr>
            <a:spLocks noGrp="1"/>
          </p:cNvSpPr>
          <p:nvPr>
            <p:ph type="ftr" sz="quarter" idx="11"/>
          </p:nvPr>
        </p:nvSpPr>
        <p:spPr/>
        <p:txBody>
          <a:bodyPr/>
          <a:lstStyle/>
          <a:p>
            <a:endParaRPr lang="en-US" altLang="zh-CN"/>
          </a:p>
        </p:txBody>
      </p:sp>
      <p:sp>
        <p:nvSpPr>
          <p:cNvPr id="7" name="灯片编号占位符 6"/>
          <p:cNvSpPr>
            <a:spLocks noGrp="1"/>
          </p:cNvSpPr>
          <p:nvPr>
            <p:ph type="sldNum" sz="quarter" idx="12"/>
          </p:nvPr>
        </p:nvSpPr>
        <p:spPr/>
        <p:txBody>
          <a:bodyPr/>
          <a:lstStyle/>
          <a:p>
            <a:fld id="{CDF766C3-5178-46C8-91EF-1A3CA24C4FF6}" type="slidenum">
              <a:rPr lang="en-US" altLang="zh-CN" smtClean="0"/>
              <a:pPr/>
              <a:t>‹#›</a:t>
            </a:fld>
            <a:endParaRPr lang="en-US" altLang="zh-CN"/>
          </a:p>
        </p:txBody>
      </p:sp>
      <p:pic>
        <p:nvPicPr>
          <p:cNvPr id="9" name="图片 8"/>
          <p:cNvPicPr>
            <a:picLocks noChangeAspect="1"/>
          </p:cNvPicPr>
          <p:nvPr/>
        </p:nvPicPr>
        <p:blipFill>
          <a:blip r:embed="rId3" cstate="print">
            <a:duotone>
              <a:schemeClr val="bg2"/>
              <a:srgbClr val="FFF1C1"/>
            </a:duotone>
          </a:blip>
          <a:stretch>
            <a:fillRect/>
          </a:stretch>
        </p:blipFill>
        <p:spPr>
          <a:xfrm>
            <a:off x="8135907" y="0"/>
            <a:ext cx="1008093" cy="1428736"/>
          </a:xfrm>
          <a:prstGeom prst="rect">
            <a:avLst/>
          </a:prstGeom>
          <a:noFill/>
          <a:ln>
            <a:noFill/>
          </a:ln>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图片与标题">
    <p:spTree>
      <p:nvGrpSpPr>
        <p:cNvPr id="1" name=""/>
        <p:cNvGrpSpPr/>
        <p:nvPr/>
      </p:nvGrpSpPr>
      <p:grpSpPr>
        <a:xfrm>
          <a:off x="0" y="0"/>
          <a:ext cx="0" cy="0"/>
          <a:chOff x="0" y="0"/>
          <a:chExt cx="0" cy="0"/>
        </a:xfrm>
      </p:grpSpPr>
      <p:sp>
        <p:nvSpPr>
          <p:cNvPr id="8" name="矩形 7"/>
          <p:cNvSpPr/>
          <p:nvPr/>
        </p:nvSpPr>
        <p:spPr>
          <a:xfrm>
            <a:off x="0" y="0"/>
            <a:ext cx="669600" cy="6858000"/>
          </a:xfrm>
          <a:prstGeom prst="rect">
            <a:avLst/>
          </a:prstGeom>
          <a:blipFill>
            <a:blip r:embed="rId2" cstate="print">
              <a:alphaModFix amt="40000"/>
            </a:blip>
            <a:tile tx="0" ty="0" sx="50000" sy="50000" flip="x" algn="tl"/>
          </a:blipFill>
          <a:ln w="25400" cap="rnd"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zh-CN" altLang="en-US"/>
          </a:p>
        </p:txBody>
      </p:sp>
      <p:sp>
        <p:nvSpPr>
          <p:cNvPr id="2" name="标题 1"/>
          <p:cNvSpPr>
            <a:spLocks noGrp="1"/>
          </p:cNvSpPr>
          <p:nvPr>
            <p:ph type="title"/>
          </p:nvPr>
        </p:nvSpPr>
        <p:spPr>
          <a:xfrm>
            <a:off x="695298" y="214290"/>
            <a:ext cx="7448602" cy="781052"/>
          </a:xfrm>
        </p:spPr>
        <p:txBody>
          <a:bodyPr anchor="ctr"/>
          <a:lstStyle>
            <a:lvl1pPr algn="ctr" rtl="0">
              <a:spcBef>
                <a:spcPct val="0"/>
              </a:spcBef>
              <a:buNone/>
              <a:defRPr sz="3600" b="0" kern="1200" spc="50">
                <a:ln w="12700">
                  <a:noFill/>
                  <a:prstDash val="solid"/>
                </a:ln>
                <a:solidFill>
                  <a:schemeClr val="accent4"/>
                </a:solidFill>
                <a:effectLst>
                  <a:outerShdw blurRad="38100" dist="20320" dir="2700000" algn="tl" rotWithShape="0">
                    <a:srgbClr val="000000">
                      <a:alpha val="70000"/>
                    </a:srgbClr>
                  </a:outerShdw>
                </a:effectLst>
                <a:latin typeface="+mj-lt"/>
                <a:ea typeface="+mj-ea"/>
                <a:cs typeface="+mj-cs"/>
              </a:defRPr>
            </a:lvl1pPr>
          </a:lstStyle>
          <a:p>
            <a:r>
              <a:rPr kumimoji="0" lang="zh-CN" altLang="en-US"/>
              <a:t>单击此处编辑母版标题样式</a:t>
            </a:r>
            <a:endParaRPr kumimoji="0" lang="en-US"/>
          </a:p>
        </p:txBody>
      </p:sp>
      <p:sp>
        <p:nvSpPr>
          <p:cNvPr id="3" name="图片占位符 2"/>
          <p:cNvSpPr>
            <a:spLocks noGrp="1"/>
          </p:cNvSpPr>
          <p:nvPr>
            <p:ph type="pic" idx="1"/>
          </p:nvPr>
        </p:nvSpPr>
        <p:spPr>
          <a:xfrm>
            <a:off x="681015" y="1000108"/>
            <a:ext cx="7452360" cy="5214974"/>
          </a:xfrm>
          <a:prstGeom prst="snip2DiagRect">
            <a:avLst>
              <a:gd name="adj1" fmla="val 0"/>
              <a:gd name="adj2" fmla="val 17946"/>
            </a:avLst>
          </a:prstGeom>
        </p:spPr>
        <p:style>
          <a:lnRef idx="2">
            <a:schemeClr val="accent1"/>
          </a:lnRef>
          <a:fillRef idx="1">
            <a:schemeClr val="lt1"/>
          </a:fillRef>
          <a:effectRef idx="0">
            <a:schemeClr val="accent1"/>
          </a:effectRef>
          <a:fontRef idx="minor">
            <a:schemeClr val="dk1"/>
          </a:fontRef>
        </p:style>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kumimoji="0" lang="zh-CN" altLang="en-US"/>
              <a:t>单击图标添加图片</a:t>
            </a:r>
            <a:endParaRPr kumimoji="0" lang="en-US"/>
          </a:p>
        </p:txBody>
      </p:sp>
      <p:sp>
        <p:nvSpPr>
          <p:cNvPr id="4" name="文本占位符 3"/>
          <p:cNvSpPr>
            <a:spLocks noGrp="1"/>
          </p:cNvSpPr>
          <p:nvPr>
            <p:ph type="body" sz="half" idx="2"/>
          </p:nvPr>
        </p:nvSpPr>
        <p:spPr>
          <a:xfrm>
            <a:off x="4953000" y="6243633"/>
            <a:ext cx="3180375" cy="614367"/>
          </a:xfrm>
        </p:spPr>
        <p:txBody>
          <a:bodyPr anchor="t"/>
          <a:lstStyle>
            <a:lvl1pPr marL="0" indent="0" algn="r">
              <a:buNone/>
              <a:defRPr sz="1400"/>
            </a:lvl1pPr>
            <a:lvl2pPr marL="457200" indent="0" algn="r">
              <a:buNone/>
              <a:defRPr sz="1200"/>
            </a:lvl2pPr>
            <a:lvl3pPr marL="914400" indent="0" algn="r">
              <a:buNone/>
              <a:defRPr sz="1000"/>
            </a:lvl3pPr>
            <a:lvl4pPr marL="1371600" indent="0" algn="r">
              <a:buNone/>
              <a:defRPr sz="900"/>
            </a:lvl4pPr>
            <a:lvl5pPr marL="1828800" indent="0" algn="r">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eaLnBrk="1" latinLnBrk="0" hangingPunct="1"/>
            <a:r>
              <a:rPr kumimoji="0" lang="zh-CN" altLang="en-US"/>
              <a:t>单击此处编辑母版文本样式</a:t>
            </a:r>
          </a:p>
        </p:txBody>
      </p:sp>
      <p:sp>
        <p:nvSpPr>
          <p:cNvPr id="5" name="日期占位符 4"/>
          <p:cNvSpPr>
            <a:spLocks noGrp="1"/>
          </p:cNvSpPr>
          <p:nvPr>
            <p:ph type="dt" sz="half" idx="10"/>
          </p:nvPr>
        </p:nvSpPr>
        <p:spPr>
          <a:xfrm>
            <a:off x="609600" y="6492878"/>
            <a:ext cx="1676384" cy="365125"/>
          </a:xfrm>
        </p:spPr>
        <p:txBody>
          <a:bodyPr/>
          <a:lstStyle/>
          <a:p>
            <a:fld id="{2953E472-E72C-43DB-BCFC-0268F885D303}" type="datetimeFigureOut">
              <a:rPr lang="en-US" altLang="zh-CN" smtClean="0"/>
              <a:pPr/>
              <a:t>11/19/2018</a:t>
            </a:fld>
            <a:endParaRPr lang="en-US" altLang="zh-CN"/>
          </a:p>
        </p:txBody>
      </p:sp>
      <p:sp>
        <p:nvSpPr>
          <p:cNvPr id="6" name="页脚占位符 5"/>
          <p:cNvSpPr>
            <a:spLocks noGrp="1"/>
          </p:cNvSpPr>
          <p:nvPr>
            <p:ph type="ftr" sz="quarter" idx="11"/>
          </p:nvPr>
        </p:nvSpPr>
        <p:spPr>
          <a:xfrm>
            <a:off x="2285984" y="6492876"/>
            <a:ext cx="2643206" cy="365125"/>
          </a:xfrm>
        </p:spPr>
        <p:txBody>
          <a:bodyPr/>
          <a:lstStyle/>
          <a:p>
            <a:endParaRPr lang="en-US" altLang="zh-CN"/>
          </a:p>
        </p:txBody>
      </p:sp>
      <p:sp>
        <p:nvSpPr>
          <p:cNvPr id="7" name="灯片编号占位符 6"/>
          <p:cNvSpPr>
            <a:spLocks noGrp="1"/>
          </p:cNvSpPr>
          <p:nvPr>
            <p:ph type="sldNum" sz="quarter" idx="12"/>
          </p:nvPr>
        </p:nvSpPr>
        <p:spPr>
          <a:xfrm>
            <a:off x="683073" y="5347005"/>
            <a:ext cx="871200" cy="871200"/>
          </a:xfrm>
          <a:prstGeom prst="rtTriangle">
            <a:avLst/>
          </a:prstGeom>
          <a:noFill/>
        </p:spPr>
        <p:style>
          <a:lnRef idx="2">
            <a:schemeClr val="accent1"/>
          </a:lnRef>
          <a:fillRef idx="1">
            <a:schemeClr val="lt1"/>
          </a:fillRef>
          <a:effectRef idx="0">
            <a:schemeClr val="accent1"/>
          </a:effectRef>
          <a:fontRef idx="minor">
            <a:schemeClr val="dk1"/>
          </a:fontRef>
        </p:style>
        <p:txBody>
          <a:bodyPr/>
          <a:lstStyle/>
          <a:p>
            <a:fld id="{230FE5FC-C840-49CD-A620-849B77E1E87F}" type="slidenum">
              <a:rPr lang="en-US" altLang="zh-CN" smtClean="0"/>
              <a:pPr/>
              <a:t>‹#›</a:t>
            </a:fld>
            <a:endParaRPr lang="en-US" altLang="zh-CN"/>
          </a:p>
        </p:txBody>
      </p:sp>
      <p:pic>
        <p:nvPicPr>
          <p:cNvPr id="9" name="图片 8"/>
          <p:cNvPicPr>
            <a:picLocks noChangeAspect="1"/>
          </p:cNvPicPr>
          <p:nvPr/>
        </p:nvPicPr>
        <p:blipFill>
          <a:blip r:embed="rId3" cstate="print">
            <a:duotone>
              <a:schemeClr val="bg2"/>
              <a:srgbClr val="FFF1C1"/>
            </a:duotone>
          </a:blip>
          <a:stretch>
            <a:fillRect/>
          </a:stretch>
        </p:blipFill>
        <p:spPr>
          <a:xfrm>
            <a:off x="8135907" y="0"/>
            <a:ext cx="1008093" cy="1428736"/>
          </a:xfrm>
          <a:prstGeom prst="rect">
            <a:avLst/>
          </a:prstGeom>
          <a:noFill/>
          <a:ln>
            <a:noFill/>
          </a:ln>
        </p:spPr>
      </p:pic>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457200" y="274638"/>
            <a:ext cx="7776000" cy="1143000"/>
          </a:xfrm>
          <a:prstGeom prst="rect">
            <a:avLst/>
          </a:prstGeom>
        </p:spPr>
        <p:txBody>
          <a:bodyPr vert="horz" rtlCol="0" anchor="ctr">
            <a:normAutofit/>
            <a:scene3d>
              <a:camera prst="orthographicFront"/>
              <a:lightRig rig="soft" dir="t"/>
            </a:scene3d>
            <a:sp3d prstMaterial="matte">
              <a:bevelT w="12700" h="12700"/>
            </a:sp3d>
          </a:bodyPr>
          <a:lstStyle/>
          <a:p>
            <a:r>
              <a:rPr kumimoji="0" lang="zh-CN" altLang="en-US"/>
              <a:t>单击此处编辑母版标题样式</a:t>
            </a:r>
            <a:endParaRPr kumimoji="0" lang="en-US"/>
          </a:p>
        </p:txBody>
      </p:sp>
      <p:sp>
        <p:nvSpPr>
          <p:cNvPr id="3" name="文本占位符 2"/>
          <p:cNvSpPr>
            <a:spLocks noGrp="1"/>
          </p:cNvSpPr>
          <p:nvPr>
            <p:ph type="body" idx="1"/>
          </p:nvPr>
        </p:nvSpPr>
        <p:spPr>
          <a:xfrm>
            <a:off x="457200" y="1600200"/>
            <a:ext cx="8229600" cy="4525963"/>
          </a:xfrm>
          <a:prstGeom prst="rect">
            <a:avLst/>
          </a:prstGeom>
        </p:spPr>
        <p:txBody>
          <a:bodyPr vert="horz" rtlCol="0">
            <a:normAutofit/>
          </a:bodyPr>
          <a:lstStyle/>
          <a:p>
            <a:pPr lvl="0" eaLnBrk="1" latinLnBrk="0" hangingPunct="1"/>
            <a:r>
              <a:rPr kumimoji="0" lang="zh-CN" altLang="en-US"/>
              <a:t>单击此处编辑母版文本样式</a:t>
            </a:r>
          </a:p>
          <a:p>
            <a:pPr lvl="1" eaLnBrk="1" latinLnBrk="0" hangingPunct="1"/>
            <a:r>
              <a:rPr kumimoji="0" lang="zh-CN" altLang="en-US"/>
              <a:t>第二级</a:t>
            </a:r>
          </a:p>
          <a:p>
            <a:pPr lvl="2" eaLnBrk="1" latinLnBrk="0" hangingPunct="1"/>
            <a:r>
              <a:rPr kumimoji="0" lang="zh-CN" altLang="en-US"/>
              <a:t>第三级</a:t>
            </a:r>
          </a:p>
          <a:p>
            <a:pPr lvl="3" eaLnBrk="1" latinLnBrk="0" hangingPunct="1"/>
            <a:r>
              <a:rPr kumimoji="0" lang="zh-CN" altLang="en-US"/>
              <a:t>第四级</a:t>
            </a:r>
          </a:p>
          <a:p>
            <a:pPr lvl="4" eaLnBrk="1" latinLnBrk="0" hangingPunct="1"/>
            <a:r>
              <a:rPr kumimoji="0" lang="zh-CN" altLang="en-US"/>
              <a:t>第五级</a:t>
            </a:r>
            <a:endParaRPr kumimoji="0" lang="en-US"/>
          </a:p>
        </p:txBody>
      </p:sp>
      <p:sp>
        <p:nvSpPr>
          <p:cNvPr id="4" name="日期占位符 3"/>
          <p:cNvSpPr>
            <a:spLocks noGrp="1"/>
          </p:cNvSpPr>
          <p:nvPr>
            <p:ph type="dt" sz="half" idx="2"/>
          </p:nvPr>
        </p:nvSpPr>
        <p:spPr>
          <a:xfrm>
            <a:off x="457200" y="6356350"/>
            <a:ext cx="2133600" cy="365125"/>
          </a:xfrm>
          <a:prstGeom prst="rect">
            <a:avLst/>
          </a:prstGeom>
        </p:spPr>
        <p:txBody>
          <a:bodyPr vert="horz" lIns="274320" rtlCol="0" anchor="ctr"/>
          <a:lstStyle>
            <a:lvl1pPr algn="l" eaLnBrk="1" latinLnBrk="0" hangingPunct="1">
              <a:defRPr kumimoji="0" sz="1200">
                <a:solidFill>
                  <a:schemeClr val="tx1"/>
                </a:solidFill>
              </a:defRPr>
            </a:lvl1pPr>
          </a:lstStyle>
          <a:p>
            <a:fld id="{1D8BD707-D9CF-40AE-B4C6-C98DA3205C09}" type="datetimeFigureOut">
              <a:rPr lang="en-US" smtClean="0"/>
              <a:pPr/>
              <a:t>11/19/2018</a:t>
            </a:fld>
            <a:endParaRPr lang="en-US"/>
          </a:p>
        </p:txBody>
      </p:sp>
      <p:sp>
        <p:nvSpPr>
          <p:cNvPr id="5" name="页脚占位符 4"/>
          <p:cNvSpPr>
            <a:spLocks noGrp="1"/>
          </p:cNvSpPr>
          <p:nvPr>
            <p:ph type="ftr" sz="quarter" idx="3"/>
          </p:nvPr>
        </p:nvSpPr>
        <p:spPr>
          <a:xfrm>
            <a:off x="3124200" y="6356350"/>
            <a:ext cx="2895600" cy="365125"/>
          </a:xfrm>
          <a:prstGeom prst="rect">
            <a:avLst/>
          </a:prstGeom>
        </p:spPr>
        <p:txBody>
          <a:bodyPr vert="horz" rtlCol="0" anchor="ctr"/>
          <a:lstStyle>
            <a:lvl1pPr algn="ctr" eaLnBrk="1" latinLnBrk="0" hangingPunct="1">
              <a:defRPr kumimoji="0" sz="1200">
                <a:solidFill>
                  <a:schemeClr val="tx1"/>
                </a:solidFill>
              </a:defRPr>
            </a:lvl1pPr>
          </a:lstStyle>
          <a:p>
            <a:endParaRPr lang="en-US"/>
          </a:p>
        </p:txBody>
      </p:sp>
      <p:sp>
        <p:nvSpPr>
          <p:cNvPr id="6" name="灯片编号占位符 5"/>
          <p:cNvSpPr>
            <a:spLocks noGrp="1"/>
          </p:cNvSpPr>
          <p:nvPr>
            <p:ph type="sldNum" sz="quarter" idx="4"/>
          </p:nvPr>
        </p:nvSpPr>
        <p:spPr>
          <a:xfrm>
            <a:off x="6553200" y="6356350"/>
            <a:ext cx="2133600" cy="365125"/>
          </a:xfrm>
          <a:prstGeom prst="rect">
            <a:avLst/>
          </a:prstGeom>
        </p:spPr>
        <p:txBody>
          <a:bodyPr vert="horz" lIns="45720" tIns="45720" rIns="45720" rtlCol="0" anchor="ctr"/>
          <a:lstStyle>
            <a:lvl1pPr algn="r" eaLnBrk="1" latinLnBrk="0" hangingPunct="1">
              <a:defRPr kumimoji="0" sz="1200">
                <a:solidFill>
                  <a:schemeClr val="tx1"/>
                </a:solidFill>
              </a:defRPr>
            </a:lvl1pPr>
          </a:lstStyle>
          <a:p>
            <a:fld id="{B6F15528-21DE-4FAA-801E-634DDDAF4B2B}" type="slidenum">
              <a:rPr lang="en-US" smtClean="0"/>
              <a:pPr/>
              <a:t>‹#›</a:t>
            </a:fld>
            <a:endParaRPr lang="en-US"/>
          </a:p>
        </p:txBody>
      </p:sp>
    </p:spTree>
  </p:cSld>
  <p:clrMap bg1="dk1" tx1="lt1" bg2="dk2" tx2="lt2" accent1="accent1" accent2="accent2" accent3="accent3" accent4="accent4" accent5="accent5" accent6="accent6" hlink="hlink" folHlink="folHlink"/>
  <p:sldLayoutIdLst>
    <p:sldLayoutId id="2147483758" r:id="rId1"/>
    <p:sldLayoutId id="2147483759" r:id="rId2"/>
    <p:sldLayoutId id="2147483760" r:id="rId3"/>
    <p:sldLayoutId id="2147483761" r:id="rId4"/>
    <p:sldLayoutId id="2147483762" r:id="rId5"/>
    <p:sldLayoutId id="2147483763" r:id="rId6"/>
    <p:sldLayoutId id="2147483764" r:id="rId7"/>
    <p:sldLayoutId id="2147483765" r:id="rId8"/>
    <p:sldLayoutId id="2147483766" r:id="rId9"/>
    <p:sldLayoutId id="2147483767" r:id="rId10"/>
    <p:sldLayoutId id="2147483768" r:id="rId11"/>
  </p:sldLayoutIdLst>
  <p:txStyles>
    <p:titleStyle>
      <a:lvl1pPr algn="l" rtl="0" eaLnBrk="1" latinLnBrk="0" hangingPunct="1">
        <a:spcBef>
          <a:spcPct val="0"/>
        </a:spcBef>
        <a:buNone/>
        <a:defRPr kumimoji="0" lang="zh-CN" altLang="en-US" sz="4400" b="0" kern="1200" spc="50" dirty="0">
          <a:ln w="12700">
            <a:noFill/>
            <a:prstDash val="solid"/>
          </a:ln>
          <a:solidFill>
            <a:schemeClr val="accent4"/>
          </a:solidFill>
          <a:effectLst>
            <a:outerShdw blurRad="38100" dist="20320" dir="2700000" algn="tl" rotWithShape="0">
              <a:srgbClr val="000000">
                <a:alpha val="70000"/>
              </a:srgbClr>
            </a:outerShdw>
          </a:effectLst>
          <a:latin typeface="+mj-lt"/>
          <a:ea typeface="+mj-ea"/>
          <a:cs typeface="+mj-cs"/>
        </a:defRPr>
      </a:lvl1pPr>
      <a:lvl2pPr eaLnBrk="1" latinLnBrk="0" hangingPunct="1">
        <a:defRPr kumimoji="0">
          <a:solidFill>
            <a:schemeClr val="tx2"/>
          </a:solidFill>
        </a:defRPr>
      </a:lvl2pPr>
      <a:lvl3pPr eaLnBrk="1" latinLnBrk="0" hangingPunct="1">
        <a:defRPr kumimoji="0">
          <a:solidFill>
            <a:schemeClr val="tx2"/>
          </a:solidFill>
        </a:defRPr>
      </a:lvl3pPr>
      <a:lvl4pPr eaLnBrk="1" latinLnBrk="0" hangingPunct="1">
        <a:defRPr kumimoji="0">
          <a:solidFill>
            <a:schemeClr val="tx2"/>
          </a:solidFill>
        </a:defRPr>
      </a:lvl4pPr>
      <a:lvl5pPr eaLnBrk="1" latinLnBrk="0" hangingPunct="1">
        <a:defRPr kumimoji="0">
          <a:solidFill>
            <a:schemeClr val="tx2"/>
          </a:solidFill>
        </a:defRPr>
      </a:lvl5pPr>
      <a:lvl6pPr eaLnBrk="1" latinLnBrk="0" hangingPunct="1">
        <a:defRPr kumimoji="0">
          <a:solidFill>
            <a:schemeClr val="tx2"/>
          </a:solidFill>
        </a:defRPr>
      </a:lvl6pPr>
      <a:lvl7pPr eaLnBrk="1" latinLnBrk="0" hangingPunct="1">
        <a:defRPr kumimoji="0">
          <a:solidFill>
            <a:schemeClr val="tx2"/>
          </a:solidFill>
        </a:defRPr>
      </a:lvl7pPr>
      <a:lvl8pPr eaLnBrk="1" latinLnBrk="0" hangingPunct="1">
        <a:defRPr kumimoji="0">
          <a:solidFill>
            <a:schemeClr val="tx2"/>
          </a:solidFill>
        </a:defRPr>
      </a:lvl8pPr>
      <a:lvl9pPr eaLnBrk="1" latinLnBrk="0" hangingPunct="1">
        <a:defRPr kumimoji="0">
          <a:solidFill>
            <a:schemeClr val="tx2"/>
          </a:solidFill>
        </a:defRPr>
      </a:lvl9pPr>
    </p:titleStyle>
    <p:bodyStyle>
      <a:lvl1pPr marL="342900" indent="-342900" algn="l" rtl="0" eaLnBrk="1" latinLnBrk="0" hangingPunct="1">
        <a:spcBef>
          <a:spcPct val="20000"/>
        </a:spcBef>
        <a:buClr>
          <a:schemeClr val="tx2"/>
        </a:buClr>
        <a:buSzPct val="60000"/>
        <a:buFont typeface="Wingdings 2"/>
        <a:buChar char=""/>
        <a:defRPr kumimoji="0" sz="3200" kern="1200">
          <a:solidFill>
            <a:schemeClr val="tx1"/>
          </a:solidFill>
          <a:latin typeface="+mn-lt"/>
          <a:ea typeface="+mn-ea"/>
          <a:cs typeface="+mn-cs"/>
        </a:defRPr>
      </a:lvl1pPr>
      <a:lvl2pPr marL="742950" indent="-285750" algn="l" rtl="0" eaLnBrk="1" latinLnBrk="0" hangingPunct="1">
        <a:spcBef>
          <a:spcPct val="20000"/>
        </a:spcBef>
        <a:buClr>
          <a:schemeClr val="tx2"/>
        </a:buClr>
        <a:buSzPct val="60000"/>
        <a:buFont typeface="Wingdings 2"/>
        <a:buChar char=""/>
        <a:defRPr kumimoji="0" sz="2800" kern="1200">
          <a:solidFill>
            <a:schemeClr val="tx1"/>
          </a:solidFill>
          <a:latin typeface="+mn-lt"/>
          <a:ea typeface="+mn-ea"/>
          <a:cs typeface="+mn-cs"/>
        </a:defRPr>
      </a:lvl2pPr>
      <a:lvl3pPr marL="1143000" indent="-228600" algn="l" rtl="0" eaLnBrk="1" latinLnBrk="0" hangingPunct="1">
        <a:spcBef>
          <a:spcPct val="20000"/>
        </a:spcBef>
        <a:buClr>
          <a:schemeClr val="tx2"/>
        </a:buClr>
        <a:buSzPct val="60000"/>
        <a:buFont typeface="Wingdings 2"/>
        <a:buChar char=""/>
        <a:defRPr kumimoji="0" sz="2400" kern="1200">
          <a:solidFill>
            <a:schemeClr val="tx1"/>
          </a:solidFill>
          <a:latin typeface="+mn-lt"/>
          <a:ea typeface="+mn-ea"/>
          <a:cs typeface="+mn-cs"/>
        </a:defRPr>
      </a:lvl3pPr>
      <a:lvl4pPr marL="1600200" indent="-228600" algn="l" rtl="0" eaLnBrk="1" latinLnBrk="0" hangingPunct="1">
        <a:spcBef>
          <a:spcPct val="20000"/>
        </a:spcBef>
        <a:buClr>
          <a:schemeClr val="tx2"/>
        </a:buClr>
        <a:buSzPct val="60000"/>
        <a:buFont typeface="Wingdings 2"/>
        <a:buChar char=""/>
        <a:defRPr kumimoji="0" sz="2000" kern="1200">
          <a:solidFill>
            <a:schemeClr val="tx1"/>
          </a:solidFill>
          <a:latin typeface="+mn-lt"/>
          <a:ea typeface="+mn-ea"/>
          <a:cs typeface="+mn-cs"/>
        </a:defRPr>
      </a:lvl4pPr>
      <a:lvl5pPr marL="2057400" indent="-228600" algn="l" rtl="0" eaLnBrk="1" latinLnBrk="0" hangingPunct="1">
        <a:spcBef>
          <a:spcPct val="20000"/>
        </a:spcBef>
        <a:buClr>
          <a:schemeClr val="tx2"/>
        </a:buClr>
        <a:buSzPct val="60000"/>
        <a:buFont typeface="Wingdings 2"/>
        <a:buChar char=""/>
        <a:defRPr kumimoji="0" sz="2000" kern="1200">
          <a:solidFill>
            <a:schemeClr val="tx1"/>
          </a:solidFill>
          <a:latin typeface="+mn-lt"/>
          <a:ea typeface="+mn-ea"/>
          <a:cs typeface="+mn-cs"/>
        </a:defRPr>
      </a:lvl5pPr>
      <a:lvl6pPr marL="2514600" indent="-228600" algn="l" rtl="0" eaLnBrk="1" latinLnBrk="0" hangingPunct="1">
        <a:spcBef>
          <a:spcPct val="20000"/>
        </a:spcBef>
        <a:buFont typeface="Arial"/>
        <a:buChar char="•"/>
        <a:defRPr kumimoji="0" sz="2000" kern="1200">
          <a:solidFill>
            <a:schemeClr val="tx1"/>
          </a:solidFill>
          <a:latin typeface="+mn-lt"/>
          <a:ea typeface="+mn-ea"/>
          <a:cs typeface="+mn-cs"/>
        </a:defRPr>
      </a:lvl6pPr>
      <a:lvl7pPr marL="2971800" indent="-228600" algn="l" rtl="0" eaLnBrk="1" latinLnBrk="0" hangingPunct="1">
        <a:spcBef>
          <a:spcPct val="20000"/>
        </a:spcBef>
        <a:buFont typeface="Arial"/>
        <a:buChar char="•"/>
        <a:defRPr kumimoji="0" sz="2000" kern="1200">
          <a:solidFill>
            <a:schemeClr val="tx1"/>
          </a:solidFill>
          <a:latin typeface="+mn-lt"/>
          <a:ea typeface="+mn-ea"/>
          <a:cs typeface="+mn-cs"/>
        </a:defRPr>
      </a:lvl7pPr>
      <a:lvl8pPr marL="3429000" indent="-228600" algn="l" rtl="0" eaLnBrk="1" latinLnBrk="0" hangingPunct="1">
        <a:spcBef>
          <a:spcPct val="20000"/>
        </a:spcBef>
        <a:buFont typeface="Arial"/>
        <a:buChar char="•"/>
        <a:defRPr kumimoji="0" sz="2000" kern="1200">
          <a:solidFill>
            <a:schemeClr val="tx1"/>
          </a:solidFill>
          <a:latin typeface="+mn-lt"/>
          <a:ea typeface="+mn-ea"/>
          <a:cs typeface="+mn-cs"/>
        </a:defRPr>
      </a:lvl8pPr>
      <a:lvl9pPr marL="3886200" indent="-228600" algn="l" rtl="0" eaLnBrk="1" latinLnBrk="0" hangingPunct="1">
        <a:spcBef>
          <a:spcPct val="20000"/>
        </a:spcBef>
        <a:buFont typeface="Arial"/>
        <a:buChar char="•"/>
        <a:defRPr kumimoji="0" sz="20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microsoft.com/office/2007/relationships/hdphoto" Target="../media/hdphoto2.wdp"/><Relationship Id="rId5" Type="http://schemas.openxmlformats.org/officeDocument/2006/relationships/image" Target="../media/image6.png"/><Relationship Id="rId4" Type="http://schemas.microsoft.com/office/2007/relationships/hdphoto" Target="../media/hdphoto1.wdp"/></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073" name="Title 3"/>
          <p:cNvSpPr>
            <a:spLocks noGrp="1" noChangeArrowheads="1"/>
          </p:cNvSpPr>
          <p:nvPr>
            <p:ph type="ctrTitle" idx="4294967295"/>
          </p:nvPr>
        </p:nvSpPr>
        <p:spPr>
          <a:xfrm>
            <a:off x="990600" y="1371600"/>
            <a:ext cx="7315200" cy="3663950"/>
          </a:xfrm>
        </p:spPr>
        <p:txBody>
          <a:bodyPr/>
          <a:lstStyle/>
          <a:p>
            <a:pPr algn="ctr" eaLnBrk="1" hangingPunct="1"/>
            <a:r>
              <a:rPr lang="zh-CN" altLang="en-US" sz="5400" dirty="0">
                <a:solidFill>
                  <a:srgbClr val="FFFFFF"/>
                </a:solidFill>
                <a:latin typeface="方正大标宋简体" panose="03000509000000000000" pitchFamily="65" charset="-122"/>
                <a:ea typeface="方正大标宋简体" panose="03000509000000000000" pitchFamily="65" charset="-122"/>
              </a:rPr>
              <a:t>从</a:t>
            </a:r>
            <a:r>
              <a:rPr lang="en-US" altLang="zh-CN" sz="5400" dirty="0">
                <a:solidFill>
                  <a:srgbClr val="FFFFFF"/>
                </a:solidFill>
                <a:latin typeface="方正大标宋简体" panose="03000509000000000000" pitchFamily="65" charset="-122"/>
                <a:ea typeface="方正大标宋简体" panose="03000509000000000000" pitchFamily="65" charset="-122"/>
              </a:rPr>
              <a:t>《</a:t>
            </a:r>
            <a:r>
              <a:rPr lang="zh-CN" altLang="en-US" sz="5400" dirty="0">
                <a:solidFill>
                  <a:srgbClr val="FFFFFF"/>
                </a:solidFill>
                <a:latin typeface="方正大标宋简体" panose="03000509000000000000" pitchFamily="65" charset="-122"/>
                <a:ea typeface="方正大标宋简体" panose="03000509000000000000" pitchFamily="65" charset="-122"/>
                <a:sym typeface="Arial" pitchFamily="34" charset="0"/>
              </a:rPr>
              <a:t>民数记</a:t>
            </a:r>
            <a:r>
              <a:rPr lang="en-US" altLang="zh-CN" sz="5400" dirty="0">
                <a:solidFill>
                  <a:srgbClr val="FFFFFF"/>
                </a:solidFill>
                <a:latin typeface="方正大标宋简体" panose="03000509000000000000" pitchFamily="65" charset="-122"/>
                <a:ea typeface="方正大标宋简体" panose="03000509000000000000" pitchFamily="65" charset="-122"/>
              </a:rPr>
              <a:t>》</a:t>
            </a:r>
            <a:r>
              <a:rPr lang="zh-CN" altLang="en-US" sz="5400" dirty="0">
                <a:solidFill>
                  <a:srgbClr val="FFFFFF"/>
                </a:solidFill>
                <a:latin typeface="方正大标宋简体" panose="03000509000000000000" pitchFamily="65" charset="-122"/>
                <a:ea typeface="方正大标宋简体" panose="03000509000000000000" pitchFamily="65" charset="-122"/>
              </a:rPr>
              <a:t>看</a:t>
            </a:r>
            <a:br>
              <a:rPr lang="en-US" altLang="zh-CN" sz="5400" b="1" dirty="0">
                <a:solidFill>
                  <a:srgbClr val="FFFFFF"/>
                </a:solidFill>
                <a:latin typeface="方正大标宋简体" panose="03000509000000000000" pitchFamily="65" charset="-122"/>
                <a:ea typeface="方正大标宋简体" panose="03000509000000000000" pitchFamily="65" charset="-122"/>
              </a:rPr>
            </a:br>
            <a:r>
              <a:rPr lang="zh-CN" altLang="en-US" sz="7200" dirty="0">
                <a:solidFill>
                  <a:srgbClr val="FFFFFF"/>
                </a:solidFill>
                <a:latin typeface="方正大标宋简体" panose="03000509000000000000" pitchFamily="65" charset="-122"/>
                <a:ea typeface="方正大标宋简体" panose="03000509000000000000" pitchFamily="65" charset="-122"/>
              </a:rPr>
              <a:t>圣经恢复本经文</a:t>
            </a:r>
            <a:br>
              <a:rPr lang="en-US" altLang="zh-CN" sz="7200" dirty="0">
                <a:solidFill>
                  <a:srgbClr val="FFFFFF"/>
                </a:solidFill>
                <a:latin typeface="方正大标宋简体" panose="03000509000000000000" pitchFamily="65" charset="-122"/>
                <a:ea typeface="方正大标宋简体" panose="03000509000000000000" pitchFamily="65" charset="-122"/>
              </a:rPr>
            </a:br>
            <a:r>
              <a:rPr lang="zh-CN" altLang="en-US" sz="7200" dirty="0">
                <a:solidFill>
                  <a:srgbClr val="FFFFFF"/>
                </a:solidFill>
                <a:latin typeface="方正大标宋简体" panose="03000509000000000000" pitchFamily="65" charset="-122"/>
                <a:ea typeface="方正大标宋简体" panose="03000509000000000000" pitchFamily="65" charset="-122"/>
              </a:rPr>
              <a:t>翻译之准确</a:t>
            </a:r>
            <a:endParaRPr lang="zh-CN" altLang="en-US" sz="6600" dirty="0">
              <a:solidFill>
                <a:srgbClr val="FFFFFF"/>
              </a:solidFill>
              <a:latin typeface="方正大标宋简体" panose="03000509000000000000" pitchFamily="65" charset="-122"/>
              <a:ea typeface="方正大标宋简体" panose="03000509000000000000" pitchFamily="65" charset="-122"/>
            </a:endParaRPr>
          </a:p>
        </p:txBody>
      </p:sp>
      <p:sp>
        <p:nvSpPr>
          <p:cNvPr id="3074" name="TextBox 1"/>
          <p:cNvSpPr txBox="1">
            <a:spLocks noChangeArrowheads="1"/>
          </p:cNvSpPr>
          <p:nvPr/>
        </p:nvSpPr>
        <p:spPr bwMode="auto">
          <a:xfrm>
            <a:off x="152400" y="146842"/>
            <a:ext cx="374808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marL="0" marR="0" lvl="0" indent="0" defTabSz="914400" eaLnBrk="1" fontAlgn="auto" latinLnBrk="0" hangingPunct="1">
              <a:lnSpc>
                <a:spcPct val="100000"/>
              </a:lnSpc>
              <a:spcBef>
                <a:spcPts val="0"/>
              </a:spcBef>
              <a:spcAft>
                <a:spcPts val="0"/>
              </a:spcAft>
              <a:buClrTx/>
              <a:buSzTx/>
              <a:buFontTx/>
              <a:buNone/>
              <a:defRPr/>
            </a:pPr>
            <a:r>
              <a:rPr kumimoji="0" lang="zh-CN" altLang="en-US" sz="2400" b="1" i="0" u="none" strike="noStrike" kern="0" cap="none" spc="0" normalizeH="0" baseline="0" noProof="0" dirty="0">
                <a:ln>
                  <a:noFill/>
                </a:ln>
                <a:solidFill>
                  <a:srgbClr val="FFFF00"/>
                </a:solidFill>
                <a:effectLst/>
                <a:uLnTx/>
                <a:uFillTx/>
                <a:latin typeface="宋体" pitchFamily="2" charset="-122"/>
                <a:ea typeface="宋体" pitchFamily="2" charset="-122"/>
              </a:rPr>
              <a:t>圣经恢复本推介专题讲座</a:t>
            </a:r>
          </a:p>
        </p:txBody>
      </p:sp>
      <p:sp>
        <p:nvSpPr>
          <p:cNvPr id="3075" name="TextBox 1"/>
          <p:cNvSpPr txBox="1">
            <a:spLocks noChangeArrowheads="1"/>
          </p:cNvSpPr>
          <p:nvPr/>
        </p:nvSpPr>
        <p:spPr bwMode="auto">
          <a:xfrm>
            <a:off x="6629400" y="6172200"/>
            <a:ext cx="2743200" cy="463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0" marR="0" lvl="0" indent="0" defTabSz="914400" eaLnBrk="1" fontAlgn="auto" latinLnBrk="0" hangingPunct="1">
              <a:lnSpc>
                <a:spcPct val="100000"/>
              </a:lnSpc>
              <a:spcBef>
                <a:spcPts val="0"/>
              </a:spcBef>
              <a:spcAft>
                <a:spcPts val="0"/>
              </a:spcAft>
              <a:buClrTx/>
              <a:buSzTx/>
              <a:buFontTx/>
              <a:buNone/>
              <a:defRPr/>
            </a:pPr>
            <a:r>
              <a:rPr kumimoji="0" lang="zh-CN" altLang="en-US" sz="2400" b="1" i="0" u="none" strike="noStrike" kern="0" cap="none" spc="0" normalizeH="0" baseline="0" noProof="0" dirty="0">
                <a:ln>
                  <a:noFill/>
                </a:ln>
                <a:solidFill>
                  <a:srgbClr val="FFFF00"/>
                </a:solidFill>
                <a:effectLst/>
                <a:uLnTx/>
                <a:uFillTx/>
                <a:latin typeface="宋体" pitchFamily="2" charset="-122"/>
                <a:ea typeface="宋体" pitchFamily="2" charset="-122"/>
              </a:rPr>
              <a:t>学者福音，</a:t>
            </a:r>
            <a:r>
              <a:rPr kumimoji="0" lang="en-US" altLang="zh-CN" sz="2400" b="1" i="0" u="none" strike="noStrike" kern="0" cap="none" spc="0" normalizeH="0" baseline="0" noProof="0" dirty="0">
                <a:ln>
                  <a:noFill/>
                </a:ln>
                <a:solidFill>
                  <a:srgbClr val="FFFF00"/>
                </a:solidFill>
                <a:effectLst/>
                <a:uLnTx/>
                <a:uFillTx/>
                <a:latin typeface="宋体" pitchFamily="2" charset="-122"/>
                <a:ea typeface="宋体" pitchFamily="2" charset="-122"/>
              </a:rPr>
              <a:t>2018</a:t>
            </a:r>
            <a:endParaRPr kumimoji="0" lang="zh-CN" altLang="en-US" sz="2400" b="1" i="0" u="none" strike="noStrike" kern="0" cap="none" spc="0" normalizeH="0" baseline="0" noProof="0" dirty="0">
              <a:ln>
                <a:noFill/>
              </a:ln>
              <a:solidFill>
                <a:srgbClr val="FFFF00"/>
              </a:solidFill>
              <a:effectLst/>
              <a:uLnTx/>
              <a:uFillTx/>
              <a:latin typeface="宋体" pitchFamily="2" charset="-122"/>
              <a:ea typeface="宋体" pitchFamily="2" charset="-122"/>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normAutofit fontScale="90000"/>
          </a:bodyPr>
          <a:lstStyle/>
          <a:p>
            <a:pPr algn="ctr"/>
            <a:r>
              <a:rPr lang="zh-CN" altLang="en-US" dirty="0">
                <a:solidFill>
                  <a:srgbClr val="FFFF00"/>
                </a:solidFill>
                <a:sym typeface="+mn-ea"/>
              </a:rPr>
              <a:t>恢复本旧约译文，略举数例，与和合本译文对比，供读者参考如下：</a:t>
            </a:r>
            <a:endParaRPr lang="en-US" dirty="0">
              <a:solidFill>
                <a:srgbClr val="FFFF00"/>
              </a:solidFill>
            </a:endParaRPr>
          </a:p>
        </p:txBody>
      </p:sp>
      <p:sp>
        <p:nvSpPr>
          <p:cNvPr id="3" name="Content Placeholder 2"/>
          <p:cNvSpPr>
            <a:spLocks noGrp="1"/>
          </p:cNvSpPr>
          <p:nvPr>
            <p:ph idx="1"/>
          </p:nvPr>
        </p:nvSpPr>
        <p:spPr>
          <a:xfrm>
            <a:off x="457200" y="1600200"/>
            <a:ext cx="8458200" cy="5257800"/>
          </a:xfrm>
        </p:spPr>
        <p:txBody>
          <a:bodyPr>
            <a:noAutofit/>
          </a:bodyPr>
          <a:lstStyle/>
          <a:p>
            <a:pPr algn="l"/>
            <a:r>
              <a:rPr lang="zh-CN" altLang="en-US" sz="2800" b="1" dirty="0"/>
              <a:t>一　</a:t>
            </a:r>
            <a:r>
              <a:rPr lang="zh-CN" altLang="en-US" sz="2800" dirty="0"/>
              <a:t>译出和合本所未译之原文</a:t>
            </a:r>
          </a:p>
          <a:p>
            <a:r>
              <a:rPr lang="zh-CN" altLang="en-US" sz="2800" dirty="0"/>
              <a:t>二　译出和合本所未尽译之原意</a:t>
            </a:r>
          </a:p>
          <a:p>
            <a:pPr algn="l"/>
            <a:r>
              <a:rPr lang="zh-CN" altLang="en-US" sz="2800" dirty="0"/>
              <a:t>三　改正和合本的误译</a:t>
            </a:r>
          </a:p>
          <a:p>
            <a:pPr algn="l"/>
            <a:r>
              <a:rPr lang="zh-CN" altLang="en-US" sz="2800" dirty="0"/>
              <a:t>四　更明确表达原文的意思</a:t>
            </a:r>
          </a:p>
          <a:p>
            <a:pPr algn="l"/>
            <a:r>
              <a:rPr lang="zh-CN" altLang="en-US" sz="2800" dirty="0"/>
              <a:t>五　更接近原文的文法或语句结构</a:t>
            </a:r>
          </a:p>
          <a:p>
            <a:pPr algn="l"/>
            <a:r>
              <a:rPr lang="zh-CN" altLang="en-US" sz="2800" dirty="0"/>
              <a:t>六    字辞翻译的一致</a:t>
            </a:r>
          </a:p>
          <a:p>
            <a:pPr algn="l"/>
            <a:r>
              <a:rPr lang="zh-CN" altLang="en-US" sz="2800" dirty="0"/>
              <a:t>七    近似辞的区别</a:t>
            </a:r>
          </a:p>
          <a:p>
            <a:pPr algn="l"/>
            <a:r>
              <a:rPr lang="zh-CN" altLang="en-US" sz="2800" dirty="0"/>
              <a:t>八    专有名词的改进</a:t>
            </a:r>
          </a:p>
          <a:p>
            <a:pPr algn="l"/>
            <a:r>
              <a:rPr lang="zh-CN" altLang="en-US" sz="2800" dirty="0"/>
              <a:t>九    采用现代用语</a:t>
            </a:r>
          </a:p>
          <a:p>
            <a:pPr algn="l"/>
            <a:r>
              <a:rPr lang="zh-CN" altLang="en-US" sz="2800" dirty="0"/>
              <a:t>十    经文鉴别的研究</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3581400" y="914400"/>
            <a:ext cx="1905000" cy="838200"/>
          </a:xfrm>
        </p:spPr>
        <p:txBody>
          <a:bodyPr>
            <a:noAutofit/>
          </a:bodyPr>
          <a:lstStyle/>
          <a:p>
            <a:r>
              <a:rPr lang="zh-CN" altLang="en-US" sz="6600" b="1" dirty="0">
                <a:solidFill>
                  <a:srgbClr val="FFFF00"/>
                </a:solidFill>
                <a:latin typeface="宋体" pitchFamily="2" charset="-122"/>
                <a:ea typeface="宋体" pitchFamily="2" charset="-122"/>
              </a:rPr>
              <a:t>结论</a:t>
            </a:r>
          </a:p>
        </p:txBody>
      </p:sp>
      <p:sp>
        <p:nvSpPr>
          <p:cNvPr id="3" name="Content Placeholder 2"/>
          <p:cNvSpPr>
            <a:spLocks noGrp="1"/>
          </p:cNvSpPr>
          <p:nvPr>
            <p:ph idx="1"/>
          </p:nvPr>
        </p:nvSpPr>
        <p:spPr>
          <a:xfrm>
            <a:off x="304800" y="2286000"/>
            <a:ext cx="8458200" cy="2438399"/>
          </a:xfrm>
        </p:spPr>
        <p:txBody>
          <a:bodyPr>
            <a:normAutofit/>
          </a:bodyPr>
          <a:lstStyle/>
          <a:p>
            <a:pPr>
              <a:lnSpc>
                <a:spcPts val="5400"/>
              </a:lnSpc>
            </a:pPr>
            <a:r>
              <a:rPr lang="zh-CN" altLang="en-US" sz="3600" dirty="0">
                <a:solidFill>
                  <a:srgbClr val="FFFFFF"/>
                </a:solidFill>
                <a:latin typeface="宋体" pitchFamily="2" charset="-122"/>
                <a:ea typeface="宋体" pitchFamily="2" charset="-122"/>
              </a:rPr>
              <a:t>恢复本圣经比和合本圣经的翻译更接近原文</a:t>
            </a:r>
            <a:endParaRPr lang="en-US" altLang="zh-CN" sz="3600" dirty="0">
              <a:solidFill>
                <a:srgbClr val="FFFFFF"/>
              </a:solidFill>
              <a:latin typeface="宋体" pitchFamily="2" charset="-122"/>
              <a:ea typeface="宋体" pitchFamily="2" charset="-122"/>
            </a:endParaRPr>
          </a:p>
          <a:p>
            <a:pPr>
              <a:lnSpc>
                <a:spcPts val="5400"/>
              </a:lnSpc>
            </a:pPr>
            <a:r>
              <a:rPr lang="zh-CN" altLang="en-US" sz="3600" dirty="0">
                <a:solidFill>
                  <a:srgbClr val="FFFFFF"/>
                </a:solidFill>
                <a:latin typeface="宋体" pitchFamily="2" charset="-122"/>
                <a:ea typeface="宋体" pitchFamily="2" charset="-122"/>
              </a:rPr>
              <a:t>准确的翻译帮助人清楚认识真理。</a:t>
            </a:r>
            <a:endParaRPr lang="en-US" altLang="zh-CN" sz="3600" dirty="0">
              <a:solidFill>
                <a:srgbClr val="FFFFFF"/>
              </a:solidFill>
              <a:latin typeface="宋体" pitchFamily="2" charset="-122"/>
              <a:ea typeface="宋体" pitchFamily="2" charset="-122"/>
            </a:endParaRPr>
          </a:p>
          <a:p>
            <a:pPr>
              <a:lnSpc>
                <a:spcPts val="5400"/>
              </a:lnSpc>
            </a:pPr>
            <a:endParaRPr lang="en-US" altLang="zh-CN" sz="4400" dirty="0">
              <a:solidFill>
                <a:srgbClr val="FFFFFF"/>
              </a:solidFill>
              <a:latin typeface="宋体" pitchFamily="2" charset="-122"/>
              <a:ea typeface="宋体" pitchFamily="2" charset="-122"/>
            </a:endParaRPr>
          </a:p>
          <a:p>
            <a:pPr>
              <a:lnSpc>
                <a:spcPts val="5400"/>
              </a:lnSpc>
            </a:pPr>
            <a:endParaRPr lang="en-US" altLang="zh-CN" sz="4400" dirty="0">
              <a:solidFill>
                <a:srgbClr val="FFFFFF"/>
              </a:solidFill>
              <a:latin typeface="宋体" pitchFamily="2" charset="-122"/>
              <a:ea typeface="宋体" pitchFamily="2" charset="-122"/>
            </a:endParaRPr>
          </a:p>
          <a:p>
            <a:pPr>
              <a:lnSpc>
                <a:spcPts val="5400"/>
              </a:lnSpc>
            </a:pPr>
            <a:endParaRPr lang="en-US" altLang="zh-CN" sz="4400" dirty="0">
              <a:solidFill>
                <a:srgbClr val="FFFFFF"/>
              </a:solidFill>
              <a:latin typeface="宋体" pitchFamily="2" charset="-122"/>
              <a:ea typeface="宋体" pitchFamily="2" charset="-122"/>
            </a:endParaRPr>
          </a:p>
        </p:txBody>
      </p:sp>
    </p:spTree>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533400"/>
            <a:ext cx="8686800" cy="838200"/>
          </a:xfrm>
        </p:spPr>
        <p:txBody>
          <a:bodyPr>
            <a:noAutofit/>
          </a:bodyPr>
          <a:lstStyle/>
          <a:p>
            <a:r>
              <a:rPr lang="zh-CN" altLang="en-US" sz="5400" b="1" dirty="0">
                <a:solidFill>
                  <a:srgbClr val="FFFF00"/>
                </a:solidFill>
                <a:latin typeface="宋体" pitchFamily="2" charset="-122"/>
                <a:ea typeface="宋体" pitchFamily="2" charset="-122"/>
              </a:rPr>
              <a:t>判定经文翻译准确性的标准</a:t>
            </a:r>
          </a:p>
        </p:txBody>
      </p:sp>
      <p:sp>
        <p:nvSpPr>
          <p:cNvPr id="3" name="Content Placeholder 2"/>
          <p:cNvSpPr>
            <a:spLocks noGrp="1"/>
          </p:cNvSpPr>
          <p:nvPr>
            <p:ph idx="1"/>
          </p:nvPr>
        </p:nvSpPr>
        <p:spPr>
          <a:xfrm>
            <a:off x="457200" y="2209800"/>
            <a:ext cx="8382000" cy="2179638"/>
          </a:xfrm>
        </p:spPr>
        <p:txBody>
          <a:bodyPr>
            <a:noAutofit/>
          </a:bodyPr>
          <a:lstStyle/>
          <a:p>
            <a:r>
              <a:rPr lang="zh-CN" altLang="en-US" sz="4400" dirty="0">
                <a:solidFill>
                  <a:srgbClr val="FFFFFF"/>
                </a:solidFill>
                <a:latin typeface="宋体" pitchFamily="2" charset="-122"/>
                <a:ea typeface="宋体" pitchFamily="2" charset="-122"/>
              </a:rPr>
              <a:t>任何版本的中文圣经都是翻译。</a:t>
            </a:r>
            <a:endParaRPr lang="en-US" altLang="zh-CN" sz="4400" dirty="0">
              <a:solidFill>
                <a:srgbClr val="FFFFFF"/>
              </a:solidFill>
              <a:latin typeface="宋体" pitchFamily="2" charset="-122"/>
              <a:ea typeface="宋体" pitchFamily="2" charset="-122"/>
            </a:endParaRPr>
          </a:p>
          <a:p>
            <a:r>
              <a:rPr lang="zh-CN" altLang="en-US" sz="4400" dirty="0">
                <a:solidFill>
                  <a:srgbClr val="FFFFFF"/>
                </a:solidFill>
                <a:latin typeface="宋体" pitchFamily="2" charset="-122"/>
                <a:ea typeface="宋体" pitchFamily="2" charset="-122"/>
              </a:rPr>
              <a:t>必须对照基础文本（圣经原文），才能判定孰优孰劣。</a:t>
            </a:r>
            <a:endParaRPr lang="en-US" altLang="zh-CN" sz="4400" dirty="0">
              <a:solidFill>
                <a:srgbClr val="FFFFFF"/>
              </a:solidFill>
              <a:latin typeface="宋体" pitchFamily="2" charset="-122"/>
              <a:ea typeface="宋体" pitchFamily="2" charset="-122"/>
            </a:endParaRPr>
          </a:p>
        </p:txBody>
      </p:sp>
    </p:spTree>
  </p:cSld>
  <p:clrMapOvr>
    <a:masterClrMapping/>
  </p:clrMapOvr>
  <p:transition spd="slow">
    <p:push dir="u"/>
  </p:transition>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1828800" y="533400"/>
            <a:ext cx="4930760" cy="838200"/>
          </a:xfrm>
        </p:spPr>
        <p:txBody>
          <a:bodyPr>
            <a:noAutofit/>
          </a:bodyPr>
          <a:lstStyle/>
          <a:p>
            <a:pPr algn="ctr"/>
            <a:r>
              <a:rPr lang="zh-CN" altLang="en-US" sz="6600" b="1" dirty="0">
                <a:solidFill>
                  <a:srgbClr val="FFFF00"/>
                </a:solidFill>
                <a:latin typeface="宋体" pitchFamily="2" charset="-122"/>
                <a:ea typeface="宋体" pitchFamily="2" charset="-122"/>
              </a:rPr>
              <a:t>圣经的原文</a:t>
            </a:r>
            <a:endParaRPr lang="en-US" sz="6600" b="1" dirty="0">
              <a:solidFill>
                <a:srgbClr val="FFFF00"/>
              </a:solidFill>
              <a:latin typeface="宋体" pitchFamily="2" charset="-122"/>
              <a:ea typeface="宋体" pitchFamily="2" charset="-122"/>
            </a:endParaRPr>
          </a:p>
        </p:txBody>
      </p:sp>
      <p:grpSp>
        <p:nvGrpSpPr>
          <p:cNvPr id="4" name="Group 3"/>
          <p:cNvGrpSpPr/>
          <p:nvPr/>
        </p:nvGrpSpPr>
        <p:grpSpPr>
          <a:xfrm>
            <a:off x="381000" y="2130347"/>
            <a:ext cx="4038600" cy="3079723"/>
            <a:chOff x="304800" y="1752600"/>
            <a:chExt cx="4576576" cy="3079723"/>
          </a:xfrm>
        </p:grpSpPr>
        <p:sp>
          <p:nvSpPr>
            <p:cNvPr id="7" name="TextBox 6"/>
            <p:cNvSpPr txBox="1"/>
            <p:nvPr/>
          </p:nvSpPr>
          <p:spPr>
            <a:xfrm>
              <a:off x="554431" y="4124437"/>
              <a:ext cx="4291023" cy="707886"/>
            </a:xfrm>
            <a:prstGeom prst="rect">
              <a:avLst/>
            </a:prstGeom>
            <a:noFill/>
          </p:spPr>
          <p:txBody>
            <a:bodyPr wrap="none" rtlCol="0">
              <a:spAutoFit/>
            </a:bodyPr>
            <a:lstStyle/>
            <a:p>
              <a:r>
                <a:rPr lang="zh-CN" altLang="en-US" sz="4000" b="1" dirty="0">
                  <a:solidFill>
                    <a:srgbClr val="FFFFFF"/>
                  </a:solidFill>
                  <a:latin typeface="宋体" pitchFamily="2" charset="-122"/>
                  <a:ea typeface="宋体" pitchFamily="2" charset="-122"/>
                </a:rPr>
                <a:t>旧约：希伯来文</a:t>
              </a:r>
              <a:endParaRPr lang="en-US" sz="4000" b="1" dirty="0">
                <a:solidFill>
                  <a:srgbClr val="FFFFFF"/>
                </a:solidFill>
                <a:latin typeface="宋体" pitchFamily="2" charset="-122"/>
                <a:ea typeface="宋体" pitchFamily="2" charset="-122"/>
              </a:endParaRPr>
            </a:p>
          </p:txBody>
        </p:sp>
        <p:pic>
          <p:nvPicPr>
            <p:cNvPr id="1028" name="Picture 4" descr="Portion of the Aleppo Codex, a manuscript of the Hebrew Bible written in the Hebrew language in the 10th century ce; in the Shrine of the Book, Israel Museum, Jerusalem."/>
            <p:cNvPicPr>
              <a:picLocks noChangeAspect="1" noChangeArrowheads="1"/>
            </p:cNvPicPr>
            <p:nvPr/>
          </p:nvPicPr>
          <p:blipFill>
            <a:blip r:embed="rId3" cstate="print">
              <a:extLst>
                <a:ext uri="{BEBA8EAE-BF5A-486C-A8C5-ECC9F3942E4B}">
                  <a14:imgProps xmlns:a14="http://schemas.microsoft.com/office/drawing/2010/main">
                    <a14:imgLayer r:embed="rId4">
                      <a14:imgEffect>
                        <a14:brightnessContrast bright="16000"/>
                      </a14:imgEffect>
                    </a14:imgLayer>
                  </a14:imgProps>
                </a:ext>
                <a:ext uri="{28A0092B-C50C-407E-A947-70E740481C1C}">
                  <a14:useLocalDpi xmlns:a14="http://schemas.microsoft.com/office/drawing/2010/main" val="0"/>
                </a:ext>
              </a:extLst>
            </a:blip>
            <a:srcRect/>
            <a:stretch>
              <a:fillRect/>
            </a:stretch>
          </p:blipFill>
          <p:spPr bwMode="auto">
            <a:xfrm>
              <a:off x="304800" y="1752600"/>
              <a:ext cx="4576576" cy="2295537"/>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grpSp>
      <p:grpSp>
        <p:nvGrpSpPr>
          <p:cNvPr id="8" name="Group 7"/>
          <p:cNvGrpSpPr/>
          <p:nvPr/>
        </p:nvGrpSpPr>
        <p:grpSpPr>
          <a:xfrm>
            <a:off x="4876800" y="2150400"/>
            <a:ext cx="3886200" cy="3094134"/>
            <a:chOff x="4844701" y="1752601"/>
            <a:chExt cx="3962400" cy="3094134"/>
          </a:xfrm>
        </p:grpSpPr>
        <p:sp>
          <p:nvSpPr>
            <p:cNvPr id="11" name="TextBox 10"/>
            <p:cNvSpPr txBox="1"/>
            <p:nvPr/>
          </p:nvSpPr>
          <p:spPr>
            <a:xfrm>
              <a:off x="5279661" y="4138849"/>
              <a:ext cx="3336208" cy="707886"/>
            </a:xfrm>
            <a:prstGeom prst="rect">
              <a:avLst/>
            </a:prstGeom>
            <a:noFill/>
          </p:spPr>
          <p:txBody>
            <a:bodyPr wrap="none" rtlCol="0">
              <a:spAutoFit/>
            </a:bodyPr>
            <a:lstStyle/>
            <a:p>
              <a:r>
                <a:rPr lang="zh-CN" altLang="en-US" sz="4000" b="1" dirty="0">
                  <a:solidFill>
                    <a:srgbClr val="FFFFFF"/>
                  </a:solidFill>
                  <a:latin typeface="宋体" pitchFamily="2" charset="-122"/>
                  <a:ea typeface="宋体" pitchFamily="2" charset="-122"/>
                </a:rPr>
                <a:t>新约：希腊文</a:t>
              </a:r>
              <a:endParaRPr lang="en-US" sz="4000" b="1" dirty="0">
                <a:solidFill>
                  <a:srgbClr val="FFFFFF"/>
                </a:solidFill>
                <a:latin typeface="宋体" pitchFamily="2" charset="-122"/>
                <a:ea typeface="宋体" pitchFamily="2" charset="-122"/>
              </a:endParaRPr>
            </a:p>
          </p:txBody>
        </p:sp>
        <p:pic>
          <p:nvPicPr>
            <p:cNvPr id="1030" name="Picture 6" descr="https://ancientstudy.files.wordpress.com/2012/12/screen-shot-2012-12-01-at-5-54-02-am.png?w=655&amp;h=230"/>
            <p:cNvPicPr>
              <a:picLocks noChangeAspect="1" noChangeArrowheads="1"/>
            </p:cNvPicPr>
            <p:nvPr/>
          </p:nvPicPr>
          <p:blipFill>
            <a:blip r:embed="rId5" cstate="print">
              <a:extLst>
                <a:ext uri="{BEBA8EAE-BF5A-486C-A8C5-ECC9F3942E4B}">
                  <a14:imgProps xmlns:a14="http://schemas.microsoft.com/office/drawing/2010/main">
                    <a14:imgLayer r:embed="rId6">
                      <a14:imgEffect>
                        <a14:brightnessContrast bright="-8000" contrast="42000"/>
                      </a14:imgEffect>
                    </a14:imgLayer>
                  </a14:imgProps>
                </a:ext>
                <a:ext uri="{28A0092B-C50C-407E-A947-70E740481C1C}">
                  <a14:useLocalDpi xmlns:a14="http://schemas.microsoft.com/office/drawing/2010/main" val="0"/>
                </a:ext>
              </a:extLst>
            </a:blip>
            <a:srcRect/>
            <a:stretch>
              <a:fillRect/>
            </a:stretch>
          </p:blipFill>
          <p:spPr bwMode="auto">
            <a:xfrm>
              <a:off x="4844701" y="1752601"/>
              <a:ext cx="3962400" cy="2295536"/>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grpSp>
    </p:spTree>
  </p:cSld>
  <p:clrMapOvr>
    <a:masterClrMapping/>
  </p:clrMapOvr>
  <p:transition spd="slow">
    <p:push dir="u"/>
  </p:transition>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cstate="print">
            <a:clrChange>
              <a:clrFrom>
                <a:srgbClr val="4B4300"/>
              </a:clrFrom>
              <a:clrTo>
                <a:srgbClr val="4B4300">
                  <a:alpha val="0"/>
                </a:srgbClr>
              </a:clrTo>
            </a:clrChange>
          </a:blip>
          <a:stretch>
            <a:fillRect/>
          </a:stretch>
        </p:blipFill>
        <p:spPr>
          <a:xfrm>
            <a:off x="228600" y="2514600"/>
            <a:ext cx="3331588" cy="2991631"/>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sp>
        <p:nvSpPr>
          <p:cNvPr id="2" name="Title 1"/>
          <p:cNvSpPr>
            <a:spLocks noGrp="1"/>
          </p:cNvSpPr>
          <p:nvPr>
            <p:ph type="title"/>
          </p:nvPr>
        </p:nvSpPr>
        <p:spPr>
          <a:xfrm>
            <a:off x="2133600" y="609600"/>
            <a:ext cx="4900047" cy="990600"/>
          </a:xfrm>
        </p:spPr>
        <p:txBody>
          <a:bodyPr>
            <a:noAutofit/>
          </a:bodyPr>
          <a:lstStyle/>
          <a:p>
            <a:pPr algn="ctr"/>
            <a:r>
              <a:rPr lang="zh-CN" altLang="en-US" sz="6600" b="1" dirty="0">
                <a:solidFill>
                  <a:srgbClr val="FFFF00"/>
                </a:solidFill>
                <a:latin typeface="宋体" pitchFamily="2" charset="-122"/>
                <a:ea typeface="宋体" pitchFamily="2" charset="-122"/>
              </a:rPr>
              <a:t>圣经和合本</a:t>
            </a:r>
          </a:p>
        </p:txBody>
      </p:sp>
      <p:sp>
        <p:nvSpPr>
          <p:cNvPr id="3" name="Content Placeholder 2"/>
          <p:cNvSpPr>
            <a:spLocks noGrp="1"/>
          </p:cNvSpPr>
          <p:nvPr>
            <p:ph idx="1"/>
          </p:nvPr>
        </p:nvSpPr>
        <p:spPr>
          <a:xfrm>
            <a:off x="3657600" y="2438400"/>
            <a:ext cx="5486400" cy="3067831"/>
          </a:xfrm>
        </p:spPr>
        <p:txBody>
          <a:bodyPr>
            <a:noAutofit/>
          </a:bodyPr>
          <a:lstStyle/>
          <a:p>
            <a:pPr>
              <a:lnSpc>
                <a:spcPct val="130000"/>
              </a:lnSpc>
            </a:pPr>
            <a:r>
              <a:rPr lang="en-US" altLang="zh-CN" sz="3200" dirty="0">
                <a:solidFill>
                  <a:srgbClr val="FFFFFF"/>
                </a:solidFill>
                <a:latin typeface="宋体" pitchFamily="2" charset="-122"/>
                <a:ea typeface="宋体" pitchFamily="2" charset="-122"/>
              </a:rPr>
              <a:t>1919</a:t>
            </a:r>
            <a:r>
              <a:rPr lang="zh-CN" altLang="en-US" sz="3200" dirty="0">
                <a:solidFill>
                  <a:srgbClr val="FFFFFF"/>
                </a:solidFill>
                <a:latin typeface="宋体" pitchFamily="2" charset="-122"/>
                <a:ea typeface="宋体" pitchFamily="2" charset="-122"/>
              </a:rPr>
              <a:t>年出版</a:t>
            </a:r>
            <a:endParaRPr lang="en-US" altLang="zh-CN" sz="3200" dirty="0">
              <a:solidFill>
                <a:srgbClr val="FFFFFF"/>
              </a:solidFill>
              <a:latin typeface="宋体" pitchFamily="2" charset="-122"/>
              <a:ea typeface="宋体" pitchFamily="2" charset="-122"/>
            </a:endParaRPr>
          </a:p>
          <a:p>
            <a:pPr>
              <a:lnSpc>
                <a:spcPct val="130000"/>
              </a:lnSpc>
            </a:pPr>
            <a:r>
              <a:rPr lang="en-US" altLang="zh-CN" sz="3200" dirty="0">
                <a:solidFill>
                  <a:srgbClr val="FFFFFF"/>
                </a:solidFill>
                <a:latin typeface="宋体" pitchFamily="2" charset="-122"/>
                <a:ea typeface="宋体" pitchFamily="2" charset="-122"/>
              </a:rPr>
              <a:t>2010</a:t>
            </a:r>
            <a:r>
              <a:rPr lang="zh-CN" altLang="en-US" sz="3200" dirty="0">
                <a:solidFill>
                  <a:srgbClr val="FFFFFF"/>
                </a:solidFill>
                <a:latin typeface="宋体" pitchFamily="2" charset="-122"/>
                <a:ea typeface="宋体" pitchFamily="2" charset="-122"/>
              </a:rPr>
              <a:t>年修订完成</a:t>
            </a:r>
            <a:endParaRPr lang="en-US" altLang="zh-CN" sz="3200" dirty="0">
              <a:solidFill>
                <a:srgbClr val="FFFFFF"/>
              </a:solidFill>
              <a:latin typeface="宋体" pitchFamily="2" charset="-122"/>
              <a:ea typeface="宋体" pitchFamily="2" charset="-122"/>
            </a:endParaRPr>
          </a:p>
          <a:p>
            <a:pPr>
              <a:lnSpc>
                <a:spcPct val="130000"/>
              </a:lnSpc>
            </a:pPr>
            <a:r>
              <a:rPr lang="zh-CN" altLang="en-US" sz="3200" dirty="0">
                <a:solidFill>
                  <a:srgbClr val="FFFFFF"/>
                </a:solidFill>
                <a:latin typeface="宋体" pitchFamily="2" charset="-122"/>
                <a:ea typeface="宋体" pitchFamily="2" charset="-122"/>
              </a:rPr>
              <a:t>语体、节奏优美</a:t>
            </a:r>
            <a:endParaRPr lang="en-US" altLang="zh-CN" sz="3200" dirty="0">
              <a:solidFill>
                <a:srgbClr val="FFFFFF"/>
              </a:solidFill>
              <a:latin typeface="宋体" pitchFamily="2" charset="-122"/>
              <a:ea typeface="宋体" pitchFamily="2" charset="-122"/>
            </a:endParaRPr>
          </a:p>
          <a:p>
            <a:pPr>
              <a:lnSpc>
                <a:spcPct val="130000"/>
              </a:lnSpc>
            </a:pPr>
            <a:r>
              <a:rPr lang="zh-CN" altLang="en-US" sz="3200" dirty="0">
                <a:solidFill>
                  <a:srgbClr val="FFFFFF"/>
                </a:solidFill>
                <a:latin typeface="宋体" pitchFamily="2" charset="-122"/>
                <a:ea typeface="宋体" pitchFamily="2" charset="-122"/>
              </a:rPr>
              <a:t>华语基督徒普遍使用的版本</a:t>
            </a:r>
            <a:endParaRPr lang="en-US" altLang="zh-CN" sz="3200" dirty="0">
              <a:solidFill>
                <a:srgbClr val="FFFFFF"/>
              </a:solidFill>
              <a:latin typeface="宋体" pitchFamily="2" charset="-122"/>
              <a:ea typeface="宋体" pitchFamily="2" charset="-122"/>
            </a:endParaRPr>
          </a:p>
        </p:txBody>
      </p:sp>
    </p:spTree>
  </p:cSld>
  <p:clrMapOvr>
    <a:masterClrMapping/>
  </p:clrMapOvr>
  <p:transition spd="slow">
    <p:push dir="u"/>
  </p:transition>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2362200" y="609600"/>
            <a:ext cx="5410200" cy="838200"/>
          </a:xfrm>
        </p:spPr>
        <p:txBody>
          <a:bodyPr>
            <a:noAutofit/>
          </a:bodyPr>
          <a:lstStyle/>
          <a:p>
            <a:r>
              <a:rPr lang="zh-CN" altLang="en-US" sz="6600" b="1" dirty="0">
                <a:solidFill>
                  <a:srgbClr val="FFFF00"/>
                </a:solidFill>
                <a:latin typeface="宋体" pitchFamily="2" charset="-122"/>
                <a:ea typeface="宋体" pitchFamily="2" charset="-122"/>
              </a:rPr>
              <a:t>圣经恢复本</a:t>
            </a:r>
          </a:p>
        </p:txBody>
      </p:sp>
      <p:sp>
        <p:nvSpPr>
          <p:cNvPr id="5" name="Content Placeholder 4"/>
          <p:cNvSpPr>
            <a:spLocks noGrp="1"/>
          </p:cNvSpPr>
          <p:nvPr>
            <p:ph idx="1"/>
          </p:nvPr>
        </p:nvSpPr>
        <p:spPr>
          <a:xfrm>
            <a:off x="3886200" y="2743200"/>
            <a:ext cx="4800600" cy="3116120"/>
          </a:xfrm>
        </p:spPr>
        <p:txBody>
          <a:bodyPr>
            <a:noAutofit/>
          </a:bodyPr>
          <a:lstStyle/>
          <a:p>
            <a:pPr>
              <a:lnSpc>
                <a:spcPct val="130000"/>
              </a:lnSpc>
            </a:pPr>
            <a:r>
              <a:rPr lang="zh-CN" altLang="en-US" dirty="0">
                <a:solidFill>
                  <a:srgbClr val="FFFFFF"/>
                </a:solidFill>
                <a:latin typeface="宋体" pitchFamily="2" charset="-122"/>
                <a:ea typeface="宋体" pitchFamily="2" charset="-122"/>
              </a:rPr>
              <a:t>新旧约于</a:t>
            </a:r>
            <a:r>
              <a:rPr lang="en-US" altLang="zh-CN" dirty="0">
                <a:solidFill>
                  <a:srgbClr val="FFFFFF"/>
                </a:solidFill>
                <a:latin typeface="宋体" pitchFamily="2" charset="-122"/>
                <a:ea typeface="宋体" pitchFamily="2" charset="-122"/>
              </a:rPr>
              <a:t>2003</a:t>
            </a:r>
            <a:r>
              <a:rPr lang="zh-CN" altLang="en-US" dirty="0">
                <a:solidFill>
                  <a:srgbClr val="FFFFFF"/>
                </a:solidFill>
                <a:latin typeface="宋体" pitchFamily="2" charset="-122"/>
                <a:ea typeface="宋体" pitchFamily="2" charset="-122"/>
              </a:rPr>
              <a:t>年出版</a:t>
            </a:r>
            <a:endParaRPr lang="en-US" altLang="zh-CN" dirty="0">
              <a:solidFill>
                <a:srgbClr val="FFFFFF"/>
              </a:solidFill>
              <a:latin typeface="宋体" pitchFamily="2" charset="-122"/>
              <a:ea typeface="宋体" pitchFamily="2" charset="-122"/>
            </a:endParaRPr>
          </a:p>
          <a:p>
            <a:pPr>
              <a:lnSpc>
                <a:spcPct val="130000"/>
              </a:lnSpc>
            </a:pPr>
            <a:r>
              <a:rPr lang="zh-CN" altLang="en-US" dirty="0">
                <a:solidFill>
                  <a:srgbClr val="FFFFFF"/>
                </a:solidFill>
                <a:latin typeface="宋体" pitchFamily="2" charset="-122"/>
                <a:ea typeface="宋体" pitchFamily="2" charset="-122"/>
              </a:rPr>
              <a:t>继承各种版本的优点及和合本优美的语言</a:t>
            </a:r>
            <a:endParaRPr lang="en-US" altLang="zh-CN" dirty="0">
              <a:solidFill>
                <a:srgbClr val="FFFFFF"/>
              </a:solidFill>
              <a:latin typeface="宋体" pitchFamily="2" charset="-122"/>
              <a:ea typeface="宋体" pitchFamily="2" charset="-122"/>
            </a:endParaRPr>
          </a:p>
          <a:p>
            <a:pPr>
              <a:lnSpc>
                <a:spcPct val="130000"/>
              </a:lnSpc>
            </a:pPr>
            <a:r>
              <a:rPr lang="zh-CN" altLang="en-US" dirty="0">
                <a:solidFill>
                  <a:srgbClr val="FFFFFF"/>
                </a:solidFill>
                <a:latin typeface="宋体" pitchFamily="2" charset="-122"/>
                <a:ea typeface="宋体" pitchFamily="2" charset="-122"/>
              </a:rPr>
              <a:t>忠于原文</a:t>
            </a:r>
            <a:endParaRPr lang="en-US" altLang="zh-CN" dirty="0">
              <a:solidFill>
                <a:srgbClr val="FFFFFF"/>
              </a:solidFill>
              <a:latin typeface="宋体" pitchFamily="2" charset="-122"/>
              <a:ea typeface="宋体" pitchFamily="2" charset="-122"/>
            </a:endParaRPr>
          </a:p>
          <a:p>
            <a:pPr>
              <a:lnSpc>
                <a:spcPct val="130000"/>
              </a:lnSpc>
            </a:pPr>
            <a:r>
              <a:rPr lang="zh-CN" altLang="en-US" dirty="0">
                <a:solidFill>
                  <a:srgbClr val="FFFFFF"/>
                </a:solidFill>
                <a:latin typeface="宋体" pitchFamily="2" charset="-122"/>
                <a:ea typeface="宋体" pitchFamily="2" charset="-122"/>
              </a:rPr>
              <a:t>强调圣经的启示</a:t>
            </a:r>
          </a:p>
        </p:txBody>
      </p:sp>
      <p:pic>
        <p:nvPicPr>
          <p:cNvPr id="15362" name="Picture 2" descr="http://a3.att.hudong.com/55/53/01300536024346137045539488501.jpg"/>
          <p:cNvPicPr>
            <a:picLocks noChangeAspect="1" noChangeArrowheads="1"/>
          </p:cNvPicPr>
          <p:nvPr/>
        </p:nvPicPr>
        <p:blipFill>
          <a:blip r:embed="rId3" cstate="print"/>
          <a:srcRect/>
          <a:stretch>
            <a:fillRect/>
          </a:stretch>
        </p:blipFill>
        <p:spPr bwMode="auto">
          <a:xfrm rot="3765622">
            <a:off x="218908" y="3068182"/>
            <a:ext cx="3325337" cy="2362200"/>
          </a:xfrm>
          <a:prstGeom prst="rect">
            <a:avLst/>
          </a:prstGeom>
          <a:noFill/>
        </p:spPr>
      </p:pic>
    </p:spTree>
  </p:cSld>
  <p:clrMapOvr>
    <a:masterClrMapping/>
  </p:clrMapOvr>
  <p:transition spd="slow">
    <p:push/>
  </p:transition>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304800"/>
            <a:ext cx="7776000" cy="1143000"/>
          </a:xfrm>
        </p:spPr>
        <p:txBody>
          <a:bodyPr>
            <a:noAutofit/>
          </a:bodyPr>
          <a:lstStyle/>
          <a:p>
            <a:pPr algn="ctr"/>
            <a:r>
              <a:rPr lang="zh-CN" altLang="en-US" sz="6600" b="1" dirty="0">
                <a:solidFill>
                  <a:srgbClr val="FFFF00"/>
                </a:solidFill>
                <a:latin typeface="宋体" pitchFamily="2" charset="-122"/>
                <a:ea typeface="宋体" pitchFamily="2" charset="-122"/>
              </a:rPr>
              <a:t>翻译基础文本</a:t>
            </a:r>
            <a:endParaRPr lang="en-US" sz="6600" b="1" dirty="0">
              <a:solidFill>
                <a:srgbClr val="FFFF00"/>
              </a:solidFill>
              <a:latin typeface="宋体" pitchFamily="2" charset="-122"/>
              <a:ea typeface="宋体" pitchFamily="2" charset="-122"/>
            </a:endParaRPr>
          </a:p>
        </p:txBody>
      </p:sp>
      <p:graphicFrame>
        <p:nvGraphicFramePr>
          <p:cNvPr id="5" name="表格 4"/>
          <p:cNvGraphicFramePr>
            <a:graphicFrameLocks noGrp="1"/>
          </p:cNvGraphicFramePr>
          <p:nvPr>
            <p:extLst>
              <p:ext uri="{D42A27DB-BD31-4B8C-83A1-F6EECF244321}">
                <p14:modId xmlns:p14="http://schemas.microsoft.com/office/powerpoint/2010/main" val="3672402957"/>
              </p:ext>
            </p:extLst>
          </p:nvPr>
        </p:nvGraphicFramePr>
        <p:xfrm>
          <a:off x="381000" y="2282528"/>
          <a:ext cx="8458200" cy="3356272"/>
        </p:xfrm>
        <a:graphic>
          <a:graphicData uri="http://schemas.openxmlformats.org/drawingml/2006/table">
            <a:tbl>
              <a:tblPr firstRow="1" bandRow="1">
                <a:tableStyleId>{7DF18680-E054-41AD-8BC1-D1AEF772440D}</a:tableStyleId>
              </a:tblPr>
              <a:tblGrid>
                <a:gridCol w="1743958">
                  <a:extLst>
                    <a:ext uri="{9D8B030D-6E8A-4147-A177-3AD203B41FA5}">
                      <a16:colId xmlns:a16="http://schemas.microsoft.com/office/drawing/2014/main" val="20000"/>
                    </a:ext>
                  </a:extLst>
                </a:gridCol>
                <a:gridCol w="6714242">
                  <a:extLst>
                    <a:ext uri="{9D8B030D-6E8A-4147-A177-3AD203B41FA5}">
                      <a16:colId xmlns:a16="http://schemas.microsoft.com/office/drawing/2014/main" val="20001"/>
                    </a:ext>
                  </a:extLst>
                </a:gridCol>
              </a:tblGrid>
              <a:tr h="102108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zh-CN" altLang="en-US" sz="2800" dirty="0"/>
                        <a:t>版本</a:t>
                      </a:r>
                    </a:p>
                    <a:p>
                      <a:endParaRPr lang="en-US" sz="2800" dirty="0">
                        <a:solidFill>
                          <a:schemeClr val="tx1"/>
                        </a:solidFill>
                      </a:endParaRPr>
                    </a:p>
                  </a:txBody>
                  <a:tcPr/>
                </a:tc>
                <a:tc>
                  <a:txBody>
                    <a:bodyPr/>
                    <a:lstStyle/>
                    <a:p>
                      <a:pPr algn="l"/>
                      <a:r>
                        <a:rPr lang="zh-CN" altLang="en-US" sz="2800" dirty="0"/>
                        <a:t>翻译基础文本 </a:t>
                      </a:r>
                      <a:endParaRPr lang="zh-CN" altLang="en-US" sz="2800" dirty="0">
                        <a:solidFill>
                          <a:schemeClr val="tx1"/>
                        </a:solidFill>
                        <a:latin typeface="宋体" pitchFamily="2" charset="-122"/>
                        <a:ea typeface="宋体" pitchFamily="2" charset="-122"/>
                      </a:endParaRPr>
                    </a:p>
                  </a:txBody>
                  <a:tcPr/>
                </a:tc>
                <a:extLst>
                  <a:ext uri="{0D108BD9-81ED-4DB2-BD59-A6C34878D82A}">
                    <a16:rowId xmlns:a16="http://schemas.microsoft.com/office/drawing/2014/main" val="10000"/>
                  </a:ext>
                </a:extLst>
              </a:tr>
              <a:tr h="963592">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zh-CN" altLang="en-US" sz="2800" dirty="0"/>
                        <a:t>和合本</a:t>
                      </a:r>
                    </a:p>
                    <a:p>
                      <a:endParaRPr lang="en-US" sz="2800" dirty="0">
                        <a:solidFill>
                          <a:schemeClr val="tx1"/>
                        </a:solidFill>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0" lang="en-US" altLang="zh-CN" sz="2800" kern="1200" dirty="0"/>
                        <a:t>1885</a:t>
                      </a:r>
                      <a:r>
                        <a:rPr kumimoji="0" lang="zh-CN" altLang="en-US" sz="2800" kern="1200" dirty="0"/>
                        <a:t>年出版的</a:t>
                      </a:r>
                      <a:r>
                        <a:rPr kumimoji="0" lang="en-US" altLang="zh-CN" sz="2800" kern="1200" dirty="0"/>
                        <a:t>《</a:t>
                      </a:r>
                      <a:r>
                        <a:rPr kumimoji="0" lang="zh-CN" altLang="en-US" sz="2800" kern="1200" dirty="0"/>
                        <a:t>英文修订本圣经</a:t>
                      </a:r>
                      <a:r>
                        <a:rPr kumimoji="0" lang="en-US" altLang="zh-CN" sz="2800" kern="1200" dirty="0"/>
                        <a:t>》</a:t>
                      </a:r>
                      <a:r>
                        <a:rPr kumimoji="0" lang="zh-CN" altLang="en-US" sz="2800" kern="1200" dirty="0"/>
                        <a:t>和</a:t>
                      </a:r>
                      <a:endParaRPr kumimoji="0" lang="en-US" altLang="zh-CN" sz="2800" kern="1200" dirty="0"/>
                    </a:p>
                    <a:p>
                      <a:pPr marL="0" marR="0" indent="0" algn="l" defTabSz="914400" rtl="0" eaLnBrk="1" fontAlgn="auto" latinLnBrk="0" hangingPunct="1">
                        <a:lnSpc>
                          <a:spcPct val="100000"/>
                        </a:lnSpc>
                        <a:spcBef>
                          <a:spcPts val="0"/>
                        </a:spcBef>
                        <a:spcAft>
                          <a:spcPts val="0"/>
                        </a:spcAft>
                        <a:buClrTx/>
                        <a:buSzTx/>
                        <a:buFontTx/>
                        <a:buNone/>
                        <a:tabLst/>
                        <a:defRPr/>
                      </a:pPr>
                      <a:r>
                        <a:rPr kumimoji="0" lang="en-US" altLang="zh-CN" sz="2800" kern="1200" dirty="0"/>
                        <a:t>1611</a:t>
                      </a:r>
                      <a:r>
                        <a:rPr kumimoji="0" lang="zh-CN" altLang="en-US" sz="2800" kern="1200" dirty="0"/>
                        <a:t>年出版的</a:t>
                      </a:r>
                      <a:r>
                        <a:rPr kumimoji="0" lang="en-US" altLang="zh-CN" sz="2800" kern="1200" dirty="0"/>
                        <a:t>《</a:t>
                      </a:r>
                      <a:r>
                        <a:rPr kumimoji="0" lang="zh-CN" altLang="en-US" sz="2800" kern="1200" dirty="0"/>
                        <a:t>钦定本</a:t>
                      </a:r>
                      <a:r>
                        <a:rPr kumimoji="0" lang="en-US" altLang="zh-CN" sz="2800" kern="1200" dirty="0"/>
                        <a:t>》</a:t>
                      </a:r>
                      <a:r>
                        <a:rPr kumimoji="0" lang="zh-CN" altLang="en-US" sz="2800" kern="1200" dirty="0"/>
                        <a:t>*</a:t>
                      </a:r>
                    </a:p>
                  </a:txBody>
                  <a:tcPr/>
                </a:tc>
                <a:extLst>
                  <a:ext uri="{0D108BD9-81ED-4DB2-BD59-A6C34878D82A}">
                    <a16:rowId xmlns:a16="http://schemas.microsoft.com/office/drawing/2014/main" val="10001"/>
                  </a:ext>
                </a:extLst>
              </a:tr>
              <a:tr h="124138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zh-CN" altLang="en-US" sz="2800" dirty="0"/>
                        <a:t>恢复本</a:t>
                      </a:r>
                    </a:p>
                    <a:p>
                      <a:endParaRPr lang="en-US" sz="2800" dirty="0">
                        <a:solidFill>
                          <a:schemeClr val="tx1"/>
                        </a:solidFill>
                      </a:endParaRPr>
                    </a:p>
                  </a:txBody>
                  <a:tcPr/>
                </a:tc>
                <a:tc>
                  <a:txBody>
                    <a:bodyPr/>
                    <a:lstStyle/>
                    <a:p>
                      <a:pPr algn="l"/>
                      <a:r>
                        <a:rPr lang="zh-CN" altLang="en-US" sz="2800" dirty="0"/>
                        <a:t>旧约：德国斯图噶版希伯来文经文（</a:t>
                      </a:r>
                      <a:r>
                        <a:rPr lang="en-US" altLang="zh-CN" sz="2800" dirty="0"/>
                        <a:t>BHS</a:t>
                      </a:r>
                      <a:r>
                        <a:rPr lang="zh-CN" altLang="en-US" sz="2800" dirty="0"/>
                        <a:t>，   </a:t>
                      </a:r>
                      <a:endParaRPr lang="en-US" altLang="zh-CN" sz="2800" dirty="0"/>
                    </a:p>
                    <a:p>
                      <a:pPr algn="l"/>
                      <a:r>
                        <a:rPr lang="en-US" altLang="zh-CN" sz="2800" dirty="0"/>
                        <a:t>            1990</a:t>
                      </a:r>
                      <a:r>
                        <a:rPr lang="zh-CN" altLang="en-US" sz="2800" dirty="0"/>
                        <a:t>年修订版）</a:t>
                      </a:r>
                      <a:endParaRPr lang="en-US" altLang="zh-CN" sz="2800" dirty="0"/>
                    </a:p>
                    <a:p>
                      <a:pPr algn="l"/>
                      <a:r>
                        <a:rPr lang="zh-CN" altLang="en-US" sz="2800" dirty="0"/>
                        <a:t>新约：</a:t>
                      </a:r>
                      <a:r>
                        <a:rPr lang="en-US" altLang="zh-CN" sz="2700" dirty="0"/>
                        <a:t>Nestle-Aland </a:t>
                      </a:r>
                      <a:r>
                        <a:rPr lang="zh-CN" altLang="en-US" sz="2700" dirty="0"/>
                        <a:t>第二十六版希腊文经文</a:t>
                      </a:r>
                    </a:p>
                  </a:txBody>
                  <a:tcPr/>
                </a:tc>
                <a:extLst>
                  <a:ext uri="{0D108BD9-81ED-4DB2-BD59-A6C34878D82A}">
                    <a16:rowId xmlns:a16="http://schemas.microsoft.com/office/drawing/2014/main" val="10002"/>
                  </a:ext>
                </a:extLst>
              </a:tr>
            </a:tbl>
          </a:graphicData>
        </a:graphic>
      </p:graphicFrame>
      <p:sp>
        <p:nvSpPr>
          <p:cNvPr id="3" name="文本框 2">
            <a:extLst>
              <a:ext uri="{FF2B5EF4-FFF2-40B4-BE49-F238E27FC236}">
                <a16:creationId xmlns:a16="http://schemas.microsoft.com/office/drawing/2014/main" id="{0E7E2004-FA8E-46CD-BF6F-6386DAFF5121}"/>
              </a:ext>
            </a:extLst>
          </p:cNvPr>
          <p:cNvSpPr txBox="1"/>
          <p:nvPr/>
        </p:nvSpPr>
        <p:spPr>
          <a:xfrm>
            <a:off x="381000" y="5867400"/>
            <a:ext cx="8229600" cy="830997"/>
          </a:xfrm>
          <a:prstGeom prst="rect">
            <a:avLst/>
          </a:prstGeom>
          <a:noFill/>
        </p:spPr>
        <p:txBody>
          <a:bodyPr wrap="square" rtlCol="0">
            <a:spAutoFit/>
          </a:bodyPr>
          <a:lstStyle/>
          <a:p>
            <a:r>
              <a:rPr lang="zh-CN" altLang="en-US" sz="2400" dirty="0"/>
              <a:t>注：根据任东升，圣经汉译文化研究（武汉：湖北教育出版社，</a:t>
            </a:r>
            <a:r>
              <a:rPr lang="en-US" altLang="en-US" sz="2400" dirty="0"/>
              <a:t>2007</a:t>
            </a:r>
            <a:r>
              <a:rPr lang="zh-CN" altLang="en-US" sz="2400" dirty="0"/>
              <a:t>），</a:t>
            </a:r>
            <a:r>
              <a:rPr lang="en-US" altLang="zh-CN" sz="2400" dirty="0"/>
              <a:t>136</a:t>
            </a:r>
            <a:r>
              <a:rPr lang="zh-CN" altLang="en-US" sz="2400" dirty="0"/>
              <a:t>页。</a:t>
            </a:r>
          </a:p>
        </p:txBody>
      </p:sp>
    </p:spTree>
  </p:cSld>
  <p:clrMapOvr>
    <a:masterClrMapping/>
  </p:clrMapOvr>
  <p:transition spd="slow">
    <p:push dir="r"/>
  </p:transition>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457200"/>
            <a:ext cx="7467600" cy="838200"/>
          </a:xfrm>
        </p:spPr>
        <p:txBody>
          <a:bodyPr>
            <a:noAutofit/>
          </a:bodyPr>
          <a:lstStyle/>
          <a:p>
            <a:pPr algn="ctr"/>
            <a:r>
              <a:rPr lang="zh-CN" altLang="en-US" sz="6600" b="1" dirty="0">
                <a:solidFill>
                  <a:srgbClr val="FFFF00"/>
                </a:solidFill>
                <a:latin typeface="+mn-ea"/>
                <a:ea typeface="+mn-ea"/>
              </a:rPr>
              <a:t>翻译的精准</a:t>
            </a:r>
            <a:endParaRPr lang="en-US" sz="6600" b="1" dirty="0">
              <a:solidFill>
                <a:srgbClr val="FFFF00"/>
              </a:solidFill>
              <a:latin typeface="+mn-ea"/>
              <a:ea typeface="+mn-ea"/>
            </a:endParaRPr>
          </a:p>
        </p:txBody>
      </p:sp>
      <p:sp>
        <p:nvSpPr>
          <p:cNvPr id="10" name="内容占位符 9"/>
          <p:cNvSpPr>
            <a:spLocks noGrp="1"/>
          </p:cNvSpPr>
          <p:nvPr>
            <p:ph idx="1"/>
          </p:nvPr>
        </p:nvSpPr>
        <p:spPr>
          <a:xfrm>
            <a:off x="0" y="1752600"/>
            <a:ext cx="9144000" cy="4525963"/>
          </a:xfrm>
        </p:spPr>
        <p:txBody>
          <a:bodyPr>
            <a:normAutofit fontScale="92500"/>
          </a:bodyPr>
          <a:lstStyle/>
          <a:p>
            <a:pPr>
              <a:spcBef>
                <a:spcPts val="600"/>
              </a:spcBef>
            </a:pPr>
            <a:r>
              <a:rPr lang="zh-CN" altLang="en-US" sz="3600" dirty="0">
                <a:solidFill>
                  <a:srgbClr val="FFFFFF"/>
                </a:solidFill>
                <a:latin typeface="宋体" pitchFamily="2" charset="-122"/>
                <a:ea typeface="宋体" pitchFamily="2" charset="-122"/>
              </a:rPr>
              <a:t>民数记一章</a:t>
            </a:r>
            <a:r>
              <a:rPr lang="en-US" altLang="zh-CN" sz="3600" dirty="0">
                <a:solidFill>
                  <a:srgbClr val="FFFFFF"/>
                </a:solidFill>
                <a:latin typeface="宋体" pitchFamily="2" charset="-122"/>
                <a:ea typeface="宋体" pitchFamily="2" charset="-122"/>
              </a:rPr>
              <a:t>50</a:t>
            </a:r>
            <a:r>
              <a:rPr lang="zh-CN" altLang="en-US" sz="3600" dirty="0">
                <a:solidFill>
                  <a:srgbClr val="FFFFFF"/>
                </a:solidFill>
                <a:latin typeface="宋体" pitchFamily="2" charset="-122"/>
                <a:ea typeface="宋体" pitchFamily="2" charset="-122"/>
              </a:rPr>
              <a:t>节</a:t>
            </a:r>
            <a:endParaRPr lang="en-US" altLang="zh-CN" sz="3600" dirty="0">
              <a:solidFill>
                <a:srgbClr val="FFFFFF"/>
              </a:solidFill>
              <a:latin typeface="宋体" pitchFamily="2" charset="-122"/>
              <a:ea typeface="宋体" pitchFamily="2" charset="-122"/>
            </a:endParaRPr>
          </a:p>
          <a:p>
            <a:pPr>
              <a:spcBef>
                <a:spcPts val="600"/>
              </a:spcBef>
            </a:pPr>
            <a:r>
              <a:rPr lang="zh-CN" altLang="zh-CN" sz="3600" dirty="0">
                <a:solidFill>
                  <a:srgbClr val="FFFFFF"/>
                </a:solidFill>
                <a:latin typeface="宋体" pitchFamily="2" charset="-122"/>
                <a:ea typeface="宋体" pitchFamily="2" charset="-122"/>
              </a:rPr>
              <a:t>原文</a:t>
            </a:r>
            <a:r>
              <a:rPr lang="zh-CN" altLang="zh-CN" sz="3000" dirty="0">
                <a:solidFill>
                  <a:srgbClr val="FFFFFF"/>
                </a:solidFill>
              </a:rPr>
              <a:t>：</a:t>
            </a:r>
            <a:r>
              <a:rPr lang="en-US" altLang="zh-CN" sz="3000" dirty="0">
                <a:solidFill>
                  <a:srgbClr val="FFFFFF"/>
                </a:solidFill>
              </a:rPr>
              <a:t>…</a:t>
            </a:r>
            <a:r>
              <a:rPr lang="he-IL" sz="3000" b="1" dirty="0"/>
              <a:t>נ</a:t>
            </a:r>
            <a:r>
              <a:rPr lang="he-IL" sz="3000" dirty="0"/>
              <a:t>  וְאַתָּה הַפְקֵד אֶת-הַלְוִיִּם עַל-מִשְׁכַּן ה</a:t>
            </a:r>
            <a:r>
              <a:rPr lang="he-IL" sz="3000" dirty="0">
                <a:solidFill>
                  <a:srgbClr val="FF0000"/>
                </a:solidFill>
              </a:rPr>
              <a:t>ָ</a:t>
            </a:r>
            <a:r>
              <a:rPr lang="he-IL" sz="3000" dirty="0">
                <a:solidFill>
                  <a:srgbClr val="FFFF00"/>
                </a:solidFill>
              </a:rPr>
              <a:t>עֵדֻת</a:t>
            </a:r>
            <a:r>
              <a:rPr lang="he-IL" sz="3000" dirty="0"/>
              <a:t> וְעַל כָּל-כֵּלָיו</a:t>
            </a:r>
            <a:r>
              <a:rPr lang="en-US" sz="3000" dirty="0"/>
              <a:t> </a:t>
            </a:r>
            <a:r>
              <a:rPr lang="en-US" sz="2800" dirty="0"/>
              <a:t>		   	</a:t>
            </a:r>
            <a:r>
              <a:rPr lang="en-US" dirty="0"/>
              <a:t>( but appoint thou the Levites over </a:t>
            </a:r>
          </a:p>
          <a:p>
            <a:pPr>
              <a:spcBef>
                <a:spcPts val="600"/>
              </a:spcBef>
              <a:buNone/>
            </a:pPr>
            <a:r>
              <a:rPr lang="en-US" dirty="0"/>
              <a:t>			  the tabernacle of </a:t>
            </a:r>
            <a:r>
              <a:rPr lang="en-US" dirty="0">
                <a:solidFill>
                  <a:srgbClr val="FFFF00"/>
                </a:solidFill>
              </a:rPr>
              <a:t>the testimony</a:t>
            </a:r>
            <a:r>
              <a:rPr lang="en-US" dirty="0"/>
              <a:t>,  … )</a:t>
            </a:r>
          </a:p>
          <a:p>
            <a:pPr>
              <a:spcBef>
                <a:spcPts val="600"/>
              </a:spcBef>
              <a:buNone/>
            </a:pPr>
            <a:r>
              <a:rPr lang="he-IL" dirty="0">
                <a:solidFill>
                  <a:srgbClr val="FFFF00"/>
                </a:solidFill>
              </a:rPr>
              <a:t>ע</a:t>
            </a:r>
            <a:r>
              <a:rPr lang="he-IL" dirty="0">
                <a:solidFill>
                  <a:srgbClr val="FF0000"/>
                </a:solidFill>
              </a:rPr>
              <a:t>ֵ</a:t>
            </a:r>
            <a:r>
              <a:rPr lang="he-IL" dirty="0">
                <a:solidFill>
                  <a:srgbClr val="FFFF00"/>
                </a:solidFill>
              </a:rPr>
              <a:t>דֻת</a:t>
            </a:r>
            <a:r>
              <a:rPr lang="en-US" dirty="0">
                <a:solidFill>
                  <a:srgbClr val="FFFF00"/>
                </a:solidFill>
              </a:rPr>
              <a:t>:</a:t>
            </a:r>
            <a:r>
              <a:rPr lang="ja-JP" altLang="en-US" dirty="0">
                <a:solidFill>
                  <a:srgbClr val="FFFF00"/>
                </a:solidFill>
              </a:rPr>
              <a:t>原文意</a:t>
            </a:r>
            <a:r>
              <a:rPr lang="zh-CN" altLang="en-US" dirty="0">
                <a:solidFill>
                  <a:srgbClr val="FFFF00"/>
                </a:solidFill>
              </a:rPr>
              <a:t>“</a:t>
            </a:r>
            <a:r>
              <a:rPr lang="ja-JP" altLang="en-US" dirty="0">
                <a:solidFill>
                  <a:srgbClr val="FFFF00"/>
                </a:solidFill>
              </a:rPr>
              <a:t>见证</a:t>
            </a:r>
            <a:r>
              <a:rPr lang="zh-CN" altLang="en-US" dirty="0">
                <a:solidFill>
                  <a:srgbClr val="FFFF00"/>
                </a:solidFill>
              </a:rPr>
              <a:t>”：</a:t>
            </a:r>
            <a:endParaRPr lang="en-US" altLang="zh-CN" dirty="0">
              <a:solidFill>
                <a:srgbClr val="FFFF00"/>
              </a:solidFill>
            </a:endParaRPr>
          </a:p>
          <a:p>
            <a:pPr>
              <a:spcBef>
                <a:spcPts val="600"/>
              </a:spcBef>
            </a:pPr>
            <a:r>
              <a:rPr lang="zh-CN" altLang="en-US" sz="3600" dirty="0">
                <a:solidFill>
                  <a:srgbClr val="FFFFFF"/>
                </a:solidFill>
                <a:latin typeface="宋体" pitchFamily="2" charset="-122"/>
                <a:ea typeface="宋体" pitchFamily="2" charset="-122"/>
              </a:rPr>
              <a:t>和合本</a:t>
            </a:r>
            <a:r>
              <a:rPr lang="en-US" altLang="zh-CN" sz="3600" dirty="0">
                <a:solidFill>
                  <a:srgbClr val="FFFFFF"/>
                </a:solidFill>
                <a:latin typeface="宋体" pitchFamily="2" charset="-122"/>
                <a:ea typeface="宋体" pitchFamily="2" charset="-122"/>
              </a:rPr>
              <a:t>:</a:t>
            </a:r>
            <a:r>
              <a:rPr lang="zh-CN" altLang="en-US" sz="2800" dirty="0">
                <a:solidFill>
                  <a:srgbClr val="FFFFFF"/>
                </a:solidFill>
                <a:latin typeface="宋体" pitchFamily="2" charset="-122"/>
                <a:ea typeface="宋体" pitchFamily="2" charset="-122"/>
              </a:rPr>
              <a:t>只要派利未人管</a:t>
            </a:r>
            <a:r>
              <a:rPr lang="zh-CN" altLang="en-US" sz="2800" dirty="0">
                <a:solidFill>
                  <a:srgbClr val="FFFF00"/>
                </a:solidFill>
                <a:latin typeface="宋体" pitchFamily="2" charset="-122"/>
                <a:ea typeface="宋体" pitchFamily="2" charset="-122"/>
              </a:rPr>
              <a:t>法柜的</a:t>
            </a:r>
            <a:r>
              <a:rPr lang="zh-CN" altLang="en-US" sz="2800" dirty="0">
                <a:solidFill>
                  <a:srgbClr val="FFFFFF"/>
                </a:solidFill>
                <a:latin typeface="宋体" pitchFamily="2" charset="-122"/>
                <a:ea typeface="宋体" pitchFamily="2" charset="-122"/>
              </a:rPr>
              <a:t>帐幕和其中的器皿，</a:t>
            </a:r>
            <a:r>
              <a:rPr lang="en-US" altLang="zh-CN" sz="2800" dirty="0">
                <a:solidFill>
                  <a:srgbClr val="FFFFFF"/>
                </a:solidFill>
                <a:latin typeface="宋体" pitchFamily="2" charset="-122"/>
                <a:ea typeface="宋体" pitchFamily="2" charset="-122"/>
              </a:rPr>
              <a:t>…</a:t>
            </a:r>
          </a:p>
          <a:p>
            <a:pPr>
              <a:spcBef>
                <a:spcPts val="600"/>
              </a:spcBef>
            </a:pPr>
            <a:r>
              <a:rPr lang="zh-CN" altLang="en-US" sz="3600" dirty="0">
                <a:solidFill>
                  <a:srgbClr val="FFFFFF"/>
                </a:solidFill>
                <a:latin typeface="宋体" pitchFamily="2" charset="-122"/>
                <a:ea typeface="宋体" pitchFamily="2" charset="-122"/>
              </a:rPr>
              <a:t>恢复本</a:t>
            </a:r>
            <a:r>
              <a:rPr lang="en-US" altLang="zh-CN" sz="3600" dirty="0">
                <a:solidFill>
                  <a:srgbClr val="FFFFFF"/>
                </a:solidFill>
                <a:latin typeface="宋体" pitchFamily="2" charset="-122"/>
                <a:ea typeface="宋体" pitchFamily="2" charset="-122"/>
              </a:rPr>
              <a:t>:</a:t>
            </a:r>
            <a:r>
              <a:rPr lang="zh-CN" altLang="en-US" sz="2800" dirty="0">
                <a:solidFill>
                  <a:srgbClr val="FFFFFF"/>
                </a:solidFill>
                <a:latin typeface="宋体" pitchFamily="2" charset="-122"/>
                <a:ea typeface="宋体" pitchFamily="2" charset="-122"/>
              </a:rPr>
              <a:t>只要派利未人照管</a:t>
            </a:r>
            <a:r>
              <a:rPr lang="zh-CN" altLang="en-US" sz="2800" dirty="0">
                <a:solidFill>
                  <a:srgbClr val="FFFF00"/>
                </a:solidFill>
                <a:latin typeface="宋体" pitchFamily="2" charset="-122"/>
                <a:ea typeface="宋体" pitchFamily="2" charset="-122"/>
              </a:rPr>
              <a:t>见证的</a:t>
            </a:r>
            <a:r>
              <a:rPr lang="zh-CN" altLang="en-US" sz="2800" dirty="0">
                <a:solidFill>
                  <a:srgbClr val="FFFFFF"/>
                </a:solidFill>
                <a:latin typeface="宋体" pitchFamily="2" charset="-122"/>
                <a:ea typeface="宋体" pitchFamily="2" charset="-122"/>
              </a:rPr>
              <a:t>帐幕和其中的一切物 </a:t>
            </a:r>
            <a:r>
              <a:rPr lang="en-US" altLang="zh-CN" sz="2800" dirty="0">
                <a:solidFill>
                  <a:srgbClr val="FFFFFF"/>
                </a:solidFill>
                <a:latin typeface="宋体" pitchFamily="2" charset="-122"/>
                <a:ea typeface="宋体" pitchFamily="2" charset="-122"/>
              </a:rPr>
              <a:t>		 </a:t>
            </a:r>
            <a:r>
              <a:rPr lang="zh-CN" altLang="en-US" sz="2800" dirty="0">
                <a:solidFill>
                  <a:srgbClr val="FFFFFF"/>
                </a:solidFill>
                <a:latin typeface="宋体" pitchFamily="2" charset="-122"/>
                <a:ea typeface="宋体" pitchFamily="2" charset="-122"/>
              </a:rPr>
              <a:t>件，</a:t>
            </a:r>
            <a:r>
              <a:rPr lang="en-US" altLang="zh-CN" sz="2800" dirty="0">
                <a:solidFill>
                  <a:srgbClr val="FFFFFF"/>
                </a:solidFill>
                <a:latin typeface="宋体" pitchFamily="2" charset="-122"/>
                <a:ea typeface="宋体" pitchFamily="2" charset="-122"/>
              </a:rPr>
              <a:t>…</a:t>
            </a:r>
            <a:endParaRPr lang="en-US" sz="2800" dirty="0">
              <a:solidFill>
                <a:srgbClr val="FFFFFF"/>
              </a:solidFill>
              <a:latin typeface="宋体" pitchFamily="2" charset="-122"/>
              <a:ea typeface="宋体" pitchFamily="2" charset="-122"/>
            </a:endParaRPr>
          </a:p>
          <a:p>
            <a:pPr>
              <a:buNone/>
            </a:pPr>
            <a:endParaRPr lang="en-US" dirty="0"/>
          </a:p>
        </p:txBody>
      </p:sp>
    </p:spTree>
  </p:cSld>
  <p:clrMapOvr>
    <a:masterClrMapping/>
  </p:clrMapOvr>
  <p:transition spd="slow">
    <p:push dir="u"/>
  </p:transition>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381000"/>
            <a:ext cx="8686800" cy="914400"/>
          </a:xfrm>
        </p:spPr>
        <p:txBody>
          <a:bodyPr>
            <a:noAutofit/>
          </a:bodyPr>
          <a:lstStyle/>
          <a:p>
            <a:pPr algn="ctr"/>
            <a:r>
              <a:rPr lang="zh-CN" altLang="en-US" sz="6600" b="1" dirty="0">
                <a:solidFill>
                  <a:srgbClr val="FFFF00"/>
                </a:solidFill>
                <a:latin typeface="+mn-ea"/>
                <a:ea typeface="+mn-ea"/>
              </a:rPr>
              <a:t>翻译的精准</a:t>
            </a:r>
          </a:p>
        </p:txBody>
      </p:sp>
      <p:sp>
        <p:nvSpPr>
          <p:cNvPr id="3" name="Content Placeholder 2"/>
          <p:cNvSpPr>
            <a:spLocks noGrp="1"/>
          </p:cNvSpPr>
          <p:nvPr>
            <p:ph idx="1"/>
          </p:nvPr>
        </p:nvSpPr>
        <p:spPr>
          <a:xfrm>
            <a:off x="304800" y="1981200"/>
            <a:ext cx="9085338" cy="4539486"/>
          </a:xfrm>
        </p:spPr>
        <p:txBody>
          <a:bodyPr>
            <a:noAutofit/>
          </a:bodyPr>
          <a:lstStyle/>
          <a:p>
            <a:r>
              <a:rPr lang="zh-CN" altLang="en-US" sz="3600" dirty="0">
                <a:solidFill>
                  <a:srgbClr val="FFFFFF"/>
                </a:solidFill>
                <a:latin typeface="宋体" pitchFamily="2" charset="-122"/>
                <a:ea typeface="宋体" pitchFamily="2" charset="-122"/>
              </a:rPr>
              <a:t>民数记五章</a:t>
            </a:r>
            <a:r>
              <a:rPr lang="en-US" altLang="zh-CN" sz="3600" dirty="0">
                <a:solidFill>
                  <a:srgbClr val="FFFFFF"/>
                </a:solidFill>
                <a:latin typeface="宋体" pitchFamily="2" charset="-122"/>
                <a:ea typeface="宋体" pitchFamily="2" charset="-122"/>
              </a:rPr>
              <a:t>14</a:t>
            </a:r>
            <a:r>
              <a:rPr lang="zh-CN" altLang="en-US" sz="3600" dirty="0">
                <a:solidFill>
                  <a:srgbClr val="FFFFFF"/>
                </a:solidFill>
                <a:latin typeface="宋体" pitchFamily="2" charset="-122"/>
                <a:ea typeface="宋体" pitchFamily="2" charset="-122"/>
              </a:rPr>
              <a:t>节</a:t>
            </a:r>
            <a:endParaRPr lang="en-US" altLang="zh-CN" sz="3600" dirty="0">
              <a:solidFill>
                <a:srgbClr val="FFFFFF"/>
              </a:solidFill>
              <a:latin typeface="宋体" pitchFamily="2" charset="-122"/>
              <a:ea typeface="宋体" pitchFamily="2" charset="-122"/>
            </a:endParaRPr>
          </a:p>
          <a:p>
            <a:r>
              <a:rPr lang="zh-CN" altLang="en-US" sz="3600" dirty="0">
                <a:solidFill>
                  <a:srgbClr val="FFFFFF"/>
                </a:solidFill>
                <a:latin typeface="宋体" pitchFamily="2" charset="-122"/>
                <a:ea typeface="宋体" pitchFamily="2" charset="-122"/>
              </a:rPr>
              <a:t>原文</a:t>
            </a:r>
            <a:r>
              <a:rPr lang="en-US" altLang="zh-CN" sz="3600" dirty="0">
                <a:solidFill>
                  <a:srgbClr val="FFFFFF"/>
                </a:solidFill>
                <a:latin typeface="宋体" pitchFamily="2" charset="-122"/>
                <a:ea typeface="宋体" pitchFamily="2" charset="-122"/>
              </a:rPr>
              <a:t>: </a:t>
            </a:r>
            <a:r>
              <a:rPr lang="en-US" altLang="zh-CN" sz="3000" b="1" dirty="0">
                <a:solidFill>
                  <a:srgbClr val="FFFFFF"/>
                </a:solidFill>
                <a:latin typeface="宋体" pitchFamily="2" charset="-122"/>
                <a:ea typeface="宋体" pitchFamily="2" charset="-122"/>
              </a:rPr>
              <a:t>…</a:t>
            </a:r>
            <a:r>
              <a:rPr lang="he-IL" sz="3000" b="1" dirty="0"/>
              <a:t> יד</a:t>
            </a:r>
            <a:r>
              <a:rPr lang="he-IL" sz="3000" dirty="0"/>
              <a:t>  וְעָבַר עָלָיו </a:t>
            </a:r>
            <a:r>
              <a:rPr lang="he-IL" sz="3000" dirty="0">
                <a:solidFill>
                  <a:srgbClr val="FFFF00"/>
                </a:solidFill>
              </a:rPr>
              <a:t>רוּחַ</a:t>
            </a:r>
            <a:r>
              <a:rPr lang="he-IL" sz="3000" dirty="0"/>
              <a:t>-קִנְאָה וְקִנֵּא אֶת-אִשְׁתּוֹ</a:t>
            </a:r>
            <a:r>
              <a:rPr lang="he-IL" sz="2800" dirty="0"/>
              <a:t>,</a:t>
            </a:r>
            <a:r>
              <a:rPr lang="en-US" sz="2800" dirty="0"/>
              <a:t>                                            	        </a:t>
            </a:r>
            <a:r>
              <a:rPr lang="en-US" altLang="zh-CN" sz="3000" dirty="0"/>
              <a:t>(</a:t>
            </a:r>
            <a:r>
              <a:rPr lang="en-US" sz="3000" dirty="0"/>
              <a:t>and </a:t>
            </a:r>
            <a:r>
              <a:rPr lang="en-US" sz="3000" dirty="0">
                <a:solidFill>
                  <a:srgbClr val="FFFF00"/>
                </a:solidFill>
              </a:rPr>
              <a:t>the spirit </a:t>
            </a:r>
            <a:r>
              <a:rPr lang="en-US" sz="3000" dirty="0"/>
              <a:t>of jealousy come upon him, …)</a:t>
            </a:r>
          </a:p>
          <a:p>
            <a:r>
              <a:rPr lang="he-IL" sz="3000" dirty="0">
                <a:solidFill>
                  <a:srgbClr val="FFFF00"/>
                </a:solidFill>
              </a:rPr>
              <a:t>רוּחַ</a:t>
            </a:r>
            <a:r>
              <a:rPr lang="zh-CN" altLang="en-US" sz="3000" dirty="0">
                <a:solidFill>
                  <a:srgbClr val="FFFF00"/>
                </a:solidFill>
              </a:rPr>
              <a:t>：原文意“风、灵、气、心思、魂”：</a:t>
            </a:r>
            <a:endParaRPr lang="en-US" altLang="zh-CN" sz="3000" b="1" dirty="0">
              <a:solidFill>
                <a:srgbClr val="FFFF00"/>
              </a:solidFill>
              <a:latin typeface="宋体" pitchFamily="2" charset="-122"/>
              <a:ea typeface="宋体" pitchFamily="2" charset="-122"/>
            </a:endParaRPr>
          </a:p>
          <a:p>
            <a:r>
              <a:rPr lang="zh-CN" altLang="zh-CN" sz="3600" dirty="0">
                <a:solidFill>
                  <a:srgbClr val="FFFFFF"/>
                </a:solidFill>
                <a:latin typeface="宋体" pitchFamily="2" charset="-122"/>
                <a:ea typeface="宋体" pitchFamily="2" charset="-122"/>
              </a:rPr>
              <a:t>和合本：</a:t>
            </a:r>
            <a:r>
              <a:rPr lang="zh-CN" altLang="en-US" sz="2800" dirty="0">
                <a:solidFill>
                  <a:srgbClr val="FFFFFF"/>
                </a:solidFill>
                <a:latin typeface="宋体" pitchFamily="2" charset="-122"/>
                <a:ea typeface="宋体" pitchFamily="2" charset="-122"/>
              </a:rPr>
              <a:t>她丈夫生了疑恨的</a:t>
            </a:r>
            <a:r>
              <a:rPr lang="zh-CN" altLang="en-US" sz="2800" dirty="0">
                <a:solidFill>
                  <a:srgbClr val="FFFF00"/>
                </a:solidFill>
                <a:latin typeface="宋体" pitchFamily="2" charset="-122"/>
                <a:ea typeface="宋体" pitchFamily="2" charset="-122"/>
              </a:rPr>
              <a:t>心</a:t>
            </a:r>
            <a:r>
              <a:rPr lang="zh-CN" altLang="en-US" sz="2800" dirty="0">
                <a:solidFill>
                  <a:srgbClr val="FFFFFF"/>
                </a:solidFill>
                <a:latin typeface="宋体" pitchFamily="2" charset="-122"/>
                <a:ea typeface="宋体" pitchFamily="2" charset="-122"/>
              </a:rPr>
              <a:t>，</a:t>
            </a:r>
            <a:r>
              <a:rPr lang="en-US" altLang="zh-CN" sz="2800" dirty="0">
                <a:solidFill>
                  <a:srgbClr val="FFFFFF"/>
                </a:solidFill>
                <a:latin typeface="宋体" pitchFamily="2" charset="-122"/>
                <a:ea typeface="宋体" pitchFamily="2" charset="-122"/>
              </a:rPr>
              <a:t>…</a:t>
            </a:r>
          </a:p>
          <a:p>
            <a:r>
              <a:rPr lang="zh-CN" altLang="zh-CN" sz="3600" dirty="0">
                <a:solidFill>
                  <a:srgbClr val="FFFFFF"/>
                </a:solidFill>
                <a:latin typeface="宋体" pitchFamily="2" charset="-122"/>
                <a:ea typeface="宋体" pitchFamily="2" charset="-122"/>
              </a:rPr>
              <a:t>恢复本：</a:t>
            </a:r>
            <a:r>
              <a:rPr lang="zh-CN" altLang="en-US" sz="2800" dirty="0">
                <a:solidFill>
                  <a:srgbClr val="FFFFFF"/>
                </a:solidFill>
                <a:latin typeface="宋体" pitchFamily="2" charset="-122"/>
                <a:ea typeface="宋体" pitchFamily="2" charset="-122"/>
              </a:rPr>
              <a:t>她丈夫生了疑忌的</a:t>
            </a:r>
            <a:r>
              <a:rPr lang="zh-CN" altLang="en-US" sz="2800" dirty="0">
                <a:solidFill>
                  <a:srgbClr val="FFFF00"/>
                </a:solidFill>
                <a:latin typeface="宋体" pitchFamily="2" charset="-122"/>
                <a:ea typeface="宋体" pitchFamily="2" charset="-122"/>
              </a:rPr>
              <a:t>灵</a:t>
            </a:r>
            <a:r>
              <a:rPr lang="zh-CN" altLang="en-US" sz="2800" dirty="0">
                <a:solidFill>
                  <a:srgbClr val="FFFFFF"/>
                </a:solidFill>
                <a:latin typeface="宋体" pitchFamily="2" charset="-122"/>
                <a:ea typeface="宋体" pitchFamily="2" charset="-122"/>
              </a:rPr>
              <a:t>，</a:t>
            </a:r>
            <a:r>
              <a:rPr lang="en-US" altLang="zh-CN" sz="2800" dirty="0">
                <a:solidFill>
                  <a:srgbClr val="FFFFFF"/>
                </a:solidFill>
                <a:latin typeface="宋体" pitchFamily="2" charset="-122"/>
                <a:ea typeface="宋体" pitchFamily="2" charset="-122"/>
              </a:rPr>
              <a:t>…</a:t>
            </a:r>
          </a:p>
        </p:txBody>
      </p:sp>
    </p:spTree>
  </p:cSld>
  <p:clrMapOvr>
    <a:masterClrMapping/>
  </p:clrMapOvr>
  <p:transition spd="slow">
    <p:push/>
  </p:transition>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标题 1"/>
          <p:cNvSpPr>
            <a:spLocks noGrp="1"/>
          </p:cNvSpPr>
          <p:nvPr>
            <p:ph type="title"/>
          </p:nvPr>
        </p:nvSpPr>
        <p:spPr>
          <a:xfrm>
            <a:off x="609600" y="228600"/>
            <a:ext cx="7776000" cy="1143000"/>
          </a:xfrm>
        </p:spPr>
        <p:txBody>
          <a:bodyPr>
            <a:normAutofit/>
          </a:bodyPr>
          <a:lstStyle/>
          <a:p>
            <a:pPr algn="ctr"/>
            <a:r>
              <a:rPr lang="zh-CN" altLang="en-US" sz="6600" dirty="0">
                <a:solidFill>
                  <a:srgbClr val="FFFF00"/>
                </a:solidFill>
                <a:latin typeface="+mn-ea"/>
                <a:ea typeface="+mn-ea"/>
              </a:rPr>
              <a:t>翻译的精准</a:t>
            </a:r>
            <a:endParaRPr lang="en-US" sz="6600" dirty="0">
              <a:solidFill>
                <a:srgbClr val="FFFF00"/>
              </a:solidFill>
              <a:latin typeface="+mn-ea"/>
              <a:ea typeface="+mn-ea"/>
            </a:endParaRPr>
          </a:p>
        </p:txBody>
      </p:sp>
      <p:sp>
        <p:nvSpPr>
          <p:cNvPr id="3" name="内容占位符 2"/>
          <p:cNvSpPr>
            <a:spLocks noGrp="1"/>
          </p:cNvSpPr>
          <p:nvPr>
            <p:ph idx="1"/>
          </p:nvPr>
        </p:nvSpPr>
        <p:spPr>
          <a:xfrm>
            <a:off x="0" y="1828800"/>
            <a:ext cx="9144000" cy="4525963"/>
          </a:xfrm>
        </p:spPr>
        <p:txBody>
          <a:bodyPr>
            <a:normAutofit lnSpcReduction="10000"/>
          </a:bodyPr>
          <a:lstStyle/>
          <a:p>
            <a:r>
              <a:rPr lang="zh-CN" altLang="en-US" sz="3600" dirty="0"/>
              <a:t>民数记六章</a:t>
            </a:r>
            <a:r>
              <a:rPr lang="en-US" altLang="zh-CN" sz="3600" dirty="0"/>
              <a:t>27</a:t>
            </a:r>
            <a:r>
              <a:rPr lang="zh-CN" altLang="en-US" sz="3600" dirty="0"/>
              <a:t>节</a:t>
            </a:r>
            <a:endParaRPr lang="en-US" altLang="zh-CN" sz="3600" dirty="0"/>
          </a:p>
          <a:p>
            <a:r>
              <a:rPr lang="zh-CN" altLang="en-US" sz="3600" dirty="0"/>
              <a:t>原文：  </a:t>
            </a:r>
            <a:r>
              <a:rPr lang="en-US" altLang="zh-CN" sz="3600" dirty="0"/>
              <a:t>…</a:t>
            </a:r>
            <a:r>
              <a:rPr lang="zh-CN" altLang="en-US" sz="3600" dirty="0"/>
              <a:t>   </a:t>
            </a:r>
            <a:r>
              <a:rPr lang="he-IL" sz="3000" b="1" dirty="0"/>
              <a:t>כז</a:t>
            </a:r>
            <a:r>
              <a:rPr lang="he-IL" sz="3000" dirty="0"/>
              <a:t>  וְשָׂמוּ אֶת-שְׁמִי, </a:t>
            </a:r>
            <a:r>
              <a:rPr lang="he-IL" sz="3000" dirty="0">
                <a:solidFill>
                  <a:srgbClr val="FFFF00"/>
                </a:solidFill>
              </a:rPr>
              <a:t>עַל-בְּנֵי יִשְׂרָאֵל</a:t>
            </a:r>
            <a:r>
              <a:rPr lang="he-IL" sz="3000" dirty="0"/>
              <a:t>; וַאֲנִי</a:t>
            </a:r>
            <a:r>
              <a:rPr lang="en-US" sz="3000" dirty="0"/>
              <a:t> </a:t>
            </a:r>
            <a:r>
              <a:rPr lang="en-US" sz="2800" dirty="0"/>
              <a:t> 	       	            (So shall they </a:t>
            </a:r>
            <a:r>
              <a:rPr lang="en-US" sz="2800" dirty="0">
                <a:solidFill>
                  <a:srgbClr val="FFFF00"/>
                </a:solidFill>
              </a:rPr>
              <a:t>put My name upon </a:t>
            </a:r>
            <a:r>
              <a:rPr lang="en-US" sz="2800" dirty="0"/>
              <a:t>the children of   	            Israel, and I will bless them.)</a:t>
            </a:r>
            <a:endParaRPr lang="en-US" sz="3000" dirty="0"/>
          </a:p>
          <a:p>
            <a:r>
              <a:rPr lang="zh-CN" altLang="en-US" sz="3600" dirty="0"/>
              <a:t>和合本：</a:t>
            </a:r>
            <a:r>
              <a:rPr lang="zh-CN" altLang="en-US" sz="2800" dirty="0"/>
              <a:t>他们要如此</a:t>
            </a:r>
            <a:r>
              <a:rPr lang="zh-CN" altLang="en-US" sz="2800" dirty="0">
                <a:solidFill>
                  <a:srgbClr val="FFFF00"/>
                </a:solidFill>
              </a:rPr>
              <a:t>奉我的名为以色列人祝福</a:t>
            </a:r>
            <a:r>
              <a:rPr lang="zh-CN" altLang="en-US" sz="2800" dirty="0">
                <a:solidFill>
                  <a:srgbClr val="FFFFFF"/>
                </a:solidFill>
              </a:rPr>
              <a:t>，我</a:t>
            </a:r>
            <a:r>
              <a:rPr lang="en-US" altLang="zh-CN" sz="2800" dirty="0">
                <a:solidFill>
                  <a:srgbClr val="FFFFFF"/>
                </a:solidFill>
              </a:rPr>
              <a:t>	               </a:t>
            </a:r>
            <a:r>
              <a:rPr lang="zh-CN" altLang="en-US" sz="2800" dirty="0">
                <a:solidFill>
                  <a:srgbClr val="FFFFFF"/>
                </a:solidFill>
              </a:rPr>
              <a:t>也要赐福给他们</a:t>
            </a:r>
            <a:endParaRPr lang="en-US" altLang="zh-CN" sz="2800" dirty="0">
              <a:solidFill>
                <a:srgbClr val="FFFFFF"/>
              </a:solidFill>
            </a:endParaRPr>
          </a:p>
          <a:p>
            <a:r>
              <a:rPr lang="zh-CN" altLang="en-US" sz="3600" dirty="0"/>
              <a:t>恢复本：</a:t>
            </a:r>
            <a:r>
              <a:rPr lang="zh-CN" altLang="en-US" sz="2800" dirty="0"/>
              <a:t>他们要如此</a:t>
            </a:r>
            <a:r>
              <a:rPr lang="zh-CN" altLang="en-US" sz="2800" dirty="0">
                <a:solidFill>
                  <a:srgbClr val="FFFF00"/>
                </a:solidFill>
              </a:rPr>
              <a:t>将我的名赐给以色列人</a:t>
            </a:r>
            <a:r>
              <a:rPr lang="zh-CN" altLang="en-US" sz="2800" dirty="0">
                <a:solidFill>
                  <a:srgbClr val="FFFFFF"/>
                </a:solidFill>
              </a:rPr>
              <a:t>，好使</a:t>
            </a:r>
            <a:r>
              <a:rPr lang="en-US" altLang="zh-CN" sz="2800" dirty="0">
                <a:solidFill>
                  <a:srgbClr val="FFFFFF"/>
                </a:solidFill>
              </a:rPr>
              <a:t>		     </a:t>
            </a:r>
            <a:r>
              <a:rPr lang="zh-CN" altLang="en-US" sz="2800" dirty="0">
                <a:solidFill>
                  <a:srgbClr val="FFFFFF"/>
                </a:solidFill>
              </a:rPr>
              <a:t>我赐福给他们</a:t>
            </a:r>
            <a:endParaRPr lang="en-US" sz="2800" dirty="0">
              <a:solidFill>
                <a:srgbClr val="FFFFFF"/>
              </a:solidFill>
            </a:endParaRPr>
          </a:p>
          <a:p>
            <a:pPr>
              <a:buNone/>
            </a:pPr>
            <a:r>
              <a:rPr lang="en-US" sz="2800" dirty="0"/>
              <a:t> </a:t>
            </a:r>
          </a:p>
        </p:txBody>
      </p:sp>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凤舞九天">
  <a:themeElements>
    <a:clrScheme name="凤舞九天">
      <a:dk1>
        <a:sysClr val="windowText" lastClr="000000"/>
      </a:dk1>
      <a:lt1>
        <a:sysClr val="window" lastClr="FFFFFF"/>
      </a:lt1>
      <a:dk2>
        <a:srgbClr val="004646"/>
      </a:dk2>
      <a:lt2>
        <a:srgbClr val="E1F0FF"/>
      </a:lt2>
      <a:accent1>
        <a:srgbClr val="50742F"/>
      </a:accent1>
      <a:accent2>
        <a:srgbClr val="268868"/>
      </a:accent2>
      <a:accent3>
        <a:srgbClr val="33BD56"/>
      </a:accent3>
      <a:accent4>
        <a:srgbClr val="4BC5B9"/>
      </a:accent4>
      <a:accent5>
        <a:srgbClr val="3163CA"/>
      </a:accent5>
      <a:accent6>
        <a:srgbClr val="4B14AA"/>
      </a:accent6>
      <a:hlink>
        <a:srgbClr val="D9BE02"/>
      </a:hlink>
      <a:folHlink>
        <a:srgbClr val="F900F9"/>
      </a:folHlink>
    </a:clrScheme>
    <a:fontScheme name="凤舞九天">
      <a:majorFont>
        <a:latin typeface="Footlight MT Light"/>
        <a:ea typeface=""/>
        <a:cs typeface=""/>
        <a:font script="Jpan" typeface="ＭＳ Ｐゴシック"/>
        <a:font script="Hang" typeface="맑은 고딕"/>
        <a:font script="Hans" typeface="华文新魏"/>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Goudy Old Style"/>
        <a:ea typeface=""/>
        <a:cs typeface=""/>
        <a:font script="Jpan" typeface="ＭＳ Ｐ明朝"/>
        <a:font script="Hang" typeface="HY견명조"/>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凤舞九天">
      <a:fillStyleLst>
        <a:solidFill>
          <a:schemeClr val="phClr">
            <a:tint val="100000"/>
            <a:shade val="100000"/>
            <a:hueMod val="100000"/>
            <a:satMod val="100000"/>
          </a:schemeClr>
        </a:solidFill>
        <a:gradFill rotWithShape="1">
          <a:gsLst>
            <a:gs pos="0">
              <a:schemeClr val="phClr">
                <a:tint val="65000"/>
                <a:satMod val="180000"/>
              </a:schemeClr>
            </a:gs>
            <a:gs pos="50000">
              <a:schemeClr val="phClr">
                <a:tint val="40000"/>
                <a:satMod val="175000"/>
              </a:schemeClr>
            </a:gs>
            <a:gs pos="100000">
              <a:schemeClr val="phClr">
                <a:tint val="65000"/>
                <a:satMod val="180000"/>
              </a:schemeClr>
            </a:gs>
          </a:gsLst>
          <a:lin ang="0" scaled="1"/>
        </a:gradFill>
        <a:gradFill rotWithShape="1">
          <a:gsLst>
            <a:gs pos="0">
              <a:schemeClr val="phClr">
                <a:shade val="38000"/>
                <a:satMod val="150000"/>
              </a:schemeClr>
            </a:gs>
            <a:gs pos="50000">
              <a:schemeClr val="phClr">
                <a:shade val="100000"/>
                <a:satMod val="100000"/>
              </a:schemeClr>
            </a:gs>
            <a:gs pos="100000">
              <a:schemeClr val="phClr">
                <a:shade val="38000"/>
                <a:satMod val="150000"/>
              </a:schemeClr>
            </a:gs>
          </a:gsLst>
          <a:lin ang="0" scaled="1"/>
        </a:gradFill>
      </a:fillStyleLst>
      <a:lnStyleLst>
        <a:ln w="12700" cap="flat" cmpd="sng" algn="ctr">
          <a:solidFill>
            <a:schemeClr val="phClr"/>
          </a:solidFill>
          <a:prstDash val="solid"/>
        </a:ln>
        <a:ln w="25400" cap="flat" cmpd="sng" algn="ctr">
          <a:solidFill>
            <a:schemeClr val="phClr"/>
          </a:solidFill>
          <a:prstDash val="solid"/>
        </a:ln>
        <a:ln w="38100" cap="flat" cmpd="dbl" algn="ctr">
          <a:solidFill>
            <a:schemeClr val="phClr"/>
          </a:solidFill>
          <a:prstDash val="solid"/>
        </a:ln>
      </a:lnStyleLst>
      <a:effectStyleLst>
        <a:effectStyle>
          <a:effectLst>
            <a:outerShdw blurRad="190500" dist="78600" dir="2700000" rotWithShape="0">
              <a:srgbClr val="000000">
                <a:alpha val="35500"/>
              </a:srgbClr>
            </a:outerShdw>
          </a:effectLst>
        </a:effectStyle>
        <a:effectStyle>
          <a:effectLst>
            <a:outerShdw blurRad="190500" dist="78600" dir="2700000" rotWithShape="0">
              <a:srgbClr val="000000">
                <a:alpha val="35500"/>
              </a:srgbClr>
            </a:outerShdw>
          </a:effectLst>
        </a:effectStyle>
        <a:effectStyle>
          <a:effectLst>
            <a:outerShdw blurRad="190500" dist="78600" dir="2700000" rotWithShape="0">
              <a:srgbClr val="000000">
                <a:alpha val="35500"/>
              </a:srgbClr>
            </a:outerShdw>
          </a:effectLst>
          <a:scene3d>
            <a:camera prst="orthographicFront" fov="0">
              <a:rot lat="0" lon="0" rev="0"/>
            </a:camera>
            <a:lightRig rig="soft" dir="tl">
              <a:rot lat="0" lon="0" rev="20100000"/>
            </a:lightRig>
          </a:scene3d>
          <a:sp3d>
            <a:bevelT w="50800" h="50800"/>
          </a:sp3d>
        </a:effectStyle>
      </a:effectStyleLst>
      <a:bgFillStyleLst>
        <a:solidFill>
          <a:schemeClr val="phClr">
            <a:tint val="100000"/>
            <a:shade val="100000"/>
            <a:hueMod val="100000"/>
            <a:satMod val="100000"/>
          </a:schemeClr>
        </a:solidFill>
        <a:gradFill rotWithShape="1">
          <a:gsLst>
            <a:gs pos="0">
              <a:schemeClr val="phClr">
                <a:tint val="80000"/>
                <a:satMod val="400000"/>
              </a:schemeClr>
            </a:gs>
            <a:gs pos="25000">
              <a:schemeClr val="phClr">
                <a:tint val="83000"/>
                <a:satMod val="300000"/>
              </a:schemeClr>
            </a:gs>
            <a:gs pos="100000">
              <a:schemeClr val="phClr">
                <a:shade val="15000"/>
                <a:satMod val="300000"/>
              </a:schemeClr>
            </a:gs>
          </a:gsLst>
          <a:path path="circle">
            <a:fillToRect l="10000" t="180000" r="10000" b="50000"/>
          </a:path>
        </a:gradFill>
        <a:blipFill>
          <a:blip xmlns:r="http://schemas.openxmlformats.org/officeDocument/2006/relationships" r:embed="rId1">
            <a:duotone>
              <a:schemeClr val="phClr">
                <a:tint val="100000"/>
                <a:shade val="70000"/>
                <a:hueMod val="100000"/>
                <a:satMod val="100000"/>
              </a:schemeClr>
              <a:schemeClr val="phClr">
                <a:tint val="90000"/>
                <a:shade val="100000"/>
                <a:hueMod val="100000"/>
                <a:satMod val="100000"/>
              </a:schemeClr>
            </a:duotone>
          </a:blip>
          <a:tile tx="0" ty="0" sx="50000" sy="50000" flip="x"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Phoenix</Template>
  <TotalTime>3019</TotalTime>
  <Words>1177</Words>
  <Application>Microsoft Office PowerPoint</Application>
  <PresentationFormat>全屏显示(4:3)</PresentationFormat>
  <Paragraphs>113</Paragraphs>
  <Slides>11</Slides>
  <Notes>9</Notes>
  <HiddenSlides>0</HiddenSlides>
  <MMClips>0</MMClips>
  <ScaleCrop>false</ScaleCrop>
  <HeadingPairs>
    <vt:vector size="6" baseType="variant">
      <vt:variant>
        <vt:lpstr>已用的字体</vt:lpstr>
      </vt:variant>
      <vt:variant>
        <vt:i4>11</vt:i4>
      </vt:variant>
      <vt:variant>
        <vt:lpstr>主题</vt:lpstr>
      </vt:variant>
      <vt:variant>
        <vt:i4>1</vt:i4>
      </vt:variant>
      <vt:variant>
        <vt:lpstr>幻灯片标题</vt:lpstr>
      </vt:variant>
      <vt:variant>
        <vt:i4>11</vt:i4>
      </vt:variant>
    </vt:vector>
  </HeadingPairs>
  <TitlesOfParts>
    <vt:vector size="23" baseType="lpstr">
      <vt:lpstr>ＭＳ Ｐ明朝</vt:lpstr>
      <vt:lpstr>等线</vt:lpstr>
      <vt:lpstr>方正大标宋简体</vt:lpstr>
      <vt:lpstr>华文新魏</vt:lpstr>
      <vt:lpstr>宋体</vt:lpstr>
      <vt:lpstr>Arial</vt:lpstr>
      <vt:lpstr>Calibri</vt:lpstr>
      <vt:lpstr>Footlight MT Light</vt:lpstr>
      <vt:lpstr>Goudy Old Style</vt:lpstr>
      <vt:lpstr>Times New Roman</vt:lpstr>
      <vt:lpstr>Wingdings 2</vt:lpstr>
      <vt:lpstr>凤舞九天</vt:lpstr>
      <vt:lpstr>从《民数记》看 圣经恢复本经文 翻译之准确</vt:lpstr>
      <vt:lpstr>判定经文翻译准确性的标准</vt:lpstr>
      <vt:lpstr>圣经的原文</vt:lpstr>
      <vt:lpstr>圣经和合本</vt:lpstr>
      <vt:lpstr>圣经恢复本</vt:lpstr>
      <vt:lpstr>翻译基础文本</vt:lpstr>
      <vt:lpstr>翻译的精准</vt:lpstr>
      <vt:lpstr>翻译的精准</vt:lpstr>
      <vt:lpstr>翻译的精准</vt:lpstr>
      <vt:lpstr>恢复本旧约译文，略举数例，与和合本译文对比，供读者参考如下：</vt:lpstr>
      <vt:lpstr>结论</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MSW</dc:creator>
  <cp:lastModifiedBy>Fan Yang</cp:lastModifiedBy>
  <cp:revision>256</cp:revision>
  <dcterms:created xsi:type="dcterms:W3CDTF">2006-08-16T00:00:00Z</dcterms:created>
  <dcterms:modified xsi:type="dcterms:W3CDTF">2018-11-19T21:50:21Z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1033-10.1.0.5490</vt:lpwstr>
  </property>
</Properties>
</file>