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56" r:id="rId3"/>
    <p:sldId id="257" r:id="rId4"/>
    <p:sldId id="259" r:id="rId5"/>
    <p:sldId id="258" r:id="rId6"/>
    <p:sldId id="265" r:id="rId7"/>
    <p:sldId id="266" r:id="rId8"/>
    <p:sldId id="260" r:id="rId9"/>
    <p:sldId id="269" r:id="rId10"/>
    <p:sldId id="261" r:id="rId11"/>
    <p:sldId id="262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BEA66-43F8-47EF-B287-E75A58CDDD7B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CAEE7-A4C7-4BBA-8235-195C901BB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02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CAEE7-A4C7-4BBA-8235-195C901BB3C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453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64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468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980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70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972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49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6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11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122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736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891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7FFEE-39D4-4FED-B334-B3E8630AC3D1}" type="datetimeFigureOut">
              <a:rPr lang="zh-CN" altLang="en-US" smtClean="0"/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5D2D9-7204-41C3-85C3-B6C1DA9950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520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六边形 11"/>
          <p:cNvSpPr>
            <a:spLocks noChangeArrowheads="1"/>
          </p:cNvSpPr>
          <p:nvPr/>
        </p:nvSpPr>
        <p:spPr bwMode="auto">
          <a:xfrm>
            <a:off x="5082191" y="1802385"/>
            <a:ext cx="4149645" cy="3579781"/>
          </a:xfrm>
          <a:prstGeom prst="hexagon">
            <a:avLst>
              <a:gd name="adj" fmla="val 24982"/>
              <a:gd name="vf" fmla="val 115470"/>
            </a:avLst>
          </a:prstGeom>
          <a:noFill/>
          <a:ln w="12700" cmpd="sng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075" name="六边形 8"/>
          <p:cNvSpPr>
            <a:spLocks noChangeArrowheads="1"/>
          </p:cNvSpPr>
          <p:nvPr/>
        </p:nvSpPr>
        <p:spPr bwMode="auto">
          <a:xfrm>
            <a:off x="7512675" y="2632216"/>
            <a:ext cx="4535599" cy="3911338"/>
          </a:xfrm>
          <a:prstGeom prst="hexagon">
            <a:avLst>
              <a:gd name="adj" fmla="val 24991"/>
              <a:gd name="vf" fmla="val 115470"/>
            </a:avLst>
          </a:prstGeom>
          <a:solidFill>
            <a:schemeClr val="bg1">
              <a:alpha val="4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7200" b="1" dirty="0">
                <a:solidFill>
                  <a:schemeClr val="accent6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三一</a:t>
            </a:r>
            <a:r>
              <a:rPr lang="zh-CN" altLang="en-US" sz="7200" b="1" dirty="0" smtClean="0">
                <a:solidFill>
                  <a:schemeClr val="accent6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神</a:t>
            </a:r>
            <a:endParaRPr lang="zh-CN" altLang="en-US" sz="4800" b="1" dirty="0">
              <a:solidFill>
                <a:schemeClr val="accent6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3078" name="直接连接符 13"/>
          <p:cNvCxnSpPr>
            <a:cxnSpLocks noChangeShapeType="1"/>
          </p:cNvCxnSpPr>
          <p:nvPr/>
        </p:nvCxnSpPr>
        <p:spPr bwMode="auto">
          <a:xfrm>
            <a:off x="412525" y="3592276"/>
            <a:ext cx="9735910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9" name="文本框 14"/>
          <p:cNvSpPr txBox="1">
            <a:spLocks noChangeArrowheads="1"/>
          </p:cNvSpPr>
          <p:nvPr/>
        </p:nvSpPr>
        <p:spPr bwMode="auto">
          <a:xfrm>
            <a:off x="3608617" y="2484201"/>
            <a:ext cx="6956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600" dirty="0" smtClean="0">
                <a:solidFill>
                  <a:schemeClr val="bg1"/>
                </a:solidFill>
                <a:latin typeface="方正正中黑简体" pitchFamily="2" charset="-122"/>
                <a:ea typeface="方正正中黑简体" pitchFamily="2" charset="-122"/>
              </a:rPr>
              <a:t>所</a:t>
            </a:r>
            <a:r>
              <a:rPr lang="zh-CN" altLang="en-US" sz="6600" dirty="0">
                <a:solidFill>
                  <a:schemeClr val="bg1"/>
                </a:solidFill>
                <a:latin typeface="方正正中黑简体" pitchFamily="2" charset="-122"/>
                <a:ea typeface="方正正中黑简体" pitchFamily="2" charset="-122"/>
              </a:rPr>
              <a:t>启示的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59429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11" name="文本框 14"/>
          <p:cNvSpPr txBox="1">
            <a:spLocks noChangeArrowheads="1"/>
          </p:cNvSpPr>
          <p:nvPr/>
        </p:nvSpPr>
        <p:spPr bwMode="auto">
          <a:xfrm>
            <a:off x="252868" y="1675697"/>
            <a:ext cx="695642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6600" dirty="0">
                <a:solidFill>
                  <a:schemeClr val="accent6">
                    <a:lumMod val="50000"/>
                  </a:schemeClr>
                </a:solidFill>
              </a:rPr>
              <a:t>圣经纯正话语</a:t>
            </a:r>
            <a:r>
              <a:rPr lang="zh-CN" altLang="en-US" sz="6600" dirty="0">
                <a:solidFill>
                  <a:schemeClr val="accent6">
                    <a:lumMod val="50000"/>
                  </a:schemeClr>
                </a:solidFill>
                <a:latin typeface="方正正中黑简体" pitchFamily="2" charset="-122"/>
                <a:ea typeface="方正正中黑简体" pitchFamily="2" charset="-122"/>
              </a:rPr>
              <a:t>中</a:t>
            </a:r>
            <a:endParaRPr lang="zh-CN" altLang="en-US" sz="6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05" y="1100456"/>
            <a:ext cx="4453389" cy="419988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244186" y="224042"/>
            <a:ext cx="39161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accent5"/>
                </a:solidFill>
              </a:rPr>
              <a:t>三一神的目的</a:t>
            </a:r>
            <a:endParaRPr lang="zh-CN" altLang="en-US" sz="3200" b="1" dirty="0">
              <a:solidFill>
                <a:schemeClr val="accent5"/>
              </a:solidFill>
            </a:endParaRPr>
          </a:p>
        </p:txBody>
      </p:sp>
      <p:sp>
        <p:nvSpPr>
          <p:cNvPr id="6" name="心形 5"/>
          <p:cNvSpPr/>
          <p:nvPr/>
        </p:nvSpPr>
        <p:spPr>
          <a:xfrm>
            <a:off x="2438399" y="2654868"/>
            <a:ext cx="249382" cy="249382"/>
          </a:xfrm>
          <a:prstGeom prst="hear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下弧形箭头 6"/>
          <p:cNvSpPr/>
          <p:nvPr/>
        </p:nvSpPr>
        <p:spPr>
          <a:xfrm rot="9068166">
            <a:off x="2061500" y="1331410"/>
            <a:ext cx="2312415" cy="8160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36" y="949956"/>
            <a:ext cx="4748859" cy="4478540"/>
          </a:xfrm>
          <a:prstGeom prst="rect">
            <a:avLst/>
          </a:prstGeom>
        </p:spPr>
      </p:pic>
      <p:sp>
        <p:nvSpPr>
          <p:cNvPr id="13" name="右弧形箭头 12"/>
          <p:cNvSpPr/>
          <p:nvPr/>
        </p:nvSpPr>
        <p:spPr>
          <a:xfrm>
            <a:off x="9101105" y="2295017"/>
            <a:ext cx="661183" cy="118437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上弧形箭头 13"/>
          <p:cNvSpPr/>
          <p:nvPr/>
        </p:nvSpPr>
        <p:spPr>
          <a:xfrm rot="15507789">
            <a:off x="8400108" y="2752334"/>
            <a:ext cx="1209627" cy="65295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>
            <a:off x="9307006" y="2762516"/>
            <a:ext cx="249382" cy="249382"/>
          </a:xfrm>
          <a:prstGeom prst="hear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293076" y="5576842"/>
            <a:ext cx="4290646" cy="8018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把祂自己分赐到我们里面</a:t>
            </a:r>
            <a:endParaRPr lang="zh-CN" altLang="en-US" sz="2800" b="1" dirty="0"/>
          </a:p>
        </p:txBody>
      </p:sp>
      <p:sp>
        <p:nvSpPr>
          <p:cNvPr id="17" name="圆角矩形 16"/>
          <p:cNvSpPr/>
          <p:nvPr/>
        </p:nvSpPr>
        <p:spPr>
          <a:xfrm>
            <a:off x="7710398" y="5618762"/>
            <a:ext cx="3556517" cy="8018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并作我们的享受</a:t>
            </a:r>
            <a:endParaRPr lang="zh-CN" altLang="en-US" sz="2800" b="1" dirty="0"/>
          </a:p>
        </p:txBody>
      </p:sp>
      <p:sp>
        <p:nvSpPr>
          <p:cNvPr id="12" name="圆角矩形 11"/>
          <p:cNvSpPr/>
          <p:nvPr/>
        </p:nvSpPr>
        <p:spPr>
          <a:xfrm>
            <a:off x="3907784" y="2762516"/>
            <a:ext cx="4339771" cy="16836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dirty="0" smtClean="0">
                <a:solidFill>
                  <a:schemeClr val="tx1"/>
                </a:solidFill>
              </a:rPr>
              <a:t>林后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13:14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：</a:t>
            </a:r>
            <a:endParaRPr lang="en-US" altLang="zh-CN" sz="2400" b="1" dirty="0">
              <a:solidFill>
                <a:schemeClr val="tx1"/>
              </a:solidFill>
            </a:endParaRPr>
          </a:p>
          <a:p>
            <a:r>
              <a:rPr lang="zh-CN" altLang="en-US" sz="2400" b="1" dirty="0"/>
              <a:t>愿主耶稣基督的恩，神的爱，圣灵的交通，与你们众人同在</a:t>
            </a:r>
            <a:r>
              <a:rPr lang="zh-CN" altLang="en-US" sz="2400" b="1" dirty="0" smtClean="0"/>
              <a:t>。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650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973" y="1446201"/>
            <a:ext cx="3840480" cy="51206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561075" y="738315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accent5"/>
                </a:solidFill>
              </a:rPr>
              <a:t>阿利路亚！赞美三一</a:t>
            </a:r>
            <a:r>
              <a:rPr lang="zh-CN" altLang="en-US" sz="4000" b="1" dirty="0" smtClean="0">
                <a:solidFill>
                  <a:schemeClr val="accent5"/>
                </a:solidFill>
              </a:rPr>
              <a:t>神！</a:t>
            </a:r>
            <a:endParaRPr lang="zh-CN" altLang="en-US" sz="40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492" y="1385454"/>
            <a:ext cx="5472546" cy="5472546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690762" y="1000177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5"/>
                </a:solidFill>
              </a:rPr>
              <a:t>神只有一位</a:t>
            </a:r>
            <a:endParaRPr lang="zh-CN" altLang="en-US" sz="3200" b="1" dirty="0">
              <a:solidFill>
                <a:schemeClr val="accent5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6151419" y="3515163"/>
            <a:ext cx="5472546" cy="15417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192983" y="3889933"/>
            <a:ext cx="5430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林前 </a:t>
            </a:r>
            <a:r>
              <a:rPr lang="en-US" altLang="zh-CN" sz="2400" b="1" dirty="0" smtClean="0"/>
              <a:t>8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下：</a:t>
            </a:r>
            <a:endParaRPr lang="en-US" altLang="zh-CN" sz="2400" b="1" dirty="0" smtClean="0"/>
          </a:p>
          <a:p>
            <a:r>
              <a:rPr lang="en-US" altLang="zh-CN" sz="2400" b="1" dirty="0" smtClean="0">
                <a:solidFill>
                  <a:schemeClr val="bg1"/>
                </a:solidFill>
              </a:rPr>
              <a:t>……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也晓得神只有一位，再没有别的神。</a:t>
            </a:r>
          </a:p>
          <a:p>
            <a:endParaRPr lang="zh-CN" altLang="en-US" sz="2400" b="1" dirty="0"/>
          </a:p>
        </p:txBody>
      </p:sp>
      <p:sp>
        <p:nvSpPr>
          <p:cNvPr id="17" name="上弧形箭头 16"/>
          <p:cNvSpPr/>
          <p:nvPr/>
        </p:nvSpPr>
        <p:spPr>
          <a:xfrm rot="932317">
            <a:off x="4248190" y="2009789"/>
            <a:ext cx="2810518" cy="9537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18" y="351990"/>
            <a:ext cx="9144000" cy="65060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265862" y="539024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accent5"/>
                </a:solidFill>
              </a:rPr>
              <a:t>却有两</a:t>
            </a:r>
            <a:r>
              <a:rPr lang="zh-CN" altLang="en-US" sz="3200" b="1" dirty="0">
                <a:solidFill>
                  <a:schemeClr val="accent5"/>
                </a:solidFill>
              </a:rPr>
              <a:t>方面的讲究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339436" y="2299859"/>
            <a:ext cx="2632364" cy="1496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三的一面</a:t>
            </a:r>
            <a:endParaRPr lang="zh-CN" altLang="en-US" sz="2400" b="1" dirty="0"/>
          </a:p>
        </p:txBody>
      </p:sp>
      <p:sp>
        <p:nvSpPr>
          <p:cNvPr id="8" name="圆角矩形 7"/>
          <p:cNvSpPr/>
          <p:nvPr/>
        </p:nvSpPr>
        <p:spPr>
          <a:xfrm>
            <a:off x="9101466" y="2108704"/>
            <a:ext cx="2632364" cy="1496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一的一面</a:t>
            </a:r>
            <a:endParaRPr lang="zh-CN" altLang="en-US" sz="2400" b="1" dirty="0"/>
          </a:p>
        </p:txBody>
      </p:sp>
      <p:sp>
        <p:nvSpPr>
          <p:cNvPr id="9" name="左箭头 8"/>
          <p:cNvSpPr/>
          <p:nvPr/>
        </p:nvSpPr>
        <p:spPr>
          <a:xfrm>
            <a:off x="3075711" y="2854041"/>
            <a:ext cx="665018" cy="3879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8332537" y="2632371"/>
            <a:ext cx="678871" cy="415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813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657" y="435332"/>
            <a:ext cx="5113343" cy="5262739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061185" y="236407"/>
            <a:ext cx="1826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</a:rPr>
              <a:t>三</a:t>
            </a:r>
            <a:r>
              <a:rPr lang="zh-CN" altLang="en-US" sz="3200" b="1" dirty="0" smtClean="0">
                <a:solidFill>
                  <a:schemeClr val="accent5"/>
                </a:solidFill>
              </a:rPr>
              <a:t>的一面</a:t>
            </a:r>
            <a:endParaRPr lang="zh-CN" altLang="en-US" sz="3200" b="1" dirty="0">
              <a:solidFill>
                <a:schemeClr val="accent5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16953" y="3421778"/>
            <a:ext cx="8160327" cy="13441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dirty="0" smtClean="0">
                <a:solidFill>
                  <a:schemeClr val="tx1"/>
                </a:solidFill>
              </a:rPr>
              <a:t>太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28:19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：</a:t>
            </a:r>
            <a:endParaRPr lang="en-US" altLang="zh-CN" sz="2400" b="1" dirty="0">
              <a:solidFill>
                <a:schemeClr val="tx1"/>
              </a:solidFill>
            </a:endParaRPr>
          </a:p>
          <a:p>
            <a:r>
              <a:rPr lang="zh-CN" altLang="en-US" sz="2400" b="1" dirty="0">
                <a:solidFill>
                  <a:schemeClr val="bg1"/>
                </a:solidFill>
              </a:rPr>
              <a:t>所以你们要去，使万民作我的门徒，将他们浸入父、子、圣灵的名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里。</a:t>
            </a:r>
            <a:endParaRPr lang="en-US" altLang="zh-CN" sz="2800" b="1" dirty="0" smtClean="0">
              <a:solidFill>
                <a:schemeClr val="bg1"/>
              </a:solidFill>
            </a:endParaRPr>
          </a:p>
        </p:txBody>
      </p:sp>
      <p:sp>
        <p:nvSpPr>
          <p:cNvPr id="13" name="左箭头 12"/>
          <p:cNvSpPr/>
          <p:nvPr/>
        </p:nvSpPr>
        <p:spPr>
          <a:xfrm>
            <a:off x="8577279" y="2930645"/>
            <a:ext cx="840509" cy="49113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416952" y="1939462"/>
            <a:ext cx="8160327" cy="871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dirty="0">
                <a:solidFill>
                  <a:schemeClr val="tx1"/>
                </a:solidFill>
              </a:rPr>
              <a:t>创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1:26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：</a:t>
            </a:r>
            <a:endParaRPr lang="en-US" altLang="zh-CN" sz="2400" b="1" dirty="0">
              <a:solidFill>
                <a:schemeClr val="tx1"/>
              </a:solidFill>
            </a:endParaRPr>
          </a:p>
          <a:p>
            <a:r>
              <a:rPr lang="zh-CN" altLang="en-US" sz="2400" b="1" dirty="0"/>
              <a:t>神说，我们要按着我们的形像，照着我们的样式造人</a:t>
            </a:r>
            <a:r>
              <a:rPr lang="en-US" altLang="zh-CN" sz="2400" b="1" dirty="0"/>
              <a:t>……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6145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61469"/>
            <a:ext cx="6256326" cy="579812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343255" y="24245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5"/>
                </a:solidFill>
              </a:rPr>
              <a:t>一的一面</a:t>
            </a:r>
            <a:endParaRPr lang="zh-CN" altLang="en-US" sz="3200" b="1" dirty="0">
              <a:solidFill>
                <a:schemeClr val="accent5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3865415" y="1477541"/>
            <a:ext cx="8160327" cy="1732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dirty="0" smtClean="0">
                <a:solidFill>
                  <a:schemeClr val="tx1"/>
                </a:solidFill>
              </a:rPr>
              <a:t>赛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9:6:</a:t>
            </a:r>
          </a:p>
          <a:p>
            <a:r>
              <a:rPr lang="zh-CN" altLang="en-US" sz="2400" b="1" dirty="0" smtClean="0"/>
              <a:t>因有一婴孩为我们而生，有一子赐给我们；政权必担在祂的肩头上；祂的名称为奇妙的策士、全能的神、永远的父、和平的君。</a:t>
            </a:r>
            <a:endParaRPr lang="en-US" altLang="zh-CN" sz="2400" b="1" dirty="0" smtClean="0"/>
          </a:p>
        </p:txBody>
      </p:sp>
      <p:sp>
        <p:nvSpPr>
          <p:cNvPr id="9" name="右箭头 8"/>
          <p:cNvSpPr/>
          <p:nvPr/>
        </p:nvSpPr>
        <p:spPr>
          <a:xfrm>
            <a:off x="2902197" y="3311815"/>
            <a:ext cx="803562" cy="428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3865416" y="3860532"/>
            <a:ext cx="8160327" cy="885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dirty="0">
                <a:solidFill>
                  <a:schemeClr val="tx1"/>
                </a:solidFill>
              </a:rPr>
              <a:t>林前</a:t>
            </a:r>
            <a:r>
              <a:rPr lang="en-US" altLang="zh-CN" sz="2400" b="1" dirty="0">
                <a:solidFill>
                  <a:schemeClr val="tx1"/>
                </a:solidFill>
              </a:rPr>
              <a:t>15:45</a:t>
            </a:r>
            <a:r>
              <a:rPr lang="zh-CN" altLang="en-US" sz="2400" b="1" dirty="0">
                <a:solidFill>
                  <a:schemeClr val="tx1"/>
                </a:solidFill>
              </a:rPr>
              <a:t>下</a:t>
            </a:r>
            <a:r>
              <a:rPr lang="en-US" altLang="zh-CN" sz="2400" b="1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2400" b="1" dirty="0" smtClean="0"/>
              <a:t>……</a:t>
            </a:r>
            <a:r>
              <a:rPr lang="zh-CN" altLang="en-US" sz="2400" b="1" dirty="0" smtClean="0"/>
              <a:t>末后</a:t>
            </a:r>
            <a:r>
              <a:rPr lang="zh-CN" altLang="en-US" sz="2400" b="1" dirty="0"/>
              <a:t>的亚当成了赐生命的</a:t>
            </a:r>
            <a:r>
              <a:rPr lang="zh-CN" altLang="en-US" sz="2400" b="1" dirty="0" smtClean="0"/>
              <a:t>灵</a:t>
            </a:r>
            <a:r>
              <a:rPr lang="zh-CN" altLang="en-US" sz="2400" b="1" dirty="0"/>
              <a:t>。</a:t>
            </a:r>
            <a:endParaRPr lang="zh-CN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90786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657" y="802569"/>
            <a:ext cx="5113343" cy="5262739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061185" y="236407"/>
            <a:ext cx="1826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5"/>
                </a:solidFill>
              </a:rPr>
              <a:t>三</a:t>
            </a:r>
            <a:r>
              <a:rPr lang="zh-CN" altLang="en-US" sz="3200" b="1" dirty="0" smtClean="0">
                <a:solidFill>
                  <a:schemeClr val="accent5"/>
                </a:solidFill>
              </a:rPr>
              <a:t>的一面</a:t>
            </a:r>
            <a:endParaRPr lang="zh-CN" altLang="en-US" sz="3200" b="1" dirty="0">
              <a:solidFill>
                <a:schemeClr val="accent5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914374" y="2844801"/>
            <a:ext cx="6414671" cy="21151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dirty="0">
                <a:solidFill>
                  <a:schemeClr val="tx1"/>
                </a:solidFill>
              </a:rPr>
              <a:t>太</a:t>
            </a:r>
            <a:r>
              <a:rPr lang="en-US" altLang="zh-CN" sz="2400" b="1" dirty="0">
                <a:solidFill>
                  <a:schemeClr val="tx1"/>
                </a:solidFill>
              </a:rPr>
              <a:t>3:16-17</a:t>
            </a:r>
            <a:r>
              <a:rPr lang="zh-CN" altLang="en-US" sz="2400" b="1" dirty="0">
                <a:solidFill>
                  <a:schemeClr val="tx1"/>
                </a:solidFill>
              </a:rPr>
              <a:t>：</a:t>
            </a:r>
            <a:endParaRPr lang="en-US" altLang="zh-CN" sz="2400" b="1" dirty="0">
              <a:solidFill>
                <a:schemeClr val="tx1"/>
              </a:solidFill>
            </a:endParaRPr>
          </a:p>
          <a:p>
            <a:r>
              <a:rPr lang="zh-CN" altLang="en-US" sz="2400" b="1" dirty="0"/>
              <a:t>耶稣受了浸，随即从水里上来，看哪，诸天向祂开了，祂就看见神的灵，仿佛鸽子降下，落在祂身上。看哪，又有声音从诸天之上出来，说，这是我的爱子，我所喜悦的。</a:t>
            </a:r>
            <a:endParaRPr lang="en-US" altLang="zh-CN" sz="2800" b="1" dirty="0"/>
          </a:p>
        </p:txBody>
      </p:sp>
      <p:sp>
        <p:nvSpPr>
          <p:cNvPr id="13" name="左箭头 12"/>
          <p:cNvSpPr/>
          <p:nvPr/>
        </p:nvSpPr>
        <p:spPr>
          <a:xfrm>
            <a:off x="8672945" y="3299210"/>
            <a:ext cx="840509" cy="49113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290281" y="2106137"/>
            <a:ext cx="16628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同时共存</a:t>
            </a:r>
            <a:endParaRPr lang="en-US" altLang="zh-CN" sz="2800" b="1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82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438"/>
            <a:ext cx="6256326" cy="579812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343255" y="24245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5"/>
                </a:solidFill>
              </a:rPr>
              <a:t>一的一面</a:t>
            </a:r>
            <a:endParaRPr lang="zh-CN" altLang="en-US" sz="3200" b="1" dirty="0">
              <a:solidFill>
                <a:schemeClr val="accent5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865418" y="2694143"/>
            <a:ext cx="8160326" cy="3155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800" b="1" dirty="0" smtClean="0"/>
          </a:p>
          <a:p>
            <a:r>
              <a:rPr lang="zh-CN" altLang="en-US" sz="2400" b="1" dirty="0" smtClean="0">
                <a:solidFill>
                  <a:schemeClr val="tx1"/>
                </a:solidFill>
              </a:rPr>
              <a:t>约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14:10:</a:t>
            </a:r>
          </a:p>
          <a:p>
            <a:r>
              <a:rPr lang="zh-CN" altLang="en-US" sz="2400" b="1" dirty="0" smtClean="0"/>
              <a:t>我在父里面，父在我里面，你不信么？我对你们所说的话，不是我从自己说的，乃是住在我里面的父作祂自己的事。</a:t>
            </a:r>
            <a:endParaRPr lang="en-US" altLang="zh-CN" sz="2400" b="1" dirty="0"/>
          </a:p>
          <a:p>
            <a:r>
              <a:rPr lang="zh-CN" altLang="en-US" sz="2400" b="1" dirty="0" smtClean="0">
                <a:solidFill>
                  <a:schemeClr val="tx1"/>
                </a:solidFill>
              </a:rPr>
              <a:t>约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14:26:</a:t>
            </a:r>
          </a:p>
          <a:p>
            <a:r>
              <a:rPr lang="zh-CN" altLang="en-US" sz="2400" b="1" dirty="0" smtClean="0"/>
              <a:t>但保惠师，就是父在我的名里所要差来的圣灵，祂要将一切的事教导你们，并且要叫你们想起我对你们所说的一切话。</a:t>
            </a:r>
          </a:p>
          <a:p>
            <a:pPr algn="ctr"/>
            <a:endParaRPr lang="zh-CN" altLang="en-US" sz="2400" dirty="0"/>
          </a:p>
        </p:txBody>
      </p:sp>
      <p:sp>
        <p:nvSpPr>
          <p:cNvPr id="9" name="右箭头 8"/>
          <p:cNvSpPr/>
          <p:nvPr/>
        </p:nvSpPr>
        <p:spPr>
          <a:xfrm>
            <a:off x="2958945" y="2694143"/>
            <a:ext cx="803562" cy="428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6882568" y="1884135"/>
            <a:ext cx="21260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/>
              <a:t>相互内住</a:t>
            </a: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271530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137402" y="26814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chemeClr val="accent5"/>
                </a:solidFill>
              </a:rPr>
              <a:t>不偏不倚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045" y="944850"/>
            <a:ext cx="3103418" cy="30555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69" y="909082"/>
            <a:ext cx="3055584" cy="3055584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182750" y="5084617"/>
            <a:ext cx="3173019" cy="8451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/>
              <a:t>有的人偏重三</a:t>
            </a:r>
            <a:endParaRPr lang="zh-CN" altLang="en-US" sz="3200" b="1" dirty="0"/>
          </a:p>
        </p:txBody>
      </p:sp>
      <p:sp>
        <p:nvSpPr>
          <p:cNvPr id="8" name="圆角矩形 7"/>
          <p:cNvSpPr/>
          <p:nvPr/>
        </p:nvSpPr>
        <p:spPr>
          <a:xfrm>
            <a:off x="8904680" y="5242811"/>
            <a:ext cx="3034145" cy="8451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/>
              <a:t>有的人偏重一</a:t>
            </a:r>
            <a:endParaRPr lang="zh-CN" altLang="en-US" sz="3200" b="1" dirty="0"/>
          </a:p>
        </p:txBody>
      </p:sp>
      <p:sp>
        <p:nvSpPr>
          <p:cNvPr id="9" name="下箭头 8"/>
          <p:cNvSpPr/>
          <p:nvPr/>
        </p:nvSpPr>
        <p:spPr>
          <a:xfrm>
            <a:off x="10172043" y="4075502"/>
            <a:ext cx="499421" cy="10091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下箭头 9"/>
          <p:cNvSpPr/>
          <p:nvPr/>
        </p:nvSpPr>
        <p:spPr>
          <a:xfrm>
            <a:off x="1519550" y="4000434"/>
            <a:ext cx="499421" cy="10091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881" y="751629"/>
            <a:ext cx="4491182" cy="4491182"/>
          </a:xfrm>
          <a:prstGeom prst="rect">
            <a:avLst/>
          </a:prstGeom>
        </p:spPr>
      </p:pic>
      <p:sp>
        <p:nvSpPr>
          <p:cNvPr id="13" name="圆角矩形 12"/>
          <p:cNvSpPr/>
          <p:nvPr/>
        </p:nvSpPr>
        <p:spPr>
          <a:xfrm>
            <a:off x="4527628" y="5456424"/>
            <a:ext cx="3411027" cy="12630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</a:rPr>
              <a:t>我们应该</a:t>
            </a:r>
            <a:endParaRPr lang="en-US" altLang="zh-CN" sz="3200" b="1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3200" b="1" dirty="0" smtClean="0">
                <a:solidFill>
                  <a:schemeClr val="bg1"/>
                </a:solidFill>
              </a:rPr>
              <a:t>不偏不倚</a:t>
            </a:r>
            <a:endParaRPr lang="zh-CN" altLang="en-US" dirty="0"/>
          </a:p>
        </p:txBody>
      </p:sp>
      <p:sp>
        <p:nvSpPr>
          <p:cNvPr id="2" name="下箭头 1"/>
          <p:cNvSpPr/>
          <p:nvPr/>
        </p:nvSpPr>
        <p:spPr>
          <a:xfrm>
            <a:off x="6141442" y="5026561"/>
            <a:ext cx="360958" cy="422563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70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41" y="338311"/>
            <a:ext cx="6128896" cy="48017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0551"/>
            <a:ext cx="6256326" cy="488188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795601" y="410551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accent5"/>
                </a:solidFill>
              </a:rPr>
              <a:t>经</a:t>
            </a:r>
            <a:r>
              <a:rPr lang="zh-CN" altLang="en-US" sz="3200" b="1" dirty="0" smtClean="0">
                <a:solidFill>
                  <a:schemeClr val="accent5"/>
                </a:solidFill>
              </a:rPr>
              <a:t>论的三一与素质的三一</a:t>
            </a:r>
            <a:endParaRPr lang="zh-CN" altLang="en-US" sz="3200" b="1" dirty="0">
              <a:solidFill>
                <a:schemeClr val="accent5"/>
              </a:solidFill>
            </a:endParaRPr>
          </a:p>
        </p:txBody>
      </p:sp>
      <p:sp>
        <p:nvSpPr>
          <p:cNvPr id="9" name="左箭头 8"/>
          <p:cNvSpPr/>
          <p:nvPr/>
        </p:nvSpPr>
        <p:spPr>
          <a:xfrm>
            <a:off x="8319485" y="2767663"/>
            <a:ext cx="665018" cy="3879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2883273" y="2833690"/>
            <a:ext cx="678871" cy="415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6421470" y="271960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经论的三一</a:t>
            </a:r>
            <a:endParaRPr lang="zh-CN" altLang="en-US" sz="28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3512125" y="278639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/>
              <a:t>素质</a:t>
            </a:r>
            <a:r>
              <a:rPr lang="zh-CN" altLang="en-US" sz="2800" b="1" dirty="0" smtClean="0"/>
              <a:t>的三一</a:t>
            </a:r>
            <a:endParaRPr lang="zh-CN" altLang="en-US" sz="2800" b="1" dirty="0"/>
          </a:p>
        </p:txBody>
      </p:sp>
      <p:sp>
        <p:nvSpPr>
          <p:cNvPr id="5" name="单圆角矩形 4"/>
          <p:cNvSpPr/>
          <p:nvPr/>
        </p:nvSpPr>
        <p:spPr>
          <a:xfrm>
            <a:off x="5754422" y="1394012"/>
            <a:ext cx="45719" cy="5463988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30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316</TotalTime>
  <Words>406</Words>
  <Application>Microsoft Office PowerPoint</Application>
  <PresentationFormat>宽屏</PresentationFormat>
  <Paragraphs>45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等线</vt:lpstr>
      <vt:lpstr>等线 Light</vt:lpstr>
      <vt:lpstr>方正正中黑简体</vt:lpstr>
      <vt:lpstr>黑体</vt:lpstr>
      <vt:lpstr>宋体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Stephen</dc:creator>
  <cp:lastModifiedBy>Stephen</cp:lastModifiedBy>
  <cp:revision>28</cp:revision>
  <dcterms:created xsi:type="dcterms:W3CDTF">2016-05-10T04:22:21Z</dcterms:created>
  <dcterms:modified xsi:type="dcterms:W3CDTF">2016-05-16T13:49:56Z</dcterms:modified>
</cp:coreProperties>
</file>