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ppt/tags/tag19.xml" ContentType="application/vnd.openxmlformats-officedocument.presentationml.tags+xml"/>
  <Override PartName="/ppt/notesSlides/notesSlide19.xml" ContentType="application/vnd.openxmlformats-officedocument.presentationml.notesSlide+xml"/>
  <Override PartName="/ppt/tags/tag20.xml" ContentType="application/vnd.openxmlformats-officedocument.presentationml.tags+xml"/>
  <Override PartName="/ppt/notesSlides/notesSlide20.xml" ContentType="application/vnd.openxmlformats-officedocument.presentationml.notesSlide+xml"/>
  <Override PartName="/ppt/tags/tag21.xml" ContentType="application/vnd.openxmlformats-officedocument.presentationml.tags+xml"/>
  <Override PartName="/ppt/notesSlides/notesSlide21.xml" ContentType="application/vnd.openxmlformats-officedocument.presentationml.notesSlide+xml"/>
  <Override PartName="/ppt/tags/tag22.xml" ContentType="application/vnd.openxmlformats-officedocument.presentationml.tags+xml"/>
  <Override PartName="/ppt/notesSlides/notesSlide22.xml" ContentType="application/vnd.openxmlformats-officedocument.presentationml.notesSlide+xml"/>
  <Override PartName="/ppt/tags/tag23.xml" ContentType="application/vnd.openxmlformats-officedocument.presentationml.tags+xml"/>
  <Override PartName="/ppt/notesSlides/notesSlide23.xml" ContentType="application/vnd.openxmlformats-officedocument.presentationml.notesSlide+xml"/>
  <Override PartName="/ppt/tags/tag24.xml" ContentType="application/vnd.openxmlformats-officedocument.presentationml.tags+xml"/>
  <Override PartName="/ppt/notesSlides/notesSlide24.xml" ContentType="application/vnd.openxmlformats-officedocument.presentationml.notesSlide+xml"/>
  <Override PartName="/ppt/tags/tag25.xml" ContentType="application/vnd.openxmlformats-officedocument.presentationml.tags+xml"/>
  <Override PartName="/ppt/notesSlides/notesSlide25.xml" ContentType="application/vnd.openxmlformats-officedocument.presentationml.notesSlide+xml"/>
  <Override PartName="/ppt/tags/tag26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4" r:id="rId1"/>
    <p:sldMasterId id="2147483849" r:id="rId2"/>
  </p:sldMasterIdLst>
  <p:notesMasterIdLst>
    <p:notesMasterId r:id="rId61"/>
  </p:notesMasterIdLst>
  <p:sldIdLst>
    <p:sldId id="2007580749" r:id="rId3"/>
    <p:sldId id="2007580797" r:id="rId4"/>
    <p:sldId id="2007580798" r:id="rId5"/>
    <p:sldId id="2007580752" r:id="rId6"/>
    <p:sldId id="2007580817" r:id="rId7"/>
    <p:sldId id="2007580831" r:id="rId8"/>
    <p:sldId id="2007580756" r:id="rId9"/>
    <p:sldId id="2007580757" r:id="rId10"/>
    <p:sldId id="257" r:id="rId11"/>
    <p:sldId id="2007580758" r:id="rId12"/>
    <p:sldId id="2007580759" r:id="rId13"/>
    <p:sldId id="258" r:id="rId14"/>
    <p:sldId id="291" r:id="rId15"/>
    <p:sldId id="2007578613" r:id="rId16"/>
    <p:sldId id="260" r:id="rId17"/>
    <p:sldId id="299" r:id="rId18"/>
    <p:sldId id="2007580760" r:id="rId19"/>
    <p:sldId id="2007580784" r:id="rId20"/>
    <p:sldId id="2007580786" r:id="rId21"/>
    <p:sldId id="2007580787" r:id="rId22"/>
    <p:sldId id="2007580785" r:id="rId23"/>
    <p:sldId id="2007580789" r:id="rId24"/>
    <p:sldId id="2007580788" r:id="rId25"/>
    <p:sldId id="2007580790" r:id="rId26"/>
    <p:sldId id="2007580791" r:id="rId27"/>
    <p:sldId id="2007580792" r:id="rId28"/>
    <p:sldId id="2007580793" r:id="rId29"/>
    <p:sldId id="2007580764" r:id="rId30"/>
    <p:sldId id="2007580765" r:id="rId31"/>
    <p:sldId id="2007580766" r:id="rId32"/>
    <p:sldId id="2007580454" r:id="rId33"/>
    <p:sldId id="2007580802" r:id="rId34"/>
    <p:sldId id="2007580803" r:id="rId35"/>
    <p:sldId id="2007580804" r:id="rId36"/>
    <p:sldId id="2007580805" r:id="rId37"/>
    <p:sldId id="2007580806" r:id="rId38"/>
    <p:sldId id="2007580807" r:id="rId39"/>
    <p:sldId id="2007580799" r:id="rId40"/>
    <p:sldId id="2007580808" r:id="rId41"/>
    <p:sldId id="2007580809" r:id="rId42"/>
    <p:sldId id="2007580812" r:id="rId43"/>
    <p:sldId id="2007580813" r:id="rId44"/>
    <p:sldId id="2007580814" r:id="rId45"/>
    <p:sldId id="2007580815" r:id="rId46"/>
    <p:sldId id="2007580816" r:id="rId47"/>
    <p:sldId id="2007580810" r:id="rId48"/>
    <p:sldId id="2007580818" r:id="rId49"/>
    <p:sldId id="2007580819" r:id="rId50"/>
    <p:sldId id="2007580820" r:id="rId51"/>
    <p:sldId id="2007580821" r:id="rId52"/>
    <p:sldId id="2007580822" r:id="rId53"/>
    <p:sldId id="2007580823" r:id="rId54"/>
    <p:sldId id="2007580824" r:id="rId55"/>
    <p:sldId id="2007580825" r:id="rId56"/>
    <p:sldId id="2007580826" r:id="rId57"/>
    <p:sldId id="2007580827" r:id="rId58"/>
    <p:sldId id="2007580828" r:id="rId59"/>
    <p:sldId id="2007580829" r:id="rId6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7333" userDrawn="1">
          <p15:clr>
            <a:srgbClr val="A4A3A4"/>
          </p15:clr>
        </p15:guide>
        <p15:guide id="4" pos="347" userDrawn="1">
          <p15:clr>
            <a:srgbClr val="A4A3A4"/>
          </p15:clr>
        </p15:guide>
        <p15:guide id="5" orient="horz" pos="799" userDrawn="1">
          <p15:clr>
            <a:srgbClr val="A4A3A4"/>
          </p15:clr>
        </p15:guide>
        <p15:guide id="6" orient="horz" pos="345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4474"/>
    <a:srgbClr val="F8F8F8"/>
    <a:srgbClr val="FFFFFF"/>
    <a:srgbClr val="26457C"/>
    <a:srgbClr val="3B6ABF"/>
    <a:srgbClr val="2F5597"/>
    <a:srgbClr val="3865B6"/>
    <a:srgbClr val="6F6F6F"/>
    <a:srgbClr val="67C364"/>
    <a:srgbClr val="A480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95" autoAdjust="0"/>
    <p:restoredTop sz="91835" autoAdjust="0"/>
  </p:normalViewPr>
  <p:slideViewPr>
    <p:cSldViewPr snapToGrid="0" showGuides="1">
      <p:cViewPr varScale="1">
        <p:scale>
          <a:sx n="71" d="100"/>
          <a:sy n="71" d="100"/>
        </p:scale>
        <p:origin x="347" y="29"/>
      </p:cViewPr>
      <p:guideLst>
        <p:guide pos="7333"/>
        <p:guide pos="347"/>
        <p:guide orient="horz" pos="799"/>
        <p:guide orient="horz" pos="345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2B7EF-14FB-472F-AFCC-1D9000C2C7B7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6E2CAC-2449-4060-BA60-FEEA1CE9E3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66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DC7F72-B5AE-43E0-9AC0-1D3961039D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1040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A7FFB-4C76-4A88-927D-AABFA99C48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7949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A7FFB-4C76-4A88-927D-AABFA99C48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4206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A7FFB-4C76-4A88-927D-AABFA99C48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7892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A7FFB-4C76-4A88-927D-AABFA99C48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1334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A7FFB-4C76-4A88-927D-AABFA99C48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40070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A7FFB-4C76-4A88-927D-AABFA99C48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108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A7FFB-4C76-4A88-927D-AABFA99C48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2369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5330C-8956-4AA9-95CE-6CA8595DF0F6}" type="slidenum">
              <a:rPr lang="zh-TW" altLang="en-US" smtClean="0"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24503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5330C-8956-4AA9-95CE-6CA8595DF0F6}" type="slidenum">
              <a:rPr lang="zh-TW" altLang="en-US" smtClean="0"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58553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5330C-8956-4AA9-95CE-6CA8595DF0F6}" type="slidenum">
              <a:rPr lang="zh-TW" altLang="en-US" smtClean="0"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8561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A7FFB-4C76-4A88-927D-AABFA99C48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3960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5330C-8956-4AA9-95CE-6CA8595DF0F6}" type="slidenum">
              <a:rPr lang="zh-TW" altLang="en-US" smtClean="0"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96123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5330C-8956-4AA9-95CE-6CA8595DF0F6}" type="slidenum">
              <a:rPr lang="zh-TW" altLang="en-US" smtClean="0"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59928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5330C-8956-4AA9-95CE-6CA8595DF0F6}" type="slidenum">
              <a:rPr lang="zh-TW" altLang="en-US" smtClean="0"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93325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5330C-8956-4AA9-95CE-6CA8595DF0F6}" type="slidenum">
              <a:rPr lang="zh-TW" altLang="en-US" smtClean="0"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72323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5330C-8956-4AA9-95CE-6CA8595DF0F6}" type="slidenum">
              <a:rPr lang="zh-TW" altLang="en-US" smtClean="0"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42784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5330C-8956-4AA9-95CE-6CA8595DF0F6}" type="slidenum">
              <a:rPr lang="zh-TW" altLang="en-US" smtClean="0"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33177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5330C-8956-4AA9-95CE-6CA8595DF0F6}" type="slidenum">
              <a:rPr lang="zh-TW" altLang="en-US" smtClean="0"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8558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A7FFB-4C76-4A88-927D-AABFA99C48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06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A7FFB-4C76-4A88-927D-AABFA99C48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552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A7FFB-4C76-4A88-927D-AABFA99C48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549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A7FFB-4C76-4A88-927D-AABFA99C48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857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A7FFB-4C76-4A88-927D-AABFA99C48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54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A7FFB-4C76-4A88-927D-AABFA99C48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046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A7FFB-4C76-4A88-927D-AABFA99C48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788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7867300-9BD1-46F3-A3D8-A5171B7DC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E1C44-851D-466F-9093-DFF0FB261A5E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CF0468D-94C3-4045-B466-4D78FDEDC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276858-9740-44AE-8167-AF42A429D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BBE4F-0840-473A-9632-C68D177DF4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80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9CFA47B-6206-4485-8E33-228D14F4C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E1C44-851D-466F-9093-DFF0FB261A5E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422359-E985-45A7-AA09-EB6C5DF96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9393E52-3DF9-4CB3-88A5-1AF077B8E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BBE4F-0840-473A-9632-C68D177DF4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982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1DBE0E-C3DD-4D10-9889-0385BB585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81EE184-E277-4CE0-A417-9E65F142E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D261624-1EEB-461C-A0AB-A9634646A8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4C5DBFC-1B24-4191-ADE6-14C8D619F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E1C44-851D-466F-9093-DFF0FB261A5E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A8674B4-61D4-444B-AD51-CCCB959D9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8014F7-1101-4D4B-AE9D-8C28170C0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BBE4F-0840-473A-9632-C68D177DF4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753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BF98D4-C034-4E16-9C10-7AB097555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D75EEB2-D598-4B67-94FD-E630B2B95C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F7AFA1C-3102-493C-B776-28BEA2C8EE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A47846C-BF29-4F4D-BEC2-EEAF66249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E1C44-851D-466F-9093-DFF0FB261A5E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05B911-2E67-45E4-BF77-9A81AF6EB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211D211-4BA6-4503-A7A7-F5B6F6D36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BBE4F-0840-473A-9632-C68D177DF4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40430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1AE7A0-B364-4B74-B9D1-391F19754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6B8D218-535A-4073-9CD5-CC9DF80D5A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51A348-A5A8-42AD-A6BB-120DA0917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E1C44-851D-466F-9093-DFF0FB261A5E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171E99-1F8B-4C0A-991A-CB50F12B7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B929C2-0C07-490A-AFEC-58B7C5F0B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BBE4F-0840-473A-9632-C68D177DF4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89604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C679FA6-0AE9-4944-8F31-8E1D6DE1D5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5E91546-16C3-440D-AF1D-8154B508A2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4E2963-BA2E-4979-83D7-3BA73C52A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E1C44-851D-466F-9093-DFF0FB261A5E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09CECD-54F7-4B0F-A567-84CD69CA2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7D8A6D-755D-4E76-A0DC-E7836E1D3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BBE4F-0840-473A-9632-C68D177DF4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1164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749EE72-14B4-47A1-99B5-35C487C08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92A37FD-7D47-487E-9F42-DF55C8B339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F9921E6-C1DA-48B2-9877-ABC781E71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4FD13-A918-429C-8C1C-9A3C2E713967}" type="datetimeFigureOut">
              <a:rPr lang="zh-TW" altLang="en-US" smtClean="0"/>
              <a:t>2023/4/1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7236C3A-5B36-4270-BF8A-CE4A00D30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C09CFD1-C791-4778-8E9B-219A3E0AE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19444-2B52-4976-83B2-869DD42B685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2880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4C6239A-2D87-4B27-BB78-27D54D0648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B11CE0DB-67ED-46DC-AF56-2072C6F21D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DC5AF5E-DEE6-4873-9D68-D9174BF1D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6CF16-E243-439B-AB2F-DF11163C4943}" type="datetimeFigureOut">
              <a:rPr lang="zh-TW" altLang="en-US" smtClean="0"/>
              <a:t>2023/4/1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AE506B4-20C8-4D21-A42C-B3759C491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C00E8BC-C197-4E29-A9C5-B5874E0EC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5CCE5-8A96-490F-9F54-53BF703C7E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7615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AB89F8-AAF2-4C61-836B-1DDA33D26F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DB7CAD2-038F-48A5-92F7-57C0F82CE9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2E7E58-E301-422B-B863-98FADF2C7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E1C44-851D-466F-9093-DFF0FB261A5E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6249A3A-608B-4AA5-8211-4DC380276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37320E-464C-43F5-B6B9-754A131E3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BBE4F-0840-473A-9632-C68D177DF4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9347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B5FB64-2613-45DD-9821-EAB976C69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D25E14-668F-4B50-9CE4-468F584E43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EC41DD-665B-49C5-B576-423CB3DFE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E1C44-851D-466F-9093-DFF0FB261A5E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B5955F-0FA0-4444-B4C1-1E175C265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F33297-038A-481E-A787-A325EB0FF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BBE4F-0840-473A-9632-C68D177DF4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4190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969C48-5409-45A3-896F-C99195AD5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F00146C-EEBF-4028-B3D0-D5C64D4E5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3C4409-5382-4AE5-9AB9-74BA6C4DC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E1C44-851D-466F-9093-DFF0FB261A5E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A62583-0262-4E03-9F11-E3598886A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3C101C-A384-48B8-8124-89683B3C8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BBE4F-0840-473A-9632-C68D177DF4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537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4548BD-AC42-419D-A93B-3D57077AC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7AF141D-7EA9-4686-A497-6E21D5FE4A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161BE24-15B5-4F96-8916-27B32C28B0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67A6221-675C-44EE-8628-37C8E90D3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E1C44-851D-466F-9093-DFF0FB261A5E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BF4914B-C30C-4C2E-9AFF-96144A995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F318C70-5EAD-4232-A503-EE12D9951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BBE4F-0840-473A-9632-C68D177DF4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4833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B8BD39-71A2-493C-A0FF-CA5B35C40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66DD59-8655-4989-B88B-1214063416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40B957-B96C-4DB0-BAFE-334A3673B1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95E7656-51EF-403A-A8B9-2A1B2E4178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102646E-786C-4184-8CD9-9B378DABDA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C9F8F6E-CF43-4505-BF6F-33164849D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E1C44-851D-466F-9093-DFF0FB261A5E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CAA1482-E7FB-4703-B280-9A680CC02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FCC494D-A7C7-4B61-8110-B2489BDB2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BBE4F-0840-473A-9632-C68D177DF4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035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244628-5262-4DCC-9251-B3B31CE71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8DE6C41-70A4-445C-A15B-486950FB2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E1C44-851D-466F-9093-DFF0FB261A5E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82539A3-B1B6-4F29-90CA-906AB09E0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BC61214-B048-45CF-916F-B1C067851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BBE4F-0840-473A-9632-C68D177DF4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99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8000">
              <a:schemeClr val="bg1">
                <a:lumMod val="95000"/>
              </a:schemeClr>
            </a:gs>
            <a:gs pos="88000">
              <a:schemeClr val="bg1">
                <a:lumMod val="85000"/>
              </a:schemeClr>
            </a:gs>
          </a:gsLst>
          <a:lin ang="7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5">
            <a:extLst>
              <a:ext uri="{FF2B5EF4-FFF2-40B4-BE49-F238E27FC236}">
                <a16:creationId xmlns:a16="http://schemas.microsoft.com/office/drawing/2014/main" id="{ABE58E1F-12C0-6870-534A-39A542417F9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2667000" y="-2667000"/>
            <a:ext cx="6857999" cy="12192000"/>
          </a:xfrm>
          <a:prstGeom prst="rect">
            <a:avLst/>
          </a:prstGeom>
        </p:spPr>
      </p:pic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8C7346C-84DF-42FF-9A9C-B1AF6229D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2BDD4B9-7BE7-44A1-8C9C-18A301838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4E3A06-1765-4729-A402-19A5E45D52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E1C44-851D-466F-9093-DFF0FB261A5E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0ED5AEF-1B02-4815-A220-8B4B9BA3D9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32C684-6CA2-490D-BE3D-7F069C8CDC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BBE4F-0840-473A-9632-C68D177DF4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5905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</p:sldLayoutIdLst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C9BC69-1979-4DF0-8B67-058A713F6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C5E9AA1-4C91-417D-9570-7C9259335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DB5679-1204-476E-98AA-EBE64145C3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E1C44-851D-466F-9093-DFF0FB261A5E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F292AE-068A-4544-A636-850B6EFB2A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E7CA6C5-2DA6-4FA2-ADAD-72A4098D5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BBE4F-0840-473A-9632-C68D177DF4A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5">
            <a:extLst>
              <a:ext uri="{FF2B5EF4-FFF2-40B4-BE49-F238E27FC236}">
                <a16:creationId xmlns:a16="http://schemas.microsoft.com/office/drawing/2014/main" id="{55132976-73E9-0C32-C107-3DAB6778EEE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2667000" y="-2667000"/>
            <a:ext cx="6857999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360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tags" Target="../tags/tag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.xml"/><Relationship Id="rId5" Type="http://schemas.openxmlformats.org/officeDocument/2006/relationships/image" Target="../media/image15.png"/><Relationship Id="rId4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openxmlformats.org/officeDocument/2006/relationships/image" Target="../media/image16.jp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7.jp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6.xml"/><Relationship Id="rId6" Type="http://schemas.openxmlformats.org/officeDocument/2006/relationships/image" Target="../media/image19.gif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7" Type="http://schemas.openxmlformats.org/officeDocument/2006/relationships/image" Target="../media/image19.gif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3.png"/><Relationship Id="rId7" Type="http://schemas.openxmlformats.org/officeDocument/2006/relationships/image" Target="../media/image21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8.xml"/><Relationship Id="rId6" Type="http://schemas.openxmlformats.org/officeDocument/2006/relationships/image" Target="../media/image20.jpg"/><Relationship Id="rId5" Type="http://schemas.openxmlformats.org/officeDocument/2006/relationships/image" Target="../media/image18.png"/><Relationship Id="rId4" Type="http://schemas.openxmlformats.org/officeDocument/2006/relationships/image" Target="../media/image2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9.xml"/><Relationship Id="rId6" Type="http://schemas.openxmlformats.org/officeDocument/2006/relationships/image" Target="../media/image15.png"/><Relationship Id="rId5" Type="http://schemas.openxmlformats.org/officeDocument/2006/relationships/image" Target="../media/image22.gif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22.gif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2.xml"/><Relationship Id="rId6" Type="http://schemas.openxmlformats.org/officeDocument/2006/relationships/image" Target="../media/image15.png"/><Relationship Id="rId5" Type="http://schemas.openxmlformats.org/officeDocument/2006/relationships/image" Target="../media/image23.png"/><Relationship Id="rId4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3.xml"/><Relationship Id="rId6" Type="http://schemas.openxmlformats.org/officeDocument/2006/relationships/image" Target="../media/image22.gif"/><Relationship Id="rId5" Type="http://schemas.openxmlformats.org/officeDocument/2006/relationships/image" Target="../media/image15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22.gif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4.xml"/><Relationship Id="rId6" Type="http://schemas.openxmlformats.org/officeDocument/2006/relationships/image" Target="../media/image15.png"/><Relationship Id="rId5" Type="http://schemas.openxmlformats.org/officeDocument/2006/relationships/image" Target="../media/image23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30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5.xml"/><Relationship Id="rId6" Type="http://schemas.openxmlformats.org/officeDocument/2006/relationships/image" Target="../media/image23.png"/><Relationship Id="rId5" Type="http://schemas.openxmlformats.org/officeDocument/2006/relationships/image" Target="../media/image7.png"/><Relationship Id="rId4" Type="http://schemas.openxmlformats.org/officeDocument/2006/relationships/image" Target="../media/image2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6.xml"/><Relationship Id="rId6" Type="http://schemas.openxmlformats.org/officeDocument/2006/relationships/image" Target="../media/image22.gif"/><Relationship Id="rId5" Type="http://schemas.openxmlformats.org/officeDocument/2006/relationships/image" Target="../media/image15.png"/><Relationship Id="rId4" Type="http://schemas.openxmlformats.org/officeDocument/2006/relationships/image" Target="../media/image2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" Target="slide8.xml"/><Relationship Id="rId7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5.png"/><Relationship Id="rId10" Type="http://schemas.openxmlformats.org/officeDocument/2006/relationships/image" Target="../media/image60.png"/><Relationship Id="rId4" Type="http://schemas.openxmlformats.org/officeDocument/2006/relationships/image" Target="../media/image40.png"/><Relationship Id="rId9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3D659F7B-26EC-E885-2049-0B4BA9C149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0" r="2136" b="-1"/>
          <a:stretch/>
        </p:blipFill>
        <p:spPr>
          <a:xfrm>
            <a:off x="10" y="641"/>
            <a:ext cx="12191980" cy="6856718"/>
          </a:xfrm>
          <a:prstGeom prst="rect">
            <a:avLst/>
          </a:prstGeom>
        </p:spPr>
      </p:pic>
      <p:sp>
        <p:nvSpPr>
          <p:cNvPr id="16" name="副標題 2">
            <a:extLst>
              <a:ext uri="{FF2B5EF4-FFF2-40B4-BE49-F238E27FC236}">
                <a16:creationId xmlns:a16="http://schemas.microsoft.com/office/drawing/2014/main" id="{3906D626-FE3F-1FC3-3518-A6790BC08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16490" y="783768"/>
            <a:ext cx="5359020" cy="430883"/>
          </a:xfrm>
        </p:spPr>
        <p:txBody>
          <a:bodyPr>
            <a:normAutofit/>
          </a:bodyPr>
          <a:lstStyle/>
          <a:p>
            <a:pPr algn="dist"/>
            <a:r>
              <a:rPr lang="en-US" altLang="zh-TW" sz="2000" b="1" dirty="0">
                <a:solidFill>
                  <a:schemeClr val="bg1"/>
                </a:solidFill>
                <a:cs typeface="+mn-ea"/>
                <a:sym typeface="+mn-lt"/>
              </a:rPr>
              <a:t>–</a:t>
            </a:r>
            <a:r>
              <a:rPr lang="zh-TW" altLang="en-US" sz="2000" b="1" dirty="0">
                <a:solidFill>
                  <a:schemeClr val="bg1"/>
                </a:solidFill>
                <a:cs typeface="+mn-ea"/>
                <a:sym typeface="+mn-lt"/>
              </a:rPr>
              <a:t>臺北市召會六會所 福音聚會</a:t>
            </a:r>
            <a:r>
              <a:rPr lang="en-US" altLang="zh-TW" sz="2000" b="1" dirty="0">
                <a:solidFill>
                  <a:schemeClr val="bg1"/>
                </a:solidFill>
                <a:cs typeface="+mn-ea"/>
                <a:sym typeface="+mn-lt"/>
              </a:rPr>
              <a:t>–</a:t>
            </a:r>
            <a:endParaRPr lang="zh-TW" altLang="en-US" sz="2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31A369D1-DCBB-2D0B-ECAB-254C64F7C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603" y="1083202"/>
            <a:ext cx="9144793" cy="1457070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113A1E22-EBB0-CE82-30F6-8186B3E4C7EE}"/>
              </a:ext>
            </a:extLst>
          </p:cNvPr>
          <p:cNvSpPr txBox="1"/>
          <p:nvPr/>
        </p:nvSpPr>
        <p:spPr>
          <a:xfrm>
            <a:off x="5941325" y="5727125"/>
            <a:ext cx="62506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kumimoji="1" lang="it-IT" altLang="zh-TW" sz="3200" spc="20" dirty="0">
                <a:noFill/>
                <a:latin typeface="Arial Black" panose="020B0A04020102020204" pitchFamily="34" charset="0"/>
                <a:ea typeface="Adobe 繁黑體 Std B" panose="020B0700000000000000" pitchFamily="34" charset="-120"/>
                <a:cs typeface="Times New Roman" panose="02020603050405020304" pitchFamily="18" charset="0"/>
              </a:rPr>
              <a:t>THE CHURCH IN </a:t>
            </a:r>
            <a:r>
              <a:rPr kumimoji="1" lang="it-IT" altLang="zh-TW" sz="3200" b="1" spc="20" dirty="0">
                <a:noFill/>
                <a:latin typeface="Arial Black" panose="020B0A04020102020204" pitchFamily="34" charset="0"/>
                <a:ea typeface="Adobe 繁黑體 Std B" panose="020B0700000000000000" pitchFamily="34" charset="-120"/>
                <a:cs typeface="Times New Roman" panose="02020603050405020304" pitchFamily="18" charset="0"/>
              </a:rPr>
              <a:t>TAI</a:t>
            </a:r>
            <a:r>
              <a:rPr kumimoji="1" lang="en-US" altLang="zh-TW" sz="3200" b="1" spc="20" dirty="0">
                <a:noFill/>
                <a:latin typeface="Arial Black" panose="020B0A04020102020204" pitchFamily="34" charset="0"/>
                <a:ea typeface="Adobe 繁黑體 Std B" panose="020B0700000000000000" pitchFamily="34" charset="-120"/>
                <a:cs typeface="Times New Roman" panose="02020603050405020304" pitchFamily="18" charset="0"/>
              </a:rPr>
              <a:t>PEI</a:t>
            </a:r>
            <a:endParaRPr kumimoji="1" lang="it-IT" altLang="zh-TW" sz="3200" b="1" spc="20" dirty="0">
              <a:noFill/>
              <a:latin typeface="Arial Black" panose="020B0A04020102020204" pitchFamily="34" charset="0"/>
              <a:ea typeface="Adobe 繁黑體 Std B" panose="020B0700000000000000" pitchFamily="34" charset="-120"/>
              <a:cs typeface="Times New Roman" panose="02020603050405020304" pitchFamily="18" charset="0"/>
            </a:endParaRPr>
          </a:p>
        </p:txBody>
      </p:sp>
      <p:sp>
        <p:nvSpPr>
          <p:cNvPr id="17" name="副標題 2">
            <a:extLst>
              <a:ext uri="{FF2B5EF4-FFF2-40B4-BE49-F238E27FC236}">
                <a16:creationId xmlns:a16="http://schemas.microsoft.com/office/drawing/2014/main" id="{EB19D0B3-C0AD-0F16-2F2B-F67ACCB19F5C}"/>
              </a:ext>
            </a:extLst>
          </p:cNvPr>
          <p:cNvSpPr txBox="1">
            <a:spLocks/>
          </p:cNvSpPr>
          <p:nvPr/>
        </p:nvSpPr>
        <p:spPr>
          <a:xfrm>
            <a:off x="3825922" y="2254046"/>
            <a:ext cx="4540156" cy="4308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TW" sz="1800" dirty="0">
                <a:solidFill>
                  <a:schemeClr val="bg1"/>
                </a:solidFill>
              </a:rPr>
              <a:t>『</a:t>
            </a:r>
            <a:r>
              <a:rPr lang="zh-TW" altLang="en-US" sz="1600" b="1" dirty="0">
                <a:solidFill>
                  <a:schemeClr val="bg1"/>
                </a:solidFill>
                <a:cs typeface="+mn-ea"/>
                <a:sym typeface="+mn-lt"/>
              </a:rPr>
              <a:t>照著啟示使我知道這奧秘</a:t>
            </a:r>
            <a:r>
              <a:rPr lang="en-US" altLang="zh-TW" sz="1600" dirty="0">
                <a:solidFill>
                  <a:schemeClr val="bg1"/>
                </a:solidFill>
              </a:rPr>
              <a:t>』</a:t>
            </a:r>
            <a:r>
              <a:rPr lang="en-US" altLang="zh-TW" sz="1600" b="1" dirty="0">
                <a:solidFill>
                  <a:schemeClr val="bg1"/>
                </a:solidFill>
                <a:cs typeface="+mn-ea"/>
                <a:sym typeface="+mn-lt"/>
              </a:rPr>
              <a:t>-</a:t>
            </a:r>
            <a:r>
              <a:rPr lang="zh-TW" altLang="en-US" sz="1600" b="1" dirty="0">
                <a:solidFill>
                  <a:schemeClr val="bg1"/>
                </a:solidFill>
                <a:cs typeface="+mn-ea"/>
                <a:sym typeface="+mn-lt"/>
              </a:rPr>
              <a:t>弗三</a:t>
            </a:r>
            <a:r>
              <a:rPr lang="en-US" altLang="zh-TW" sz="1600" b="1" dirty="0">
                <a:solidFill>
                  <a:schemeClr val="bg1"/>
                </a:solidFill>
                <a:cs typeface="+mn-ea"/>
                <a:sym typeface="+mn-lt"/>
              </a:rPr>
              <a:t>3</a:t>
            </a:r>
            <a:r>
              <a:rPr lang="zh-TW" altLang="en-US" sz="1600" b="1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8393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內容版面配置區 5">
            <a:extLst>
              <a:ext uri="{FF2B5EF4-FFF2-40B4-BE49-F238E27FC236}">
                <a16:creationId xmlns:a16="http://schemas.microsoft.com/office/drawing/2014/main" id="{2E41E175-4F93-621C-942E-7AF1735ADF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73" b="93631" l="0" r="98583">
                        <a14:foregroundMark x1="2833" y1="39331" x2="13250" y2="38535"/>
                        <a14:foregroundMark x1="13250" y1="38535" x2="32750" y2="38694"/>
                        <a14:foregroundMark x1="32750" y1="38694" x2="51417" y2="38057"/>
                        <a14:foregroundMark x1="51417" y1="38057" x2="89167" y2="40605"/>
                        <a14:foregroundMark x1="89167" y1="40605" x2="94250" y2="47930"/>
                        <a14:foregroundMark x1="94250" y1="47930" x2="98250" y2="73408"/>
                        <a14:foregroundMark x1="98250" y1="73408" x2="96167" y2="89490"/>
                        <a14:foregroundMark x1="96167" y1="89490" x2="10917" y2="95701"/>
                        <a14:foregroundMark x1="10917" y1="95701" x2="2917" y2="90605"/>
                        <a14:foregroundMark x1="2917" y1="90605" x2="83" y2="80096"/>
                        <a14:foregroundMark x1="83" y1="80096" x2="3167" y2="40446"/>
                        <a14:foregroundMark x1="76500" y1="36943" x2="91583" y2="34713"/>
                        <a14:foregroundMark x1="91583" y1="34713" x2="96583" y2="48726"/>
                        <a14:foregroundMark x1="96583" y1="48726" x2="98833" y2="78025"/>
                        <a14:foregroundMark x1="98833" y1="78025" x2="95917" y2="92675"/>
                        <a14:foregroundMark x1="95917" y1="92675" x2="76500" y2="92675"/>
                        <a14:foregroundMark x1="76500" y1="92675" x2="73250" y2="89809"/>
                        <a14:foregroundMark x1="90000" y1="39331" x2="98583" y2="59713"/>
                        <a14:foregroundMark x1="98583" y1="59713" x2="92667" y2="93631"/>
                        <a14:foregroundMark x1="67667" y1="32803" x2="67333" y2="32643"/>
                        <a14:foregroundMark x1="66833" y1="32484" x2="66833" y2="32484"/>
                        <a14:foregroundMark x1="66167" y1="32166" x2="66167" y2="32166"/>
                        <a14:foregroundMark x1="65833" y1="31688" x2="67750" y2="32484"/>
                        <a14:foregroundMark x1="66333" y1="32643" x2="62000" y2="32962"/>
                        <a14:foregroundMark x1="63250" y1="32803" x2="72083" y2="32803"/>
                        <a14:foregroundMark x1="75083" y1="32803" x2="76417" y2="32962"/>
                        <a14:foregroundMark x1="72250" y1="32166" x2="74750" y2="32006"/>
                        <a14:foregroundMark x1="43772" y1="31576" x2="37750" y2="31369"/>
                        <a14:foregroundMark x1="48723" y1="31746" x2="48054" y2="31723"/>
                        <a14:foregroundMark x1="70167" y1="32484" x2="56748" y2="32022"/>
                        <a14:foregroundMark x1="6667" y1="41879" x2="13167" y2="50318"/>
                        <a14:foregroundMark x1="13167" y1="50318" x2="40000" y2="56847"/>
                        <a14:foregroundMark x1="40000" y1="56847" x2="62083" y2="53662"/>
                        <a14:foregroundMark x1="62083" y1="53662" x2="56917" y2="75796"/>
                        <a14:foregroundMark x1="56917" y1="75796" x2="8167" y2="75796"/>
                        <a14:foregroundMark x1="11917" y1="71497" x2="15667" y2="81847"/>
                        <a14:foregroundMark x1="52167" y1="65764" x2="62833" y2="82325"/>
                        <a14:foregroundMark x1="62833" y1="82325" x2="62833" y2="82166"/>
                        <a14:foregroundMark x1="63250" y1="70382" x2="65833" y2="79459"/>
                        <a14:foregroundMark x1="18917" y1="64013" x2="11417" y2="81210"/>
                        <a14:foregroundMark x1="5000" y1="60828" x2="11417" y2="83917"/>
                        <a14:backgroundMark x1="23000" y1="22611" x2="30750" y2="22771"/>
                        <a14:backgroundMark x1="30750" y1="22771" x2="78500" y2="21815"/>
                        <a14:backgroundMark x1="78500" y1="21815" x2="95250" y2="23726"/>
                        <a14:backgroundMark x1="6583" y1="27389" x2="36486" y2="27533"/>
                        <a14:backgroundMark x1="69122" y1="27363" x2="70583" y2="27389"/>
                        <a14:backgroundMark x1="76285" y1="27301" x2="81000" y2="27229"/>
                        <a14:backgroundMark x1="70583" y1="27389" x2="73825" y2="27339"/>
                        <a14:backgroundMark x1="81000" y1="27229" x2="82500" y2="27229"/>
                        <a14:backgroundMark x1="6583" y1="30892" x2="36848" y2="28633"/>
                        <a14:backgroundMark x1="8167" y1="27866" x2="37358" y2="30180"/>
                        <a14:backgroundMark x1="77545" y1="29710" x2="87500" y2="27229"/>
                        <a14:backgroundMark x1="75318" y1="30265" x2="76024" y2="30089"/>
                        <a14:backgroundMark x1="48333" y1="25796" x2="48333" y2="25796"/>
                        <a14:backgroundMark x1="45333" y1="27070" x2="49500" y2="27548"/>
                        <a14:backgroundMark x1="50083" y1="27548" x2="67000" y2="26115"/>
                        <a14:backgroundMark x1="67000" y1="26115" x2="67000" y2="26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08" r="-2" b="-2"/>
          <a:stretch/>
        </p:blipFill>
        <p:spPr>
          <a:xfrm>
            <a:off x="643467" y="288485"/>
            <a:ext cx="10905066" cy="5361271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內容版面配置區 6" descr="一張含有 圖表 的圖片&#10;&#10;自動產生的描述">
            <a:extLst>
              <a:ext uri="{FF2B5EF4-FFF2-40B4-BE49-F238E27FC236}">
                <a16:creationId xmlns:a16="http://schemas.microsoft.com/office/drawing/2014/main" id="{57B0E122-148E-5A19-BDB9-E3C62F238B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" r="553" b="1315"/>
          <a:stretch/>
        </p:blipFill>
        <p:spPr>
          <a:xfrm>
            <a:off x="-4590883" y="3508956"/>
            <a:ext cx="4019384" cy="2705576"/>
          </a:xfrm>
          <a:prstGeom prst="rect">
            <a:avLst/>
          </a:prstGeom>
          <a:ln>
            <a:noFill/>
          </a:ln>
        </p:spPr>
      </p:pic>
      <p:pic>
        <p:nvPicPr>
          <p:cNvPr id="5" name="內容版面配置區 4" descr="一張含有 圖表 的圖片&#10;&#10;自動產生的描述">
            <a:extLst>
              <a:ext uri="{FF2B5EF4-FFF2-40B4-BE49-F238E27FC236}">
                <a16:creationId xmlns:a16="http://schemas.microsoft.com/office/drawing/2014/main" id="{D7356CA1-EFFF-4BE2-9774-98DD38393A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" t="2" r="1255" b="-3"/>
          <a:stretch/>
        </p:blipFill>
        <p:spPr>
          <a:xfrm>
            <a:off x="-9383046" y="321733"/>
            <a:ext cx="4938793" cy="332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272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ECEF6C2F-9906-4F89-9B4F-598E9F344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42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12CD6-A76F-439F-9C98-C0211D8FD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42816"/>
            <a:ext cx="12192000" cy="26151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內容版面配置區 6">
            <a:extLst>
              <a:ext uri="{FF2B5EF4-FFF2-40B4-BE49-F238E27FC236}">
                <a16:creationId xmlns:a16="http://schemas.microsoft.com/office/drawing/2014/main" id="{9F35128D-5479-E0A2-4D2C-FA0596314A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29" y="642938"/>
            <a:ext cx="5444659" cy="3595497"/>
          </a:xfrm>
          <a:prstGeom prst="rect">
            <a:avLst/>
          </a:prstGeom>
        </p:spPr>
      </p:pic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8461D40-67B7-47E0-B988-82F572D8DB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449" y="642938"/>
            <a:ext cx="5424021" cy="3591065"/>
          </a:xfr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299F6F8-E473-4716-8652-3F79FDBEF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4318684"/>
            <a:ext cx="9982200" cy="29483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dist"/>
            <a:r>
              <a:rPr lang="zh-TW" altLang="en-US" sz="13800" b="1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  <a:sym typeface="+mn-lt"/>
              </a:rPr>
              <a:t>人工智慧</a:t>
            </a:r>
          </a:p>
        </p:txBody>
      </p:sp>
      <p:sp>
        <p:nvSpPr>
          <p:cNvPr id="4" name="文本框 13">
            <a:extLst>
              <a:ext uri="{FF2B5EF4-FFF2-40B4-BE49-F238E27FC236}">
                <a16:creationId xmlns:a16="http://schemas.microsoft.com/office/drawing/2014/main" id="{A6A17F94-CA61-2A76-3953-C5C03E86D531}"/>
              </a:ext>
            </a:extLst>
          </p:cNvPr>
          <p:cNvSpPr txBox="1"/>
          <p:nvPr/>
        </p:nvSpPr>
        <p:spPr>
          <a:xfrm>
            <a:off x="-63750" y="6017567"/>
            <a:ext cx="1225575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900" b="1" i="0" u="none" strike="noStrike" kern="1200" cap="none" spc="0" normalizeH="0" baseline="0" noProof="0" dirty="0">
                <a:ln>
                  <a:noFill/>
                </a:ln>
                <a:solidFill>
                  <a:srgbClr val="012FA6">
                    <a:alpha val="10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ARTIFICIAL INTELLIGENCE</a:t>
            </a:r>
            <a:endParaRPr kumimoji="0" lang="zh-CN" altLang="en-US" sz="6900" b="1" i="0" u="none" strike="noStrike" kern="1200" cap="none" spc="0" normalizeH="0" baseline="0" noProof="0" dirty="0">
              <a:ln>
                <a:noFill/>
              </a:ln>
              <a:solidFill>
                <a:srgbClr val="012FA6">
                  <a:alpha val="10000"/>
                </a:srgb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文本框 13">
            <a:extLst>
              <a:ext uri="{FF2B5EF4-FFF2-40B4-BE49-F238E27FC236}">
                <a16:creationId xmlns:a16="http://schemas.microsoft.com/office/drawing/2014/main" id="{AD4BFD84-FD95-648B-F172-D0DDAC4CE959}"/>
              </a:ext>
            </a:extLst>
          </p:cNvPr>
          <p:cNvSpPr txBox="1"/>
          <p:nvPr/>
        </p:nvSpPr>
        <p:spPr>
          <a:xfrm>
            <a:off x="-63750" y="5686913"/>
            <a:ext cx="1225575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900" b="1" i="0" u="none" strike="noStrike" kern="1200" cap="none" spc="0" normalizeH="0" baseline="0" noProof="0" dirty="0">
                <a:ln>
                  <a:noFill/>
                </a:ln>
                <a:solidFill>
                  <a:srgbClr val="012FA6">
                    <a:alpha val="10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ARTIFICIAL INTELLIGENCE</a:t>
            </a:r>
            <a:endParaRPr kumimoji="0" lang="zh-CN" altLang="en-US" sz="6900" b="1" i="0" u="none" strike="noStrike" kern="1200" cap="none" spc="0" normalizeH="0" baseline="0" noProof="0" dirty="0">
              <a:ln>
                <a:noFill/>
              </a:ln>
              <a:solidFill>
                <a:srgbClr val="012FA6">
                  <a:alpha val="10000"/>
                </a:srgb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文本框 13">
            <a:extLst>
              <a:ext uri="{FF2B5EF4-FFF2-40B4-BE49-F238E27FC236}">
                <a16:creationId xmlns:a16="http://schemas.microsoft.com/office/drawing/2014/main" id="{27F53AE7-90DE-DA65-4829-67587854D577}"/>
              </a:ext>
            </a:extLst>
          </p:cNvPr>
          <p:cNvSpPr txBox="1"/>
          <p:nvPr/>
        </p:nvSpPr>
        <p:spPr>
          <a:xfrm>
            <a:off x="-63750" y="4694942"/>
            <a:ext cx="1225575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900" b="1" i="0" u="none" strike="noStrike" kern="1200" cap="none" spc="0" normalizeH="0" baseline="0" noProof="0" dirty="0">
                <a:ln>
                  <a:noFill/>
                </a:ln>
                <a:solidFill>
                  <a:srgbClr val="012FA6">
                    <a:alpha val="10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ARTIFICIAL INTELLIGENCE</a:t>
            </a:r>
            <a:endParaRPr kumimoji="0" lang="zh-CN" altLang="en-US" sz="6900" b="1" i="0" u="none" strike="noStrike" kern="1200" cap="none" spc="0" normalizeH="0" baseline="0" noProof="0" dirty="0">
              <a:ln>
                <a:noFill/>
              </a:ln>
              <a:solidFill>
                <a:srgbClr val="012FA6">
                  <a:alpha val="10000"/>
                </a:srgb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文本框 13">
            <a:extLst>
              <a:ext uri="{FF2B5EF4-FFF2-40B4-BE49-F238E27FC236}">
                <a16:creationId xmlns:a16="http://schemas.microsoft.com/office/drawing/2014/main" id="{DE02BC83-2A72-188F-5A5F-1C431C9AE21D}"/>
              </a:ext>
            </a:extLst>
          </p:cNvPr>
          <p:cNvSpPr txBox="1"/>
          <p:nvPr/>
        </p:nvSpPr>
        <p:spPr>
          <a:xfrm>
            <a:off x="-63750" y="4033628"/>
            <a:ext cx="1225575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900" b="1" i="0" u="none" strike="noStrike" kern="1200" cap="none" spc="0" normalizeH="0" baseline="0" noProof="0" dirty="0">
                <a:ln>
                  <a:noFill/>
                </a:ln>
                <a:solidFill>
                  <a:srgbClr val="012FA6">
                    <a:alpha val="10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ARTIFICIAL INTELLIGENCE</a:t>
            </a:r>
            <a:endParaRPr kumimoji="0" lang="zh-CN" altLang="en-US" sz="6900" b="1" i="0" u="none" strike="noStrike" kern="1200" cap="none" spc="0" normalizeH="0" baseline="0" noProof="0" dirty="0">
              <a:ln>
                <a:noFill/>
              </a:ln>
              <a:solidFill>
                <a:srgbClr val="012FA6">
                  <a:alpha val="10000"/>
                </a:srgb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文本框 13">
            <a:extLst>
              <a:ext uri="{FF2B5EF4-FFF2-40B4-BE49-F238E27FC236}">
                <a16:creationId xmlns:a16="http://schemas.microsoft.com/office/drawing/2014/main" id="{437C050C-1818-35BB-78BD-BBBDF9B553CB}"/>
              </a:ext>
            </a:extLst>
          </p:cNvPr>
          <p:cNvSpPr txBox="1"/>
          <p:nvPr/>
        </p:nvSpPr>
        <p:spPr>
          <a:xfrm>
            <a:off x="-63750" y="5025599"/>
            <a:ext cx="1225575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900" b="1" i="0" u="none" strike="noStrike" kern="1200" cap="none" spc="0" normalizeH="0" baseline="0" noProof="0" dirty="0">
                <a:ln>
                  <a:noFill/>
                </a:ln>
                <a:solidFill>
                  <a:srgbClr val="012FA6">
                    <a:alpha val="10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ARTIFICIAL INTELLIGENCE</a:t>
            </a:r>
            <a:endParaRPr kumimoji="0" lang="zh-CN" altLang="en-US" sz="6900" b="1" i="0" u="none" strike="noStrike" kern="1200" cap="none" spc="0" normalizeH="0" baseline="0" noProof="0" dirty="0">
              <a:ln>
                <a:noFill/>
              </a:ln>
              <a:solidFill>
                <a:srgbClr val="012FA6">
                  <a:alpha val="10000"/>
                </a:srgb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文本框 13">
            <a:extLst>
              <a:ext uri="{FF2B5EF4-FFF2-40B4-BE49-F238E27FC236}">
                <a16:creationId xmlns:a16="http://schemas.microsoft.com/office/drawing/2014/main" id="{88134EF6-948F-9352-6846-B3181D176AB5}"/>
              </a:ext>
            </a:extLst>
          </p:cNvPr>
          <p:cNvSpPr txBox="1"/>
          <p:nvPr/>
        </p:nvSpPr>
        <p:spPr>
          <a:xfrm>
            <a:off x="-63750" y="5356256"/>
            <a:ext cx="1225575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900" b="1" i="0" u="none" strike="noStrike" kern="1200" cap="none" spc="0" normalizeH="0" baseline="0" noProof="0" dirty="0">
                <a:ln>
                  <a:noFill/>
                </a:ln>
                <a:solidFill>
                  <a:srgbClr val="012FA6">
                    <a:alpha val="10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ARTIFICIAL INTELLIGENCE</a:t>
            </a:r>
            <a:endParaRPr kumimoji="0" lang="zh-CN" altLang="en-US" sz="6900" b="1" i="0" u="none" strike="noStrike" kern="1200" cap="none" spc="0" normalizeH="0" baseline="0" noProof="0" dirty="0">
              <a:ln>
                <a:noFill/>
              </a:ln>
              <a:solidFill>
                <a:srgbClr val="012FA6">
                  <a:alpha val="10000"/>
                </a:srgb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文本框 13">
            <a:extLst>
              <a:ext uri="{FF2B5EF4-FFF2-40B4-BE49-F238E27FC236}">
                <a16:creationId xmlns:a16="http://schemas.microsoft.com/office/drawing/2014/main" id="{2B4F237B-7AAC-C038-6DE6-F4BAE7CF115C}"/>
              </a:ext>
            </a:extLst>
          </p:cNvPr>
          <p:cNvSpPr txBox="1"/>
          <p:nvPr/>
        </p:nvSpPr>
        <p:spPr>
          <a:xfrm>
            <a:off x="-63750" y="4364285"/>
            <a:ext cx="1225575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900" b="1" i="0" u="none" strike="noStrike" kern="1200" cap="none" spc="0" normalizeH="0" baseline="0" noProof="0" dirty="0">
                <a:ln>
                  <a:noFill/>
                </a:ln>
                <a:solidFill>
                  <a:srgbClr val="012FA6">
                    <a:alpha val="10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ARTIFICIAL INTELLIGENCE</a:t>
            </a:r>
            <a:endParaRPr kumimoji="0" lang="zh-CN" altLang="en-US" sz="6900" b="1" i="0" u="none" strike="noStrike" kern="1200" cap="none" spc="0" normalizeH="0" baseline="0" noProof="0" dirty="0">
              <a:ln>
                <a:noFill/>
              </a:ln>
              <a:solidFill>
                <a:srgbClr val="012FA6">
                  <a:alpha val="10000"/>
                </a:srgb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999734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6">
            <a:extLst>
              <a:ext uri="{FF2B5EF4-FFF2-40B4-BE49-F238E27FC236}">
                <a16:creationId xmlns:a16="http://schemas.microsoft.com/office/drawing/2014/main" id="{BD835D5A-0D45-B125-0C76-2B22DA5CE7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38" y="1661054"/>
            <a:ext cx="4959350" cy="3275013"/>
          </a:xfrm>
          <a:prstGeom prst="rect">
            <a:avLst/>
          </a:prstGeom>
        </p:spPr>
      </p:pic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11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ight Triangle 13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8461D40-67B7-47E0-B988-82F572D8DB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79" y="918546"/>
            <a:ext cx="7459676" cy="497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405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內容版面配置區 6" descr="一張含有 圖表 的圖片&#10;&#10;自動產生的描述">
            <a:extLst>
              <a:ext uri="{FF2B5EF4-FFF2-40B4-BE49-F238E27FC236}">
                <a16:creationId xmlns:a16="http://schemas.microsoft.com/office/drawing/2014/main" id="{6D6A5A67-6EE1-4EE4-BA9D-28AC9D3146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57" y="918546"/>
            <a:ext cx="7487720" cy="497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5973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李開復累積35年經驗 透析未來15年《AI新世界》 - Yahoo奇摩新聞">
            <a:extLst>
              <a:ext uri="{FF2B5EF4-FFF2-40B4-BE49-F238E27FC236}">
                <a16:creationId xmlns:a16="http://schemas.microsoft.com/office/drawing/2014/main" id="{E0BCE98D-3596-BDC7-055E-FD837060B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047" y="0"/>
            <a:ext cx="97912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935D7FF5-2693-5CFE-BE4B-3060BA34AC00}"/>
              </a:ext>
            </a:extLst>
          </p:cNvPr>
          <p:cNvSpPr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232331"/>
              </a:gs>
              <a:gs pos="48000">
                <a:srgbClr val="2B2E41"/>
              </a:gs>
              <a:gs pos="12000">
                <a:srgbClr val="293241">
                  <a:alpha val="25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armonyOS Sans SC"/>
              <a:ea typeface="HarmonyOS Sans SC"/>
              <a:cs typeface="+mn-cs"/>
            </a:endParaRPr>
          </a:p>
        </p:txBody>
      </p:sp>
      <p:sp>
        <p:nvSpPr>
          <p:cNvPr id="5" name="文本框 17">
            <a:extLst>
              <a:ext uri="{FF2B5EF4-FFF2-40B4-BE49-F238E27FC236}">
                <a16:creationId xmlns:a16="http://schemas.microsoft.com/office/drawing/2014/main" id="{ACB748D2-C6E2-5795-570B-9CFDFD9195FB}"/>
              </a:ext>
            </a:extLst>
          </p:cNvPr>
          <p:cNvSpPr txBox="1"/>
          <p:nvPr/>
        </p:nvSpPr>
        <p:spPr>
          <a:xfrm>
            <a:off x="982629" y="3535024"/>
            <a:ext cx="4444590" cy="2264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69750">
              <a:lnSpc>
                <a:spcPct val="130000"/>
              </a:lnSpc>
              <a:defRPr sz="1600">
                <a:solidFill>
                  <a:srgbClr val="012FA6">
                    <a:alpha val="55000"/>
                  </a:srgbClr>
                </a:solidFill>
              </a:defRPr>
            </a:lvl1pPr>
          </a:lstStyle>
          <a:p>
            <a:pPr marL="697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>
                    <a:alpha val="55000"/>
                  </a:srgb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未來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>
                    <a:alpha val="55000"/>
                  </a:srgb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10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>
                    <a:alpha val="55000"/>
                  </a:srgb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年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  <a:alpha val="55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的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  <a:alpha val="55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AI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  <a:alpha val="55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革命比工業革命規模更大，而且來得更迅速猛烈。</a:t>
            </a:r>
          </a:p>
          <a:p>
            <a:pPr marL="697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  <a:alpha val="55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AI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  <a:alpha val="55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將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>
                    <a:alpha val="55000"/>
                  </a:srgb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取代人類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>
                    <a:alpha val="55000"/>
                  </a:srgb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50%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>
                    <a:alpha val="55000"/>
                  </a:srgb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左右的工作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  <a:alpha val="55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。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  <a:alpha val="55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AI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  <a:alpha val="55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會取代工廠的工人、建築工人、操作員、分析師、會計師，司機、助理、仲介等，甚至部分醫師、律師及老師的專業工作。</a:t>
            </a:r>
          </a:p>
        </p:txBody>
      </p:sp>
      <p:sp>
        <p:nvSpPr>
          <p:cNvPr id="12" name="文本框 19">
            <a:extLst>
              <a:ext uri="{FF2B5EF4-FFF2-40B4-BE49-F238E27FC236}">
                <a16:creationId xmlns:a16="http://schemas.microsoft.com/office/drawing/2014/main" id="{85959C87-1FC0-B96F-78EA-94DD3770A646}"/>
              </a:ext>
            </a:extLst>
          </p:cNvPr>
          <p:cNvSpPr txBox="1"/>
          <p:nvPr/>
        </p:nvSpPr>
        <p:spPr>
          <a:xfrm>
            <a:off x="1107182" y="3020558"/>
            <a:ext cx="4195484" cy="442674"/>
          </a:xfrm>
          <a:prstGeom prst="roundRect">
            <a:avLst/>
          </a:prstGeom>
          <a:gradFill flip="none" rotWithShape="1">
            <a:gsLst>
              <a:gs pos="40000">
                <a:srgbClr val="6D3310"/>
              </a:gs>
              <a:gs pos="100000">
                <a:srgbClr val="A48058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solidFill>
                  <a:srgbClr val="012FA6"/>
                </a:solidFill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AI</a:t>
            </a:r>
            <a:r>
              <a:rPr kumimoji="0" lang="zh-TW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將取代人類</a:t>
            </a:r>
            <a:r>
              <a:rPr kumimoji="0" lang="en-US" altLang="zh-TW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50%</a:t>
            </a:r>
            <a:r>
              <a:rPr kumimoji="0" lang="zh-TW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左右的工作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3" name="文本框 21">
            <a:extLst>
              <a:ext uri="{FF2B5EF4-FFF2-40B4-BE49-F238E27FC236}">
                <a16:creationId xmlns:a16="http://schemas.microsoft.com/office/drawing/2014/main" id="{341F3C53-AAD4-99D0-CEB7-6100527D6AF2}"/>
              </a:ext>
            </a:extLst>
          </p:cNvPr>
          <p:cNvSpPr txBox="1"/>
          <p:nvPr/>
        </p:nvSpPr>
        <p:spPr>
          <a:xfrm>
            <a:off x="554082" y="1948141"/>
            <a:ext cx="497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ea"/>
                <a:cs typeface="+mn-cs"/>
              </a:rPr>
              <a:t>2017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ea"/>
                <a:cs typeface="+mn-cs"/>
              </a:rPr>
              <a:t>年的預言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ea"/>
              <a:cs typeface="+mn-cs"/>
            </a:endParaRPr>
          </a:p>
        </p:txBody>
      </p:sp>
      <p:sp>
        <p:nvSpPr>
          <p:cNvPr id="14" name="文本框 23">
            <a:extLst>
              <a:ext uri="{FF2B5EF4-FFF2-40B4-BE49-F238E27FC236}">
                <a16:creationId xmlns:a16="http://schemas.microsoft.com/office/drawing/2014/main" id="{04BE894F-E2A6-FBEC-75F1-CB3EF7ADF8F0}"/>
              </a:ext>
            </a:extLst>
          </p:cNvPr>
          <p:cNvSpPr txBox="1"/>
          <p:nvPr/>
        </p:nvSpPr>
        <p:spPr>
          <a:xfrm>
            <a:off x="987708" y="1173048"/>
            <a:ext cx="35977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80000">
                      <a:srgbClr val="6D3310"/>
                    </a:gs>
                    <a:gs pos="0">
                      <a:srgbClr val="A48058"/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80000">
                      <a:srgbClr val="6D3310"/>
                    </a:gs>
                    <a:gs pos="0">
                      <a:srgbClr val="A48058"/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教父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80000">
                    <a:srgbClr val="6D3310"/>
                  </a:gs>
                  <a:gs pos="0">
                    <a:srgbClr val="A48058"/>
                  </a:gs>
                </a:gsLst>
                <a:lin ang="27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5" name="组合 28">
            <a:extLst>
              <a:ext uri="{FF2B5EF4-FFF2-40B4-BE49-F238E27FC236}">
                <a16:creationId xmlns:a16="http://schemas.microsoft.com/office/drawing/2014/main" id="{FE2BEA7A-B6C9-0C73-7DA6-EF3FB8C17BDA}"/>
              </a:ext>
            </a:extLst>
          </p:cNvPr>
          <p:cNvGrpSpPr/>
          <p:nvPr/>
        </p:nvGrpSpPr>
        <p:grpSpPr>
          <a:xfrm flipH="1">
            <a:off x="522789" y="472341"/>
            <a:ext cx="208641" cy="156210"/>
            <a:chOff x="11460480" y="493395"/>
            <a:chExt cx="251896" cy="188595"/>
          </a:xfrm>
        </p:grpSpPr>
        <p:cxnSp>
          <p:nvCxnSpPr>
            <p:cNvPr id="16" name="直接连接符 29">
              <a:extLst>
                <a:ext uri="{FF2B5EF4-FFF2-40B4-BE49-F238E27FC236}">
                  <a16:creationId xmlns:a16="http://schemas.microsoft.com/office/drawing/2014/main" id="{644AB636-AF48-253A-266A-482858570856}"/>
                </a:ext>
              </a:extLst>
            </p:cNvPr>
            <p:cNvCxnSpPr>
              <a:cxnSpLocks/>
            </p:cNvCxnSpPr>
            <p:nvPr/>
          </p:nvCxnSpPr>
          <p:spPr>
            <a:xfrm>
              <a:off x="11460480" y="493395"/>
              <a:ext cx="251896" cy="0"/>
            </a:xfrm>
            <a:prstGeom prst="line">
              <a:avLst/>
            </a:prstGeom>
            <a:ln w="19050" cap="rnd">
              <a:solidFill>
                <a:srgbClr val="04274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30">
              <a:extLst>
                <a:ext uri="{FF2B5EF4-FFF2-40B4-BE49-F238E27FC236}">
                  <a16:creationId xmlns:a16="http://schemas.microsoft.com/office/drawing/2014/main" id="{2994359A-2D43-A119-BFD2-3427845A1F77}"/>
                </a:ext>
              </a:extLst>
            </p:cNvPr>
            <p:cNvCxnSpPr>
              <a:cxnSpLocks/>
            </p:cNvCxnSpPr>
            <p:nvPr/>
          </p:nvCxnSpPr>
          <p:spPr>
            <a:xfrm>
              <a:off x="11492865" y="587692"/>
              <a:ext cx="216137" cy="0"/>
            </a:xfrm>
            <a:prstGeom prst="line">
              <a:avLst/>
            </a:prstGeom>
            <a:ln w="19050" cap="rnd">
              <a:solidFill>
                <a:srgbClr val="04274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31">
              <a:extLst>
                <a:ext uri="{FF2B5EF4-FFF2-40B4-BE49-F238E27FC236}">
                  <a16:creationId xmlns:a16="http://schemas.microsoft.com/office/drawing/2014/main" id="{0FC1AB2A-0E43-2ACE-D7FC-22128B4A5F44}"/>
                </a:ext>
              </a:extLst>
            </p:cNvPr>
            <p:cNvCxnSpPr>
              <a:cxnSpLocks/>
            </p:cNvCxnSpPr>
            <p:nvPr/>
          </p:nvCxnSpPr>
          <p:spPr>
            <a:xfrm>
              <a:off x="11460480" y="681990"/>
              <a:ext cx="251896" cy="0"/>
            </a:xfrm>
            <a:prstGeom prst="line">
              <a:avLst/>
            </a:prstGeom>
            <a:ln w="19050" cap="rnd">
              <a:solidFill>
                <a:srgbClr val="04274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文本框 13">
            <a:extLst>
              <a:ext uri="{FF2B5EF4-FFF2-40B4-BE49-F238E27FC236}">
                <a16:creationId xmlns:a16="http://schemas.microsoft.com/office/drawing/2014/main" id="{16DD2EDA-0C9E-DC37-EABC-9D855113356E}"/>
              </a:ext>
            </a:extLst>
          </p:cNvPr>
          <p:cNvSpPr txBox="1"/>
          <p:nvPr/>
        </p:nvSpPr>
        <p:spPr>
          <a:xfrm>
            <a:off x="2169" y="5933343"/>
            <a:ext cx="139092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  <a:alpha val="10000"/>
                  </a:scheme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ARTIFICIAL INTELLIGENCE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20000"/>
                  <a:lumOff val="80000"/>
                  <a:alpha val="10000"/>
                </a:scheme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30531932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F78D5873-5365-4A4F-8E77-3FFFAF2C2A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3" t="11325" r="11742" b="14243"/>
          <a:stretch/>
        </p:blipFill>
        <p:spPr>
          <a:xfrm>
            <a:off x="890259" y="643467"/>
            <a:ext cx="1041148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913710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A0F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圖片 50">
            <a:extLst>
              <a:ext uri="{FF2B5EF4-FFF2-40B4-BE49-F238E27FC236}">
                <a16:creationId xmlns:a16="http://schemas.microsoft.com/office/drawing/2014/main" id="{CBD71B95-1DCB-B8C1-2FEB-D7408EB9C86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4241" y="-9513934"/>
            <a:ext cx="19231290" cy="893761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55E13CB-0D9C-480D-98AE-E7BE39E394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11"/>
          <a:stretch/>
        </p:blipFill>
        <p:spPr>
          <a:xfrm>
            <a:off x="293" y="1207747"/>
            <a:ext cx="12191414" cy="565025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D410A21-FDA2-4C82-8D1C-258A92625D9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5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BD5605B6-EF78-41CD-AEE4-9A60F3444123}"/>
              </a:ext>
            </a:extLst>
          </p:cNvPr>
          <p:cNvGrpSpPr/>
          <p:nvPr/>
        </p:nvGrpSpPr>
        <p:grpSpPr>
          <a:xfrm>
            <a:off x="4732654" y="4127377"/>
            <a:ext cx="2807551" cy="1535939"/>
            <a:chOff x="795654" y="547525"/>
            <a:chExt cx="2807551" cy="1535939"/>
          </a:xfrm>
        </p:grpSpPr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CD451703-BF84-4A2E-8E90-1A8D7389399A}"/>
                </a:ext>
              </a:extLst>
            </p:cNvPr>
            <p:cNvSpPr/>
            <p:nvPr/>
          </p:nvSpPr>
          <p:spPr>
            <a:xfrm>
              <a:off x="795654" y="547525"/>
              <a:ext cx="1768433" cy="722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0">
                        <a:srgbClr val="00B0F0"/>
                      </a:gs>
                      <a:gs pos="100000">
                        <a:prstClr val="white"/>
                      </a:gs>
                    </a:gsLst>
                    <a:lin ang="2700000" scaled="1"/>
                    <a:tileRect/>
                  </a:gradFill>
                  <a:effectLst>
                    <a:outerShdw blurRad="50800" dist="38100" dir="5400000" algn="t" rotWithShape="0">
                      <a:srgbClr val="002060">
                        <a:alpha val="86000"/>
                      </a:srgbClr>
                    </a:outerShdw>
                  </a:effectLst>
                  <a:uLnTx/>
                  <a:uFillTx/>
                  <a:latin typeface="TTTGB Medium" panose="020C06030202040F0204" pitchFamily="34" charset="-122"/>
                  <a:ea typeface="TTTGB Medium" panose="020C06030202040F0204" pitchFamily="34" charset="-122"/>
                  <a:cs typeface="+mn-cs"/>
                </a:rPr>
                <a:t>AI</a:t>
              </a:r>
              <a:r>
                <a: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0">
                        <a:srgbClr val="00B0F0"/>
                      </a:gs>
                      <a:gs pos="100000">
                        <a:prstClr val="white"/>
                      </a:gs>
                    </a:gsLst>
                    <a:lin ang="2700000" scaled="1"/>
                    <a:tileRect/>
                  </a:gradFill>
                  <a:effectLst>
                    <a:outerShdw blurRad="50800" dist="38100" dir="5400000" algn="t" rotWithShape="0">
                      <a:srgbClr val="002060">
                        <a:alpha val="86000"/>
                      </a:srgbClr>
                    </a:outerShdw>
                  </a:effectLst>
                  <a:uLnTx/>
                  <a:uFillTx/>
                  <a:latin typeface="TTTGB Medium" panose="020C06030202040F0204" pitchFamily="34" charset="-122"/>
                  <a:ea typeface="TTTGB Medium" panose="020C06030202040F0204" pitchFamily="34" charset="-122"/>
                  <a:cs typeface="+mn-cs"/>
                </a:rPr>
                <a:t>元年</a:t>
              </a: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001D64B0-5874-4B93-A964-5A608FACC72A}"/>
                </a:ext>
              </a:extLst>
            </p:cNvPr>
            <p:cNvSpPr/>
            <p:nvPr/>
          </p:nvSpPr>
          <p:spPr>
            <a:xfrm>
              <a:off x="1712944" y="1140770"/>
              <a:ext cx="1890261" cy="9426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0">
                        <a:srgbClr val="00B0F0"/>
                      </a:gs>
                      <a:gs pos="100000">
                        <a:prstClr val="white"/>
                      </a:gs>
                    </a:gsLst>
                    <a:lin ang="2700000" scaled="1"/>
                    <a:tileRect/>
                  </a:gradFill>
                  <a:effectLst>
                    <a:outerShdw blurRad="50800" dist="38100" dir="5400000" algn="t" rotWithShape="0">
                      <a:srgbClr val="002060">
                        <a:alpha val="86000"/>
                      </a:srgbClr>
                    </a:outerShdw>
                  </a:effectLst>
                  <a:uLnTx/>
                  <a:uFillTx/>
                  <a:latin typeface="TTTGB Medium" panose="020C06030202040F0204" pitchFamily="34" charset="-122"/>
                  <a:ea typeface="TTTGB Medium" panose="020C06030202040F0204" pitchFamily="34" charset="-122"/>
                  <a:cs typeface="+mn-cs"/>
                </a:rPr>
                <a:t>2023</a:t>
              </a:r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8CAF69BD-9E4A-4302-9550-E98D666BF914}"/>
                </a:ext>
              </a:extLst>
            </p:cNvPr>
            <p:cNvSpPr/>
            <p:nvPr/>
          </p:nvSpPr>
          <p:spPr>
            <a:xfrm>
              <a:off x="795654" y="1275519"/>
              <a:ext cx="1061444" cy="4787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srgbClr val="002060"/>
                    </a:outerShdw>
                  </a:effectLst>
                  <a:uLnTx/>
                  <a:uFillTx/>
                  <a:latin typeface="DIN-BoldItalicAlt" pitchFamily="50" charset="0"/>
                  <a:ea typeface="TTTGB Medium" panose="020C06030202040F0204" pitchFamily="34" charset="-122"/>
                  <a:cs typeface="+mn-cs"/>
                </a:rPr>
                <a:t>Development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srgbClr val="002060"/>
                    </a:outerShdw>
                  </a:effectLst>
                  <a:uLnTx/>
                  <a:uFillTx/>
                  <a:latin typeface="DIN-BoldItalicAlt" pitchFamily="50" charset="0"/>
                  <a:ea typeface="TTTGB Medium" panose="020C06030202040F0204" pitchFamily="34" charset="-122"/>
                  <a:cs typeface="+mn-cs"/>
                </a:rPr>
                <a:t>History</a:t>
              </a:r>
            </a:p>
          </p:txBody>
        </p:sp>
      </p:grp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ABBB4DEB-0A78-4CB0-9FCF-478A37054D9A}"/>
              </a:ext>
            </a:extLst>
          </p:cNvPr>
          <p:cNvCxnSpPr/>
          <p:nvPr/>
        </p:nvCxnSpPr>
        <p:spPr>
          <a:xfrm>
            <a:off x="3884581" y="5533624"/>
            <a:ext cx="3681071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  <a:gs pos="61000">
                  <a:srgbClr val="00B0F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F58B6A30-CD25-4952-9766-B5680FF53EBB}"/>
              </a:ext>
            </a:extLst>
          </p:cNvPr>
          <p:cNvCxnSpPr>
            <a:cxnSpLocks/>
          </p:cNvCxnSpPr>
          <p:nvPr/>
        </p:nvCxnSpPr>
        <p:spPr>
          <a:xfrm>
            <a:off x="3740150" y="4549374"/>
            <a:ext cx="924925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B6F26688-B771-402B-B051-0FE24EDB427F}"/>
              </a:ext>
            </a:extLst>
          </p:cNvPr>
          <p:cNvCxnSpPr>
            <a:cxnSpLocks/>
          </p:cNvCxnSpPr>
          <p:nvPr/>
        </p:nvCxnSpPr>
        <p:spPr>
          <a:xfrm>
            <a:off x="4059554" y="5381224"/>
            <a:ext cx="924925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58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4E41DA1B-695A-4BBE-AA82-4651C908382A}"/>
              </a:ext>
            </a:extLst>
          </p:cNvPr>
          <p:cNvCxnSpPr>
            <a:cxnSpLocks/>
          </p:cNvCxnSpPr>
          <p:nvPr/>
        </p:nvCxnSpPr>
        <p:spPr>
          <a:xfrm>
            <a:off x="6807200" y="4720622"/>
            <a:ext cx="1079254" cy="0"/>
          </a:xfrm>
          <a:prstGeom prst="line">
            <a:avLst/>
          </a:prstGeom>
          <a:ln w="9525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CFA614E5-C943-4192-8FB5-C75CE535AFC6}"/>
              </a:ext>
            </a:extLst>
          </p:cNvPr>
          <p:cNvCxnSpPr>
            <a:cxnSpLocks/>
          </p:cNvCxnSpPr>
          <p:nvPr/>
        </p:nvCxnSpPr>
        <p:spPr>
          <a:xfrm>
            <a:off x="4813054" y="4127377"/>
            <a:ext cx="1079254" cy="0"/>
          </a:xfrm>
          <a:prstGeom prst="line">
            <a:avLst/>
          </a:prstGeom>
          <a:ln w="9525">
            <a:gradFill flip="none" rotWithShape="1">
              <a:gsLst>
                <a:gs pos="0">
                  <a:schemeClr val="bg1">
                    <a:alpha val="0"/>
                  </a:schemeClr>
                </a:gs>
                <a:gs pos="86000">
                  <a:srgbClr val="00B0F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字方塊 1">
            <a:extLst>
              <a:ext uri="{FF2B5EF4-FFF2-40B4-BE49-F238E27FC236}">
                <a16:creationId xmlns:a16="http://schemas.microsoft.com/office/drawing/2014/main" id="{F77A0F8D-1066-A29D-3BA4-813BF0DE39AA}"/>
              </a:ext>
            </a:extLst>
          </p:cNvPr>
          <p:cNvSpPr txBox="1"/>
          <p:nvPr/>
        </p:nvSpPr>
        <p:spPr>
          <a:xfrm>
            <a:off x="2364314" y="1202002"/>
            <a:ext cx="75846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TW" altLang="en-US" sz="54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</a:rPr>
              <a:t>嘆為觀止各領域的</a:t>
            </a:r>
            <a:r>
              <a:rPr lang="en-US" altLang="zh-TW" sz="54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  <a:ea typeface="TTTGB Medium" panose="020C06030202040F0204" pitchFamily="34" charset="-122"/>
              </a:rPr>
              <a:t>AI</a:t>
            </a:r>
            <a:endParaRPr lang="zh-TW" altLang="en-US" sz="5400" b="1" dirty="0">
              <a:gradFill flip="none" rotWithShape="1">
                <a:gsLst>
                  <a:gs pos="0">
                    <a:srgbClr val="00B0F0"/>
                  </a:gs>
                  <a:gs pos="100000">
                    <a:prstClr val="white"/>
                  </a:gs>
                </a:gsLst>
                <a:lin ang="2700000" scaled="1"/>
                <a:tileRect/>
              </a:gradFill>
              <a:effectLst>
                <a:outerShdw blurRad="50800" dist="38100" dir="5400000" algn="t" rotWithShape="0">
                  <a:srgbClr val="002060">
                    <a:alpha val="86000"/>
                  </a:srgbClr>
                </a:outerShdw>
              </a:effectLst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B58FBFA4-52B8-0973-A5D9-6418C8FB1149}"/>
              </a:ext>
            </a:extLst>
          </p:cNvPr>
          <p:cNvGrpSpPr/>
          <p:nvPr/>
        </p:nvGrpSpPr>
        <p:grpSpPr>
          <a:xfrm rot="5400000">
            <a:off x="-546782" y="2945420"/>
            <a:ext cx="13285534" cy="13164830"/>
            <a:chOff x="-2638934" y="-3153415"/>
            <a:chExt cx="13285534" cy="13164830"/>
          </a:xfrm>
        </p:grpSpPr>
        <p:sp>
          <p:nvSpPr>
            <p:cNvPr id="14" name="PA-椭圆 1">
              <a:extLst>
                <a:ext uri="{FF2B5EF4-FFF2-40B4-BE49-F238E27FC236}">
                  <a16:creationId xmlns:a16="http://schemas.microsoft.com/office/drawing/2014/main" id="{73F31D69-F43D-A304-FD16-2873F2E713A2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 flipV="1">
              <a:off x="-759617" y="-1394802"/>
              <a:ext cx="9647604" cy="964760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7" name="文本框 13">
              <a:extLst>
                <a:ext uri="{FF2B5EF4-FFF2-40B4-BE49-F238E27FC236}">
                  <a16:creationId xmlns:a16="http://schemas.microsoft.com/office/drawing/2014/main" id="{4E2293F4-180A-AFF9-9DDC-CFC28F7A4FC3}"/>
                </a:ext>
              </a:extLst>
            </p:cNvPr>
            <p:cNvSpPr txBox="1"/>
            <p:nvPr/>
          </p:nvSpPr>
          <p:spPr>
            <a:xfrm>
              <a:off x="1639479" y="-3153415"/>
              <a:ext cx="4849412" cy="1758613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8000" b="1" dirty="0">
                  <a:noFill/>
                  <a:cs typeface="+mn-ea"/>
                  <a:sym typeface="+mn-lt"/>
                </a:rPr>
                <a:t>自動駕駛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7" name="文本框 13">
              <a:extLst>
                <a:ext uri="{FF2B5EF4-FFF2-40B4-BE49-F238E27FC236}">
                  <a16:creationId xmlns:a16="http://schemas.microsoft.com/office/drawing/2014/main" id="{12845881-C696-59C3-AD42-F08AC6F9078F}"/>
                </a:ext>
              </a:extLst>
            </p:cNvPr>
            <p:cNvSpPr txBox="1"/>
            <p:nvPr/>
          </p:nvSpPr>
          <p:spPr>
            <a:xfrm rot="5400000">
              <a:off x="7342588" y="2549694"/>
              <a:ext cx="4849412" cy="1758613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8000" b="1" dirty="0">
                  <a:noFill/>
                  <a:cs typeface="+mn-ea"/>
                  <a:sym typeface="+mn-lt"/>
                </a:rPr>
                <a:t>圖像合成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8" name="文本框 13">
              <a:extLst>
                <a:ext uri="{FF2B5EF4-FFF2-40B4-BE49-F238E27FC236}">
                  <a16:creationId xmlns:a16="http://schemas.microsoft.com/office/drawing/2014/main" id="{3CC2D06B-D176-B41D-0163-8E5F8ACFCF6A}"/>
                </a:ext>
              </a:extLst>
            </p:cNvPr>
            <p:cNvSpPr txBox="1"/>
            <p:nvPr/>
          </p:nvSpPr>
          <p:spPr>
            <a:xfrm rot="10800000">
              <a:off x="617957" y="8252802"/>
              <a:ext cx="6892456" cy="1758613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8000" b="1" dirty="0">
                  <a:noFill/>
                  <a:cs typeface="+mn-ea"/>
                  <a:sym typeface="+mn-lt"/>
                </a:rPr>
                <a:t>自動繪畫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9" name="文本框 13">
              <a:extLst>
                <a:ext uri="{FF2B5EF4-FFF2-40B4-BE49-F238E27FC236}">
                  <a16:creationId xmlns:a16="http://schemas.microsoft.com/office/drawing/2014/main" id="{451CA527-0343-D9B0-D02A-B26E41A47368}"/>
                </a:ext>
              </a:extLst>
            </p:cNvPr>
            <p:cNvSpPr txBox="1"/>
            <p:nvPr/>
          </p:nvSpPr>
          <p:spPr>
            <a:xfrm rot="16200000">
              <a:off x="-3529373" y="3040469"/>
              <a:ext cx="2736982" cy="777061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3200" b="1" dirty="0">
                  <a:noFill/>
                  <a:cs typeface="+mn-ea"/>
                  <a:sym typeface="+mn-lt"/>
                </a:rPr>
                <a:t>十</a:t>
              </a:r>
              <a:r>
                <a:rPr lang="en-US" altLang="zh-TW" sz="3200" b="1" dirty="0">
                  <a:noFill/>
                  <a:cs typeface="+mn-ea"/>
                  <a:sym typeface="+mn-lt"/>
                </a:rPr>
                <a:t>25</a:t>
              </a:r>
              <a:r>
                <a:rPr lang="zh-TW" altLang="en-US" sz="3200" b="1" dirty="0">
                  <a:noFill/>
                  <a:cs typeface="+mn-ea"/>
                  <a:sym typeface="+mn-lt"/>
                </a:rPr>
                <a:t>～</a:t>
              </a:r>
              <a:r>
                <a:rPr lang="en-US" altLang="zh-TW" sz="3200" b="1" dirty="0">
                  <a:noFill/>
                  <a:cs typeface="+mn-ea"/>
                  <a:sym typeface="+mn-lt"/>
                </a:rPr>
                <a:t>42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0" name="文本框 13">
              <a:extLst>
                <a:ext uri="{FF2B5EF4-FFF2-40B4-BE49-F238E27FC236}">
                  <a16:creationId xmlns:a16="http://schemas.microsoft.com/office/drawing/2014/main" id="{6BB109D0-B784-B6C2-31A4-5F94F1B62D55}"/>
                </a:ext>
              </a:extLst>
            </p:cNvPr>
            <p:cNvSpPr txBox="1"/>
            <p:nvPr/>
          </p:nvSpPr>
          <p:spPr>
            <a:xfrm rot="16200000">
              <a:off x="-4184333" y="2549694"/>
              <a:ext cx="4849412" cy="1758613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8000" b="1" dirty="0">
                  <a:noFill/>
                  <a:cs typeface="+mn-ea"/>
                  <a:sym typeface="+mn-lt"/>
                </a:rPr>
                <a:t>自動作文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90798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27C18AFD-97A4-6B8F-38AB-B91234AC8C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45"/>
          <a:stretch/>
        </p:blipFill>
        <p:spPr>
          <a:xfrm>
            <a:off x="586" y="-535131"/>
            <a:ext cx="12191414" cy="6340874"/>
          </a:xfrm>
          <a:prstGeom prst="rect">
            <a:avLst/>
          </a:prstGeom>
        </p:spPr>
      </p:pic>
      <p:pic>
        <p:nvPicPr>
          <p:cNvPr id="13" name="內容版面配置區 4">
            <a:extLst>
              <a:ext uri="{FF2B5EF4-FFF2-40B4-BE49-F238E27FC236}">
                <a16:creationId xmlns:a16="http://schemas.microsoft.com/office/drawing/2014/main" id="{9B93C30F-DA79-FCE6-CB54-830257FAE7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4"/>
          <a:stretch/>
        </p:blipFill>
        <p:spPr>
          <a:xfrm>
            <a:off x="-5030343" y="-12616859"/>
            <a:ext cx="22252686" cy="120505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55E13CB-0D9C-480D-98AE-E7BE39E394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11"/>
          <a:stretch/>
        </p:blipFill>
        <p:spPr>
          <a:xfrm>
            <a:off x="293" y="2949054"/>
            <a:ext cx="12191414" cy="565025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D410A21-FDA2-4C82-8D1C-258A92625D92}"/>
              </a:ext>
            </a:extLst>
          </p:cNvPr>
          <p:cNvSpPr/>
          <p:nvPr/>
        </p:nvSpPr>
        <p:spPr>
          <a:xfrm>
            <a:off x="-293" y="0"/>
            <a:ext cx="12192000" cy="6858000"/>
          </a:xfrm>
          <a:prstGeom prst="rect">
            <a:avLst/>
          </a:prstGeom>
          <a:gradFill flip="none" rotWithShape="1">
            <a:gsLst>
              <a:gs pos="55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84F52164-C5A3-A84D-66D8-C72F2E170C8D}"/>
              </a:ext>
            </a:extLst>
          </p:cNvPr>
          <p:cNvGrpSpPr/>
          <p:nvPr/>
        </p:nvGrpSpPr>
        <p:grpSpPr>
          <a:xfrm>
            <a:off x="4292354" y="5324678"/>
            <a:ext cx="2857276" cy="967070"/>
            <a:chOff x="3740150" y="4713360"/>
            <a:chExt cx="4154854" cy="1406247"/>
          </a:xfrm>
        </p:grpSpPr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BD5605B6-EF78-41CD-AEE4-9A60F3444123}"/>
                </a:ext>
              </a:extLst>
            </p:cNvPr>
            <p:cNvGrpSpPr/>
            <p:nvPr/>
          </p:nvGrpSpPr>
          <p:grpSpPr>
            <a:xfrm>
              <a:off x="4732654" y="5024020"/>
              <a:ext cx="3162350" cy="1050245"/>
              <a:chOff x="795654" y="858185"/>
              <a:chExt cx="3162350" cy="1050245"/>
            </a:xfrm>
          </p:grpSpPr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CD451703-BF84-4A2E-8E90-1A8D7389399A}"/>
                  </a:ext>
                </a:extLst>
              </p:cNvPr>
              <p:cNvSpPr/>
              <p:nvPr/>
            </p:nvSpPr>
            <p:spPr>
              <a:xfrm>
                <a:off x="795654" y="935349"/>
                <a:ext cx="1189266" cy="5006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1" i="0" u="none" strike="noStrike" kern="1200" cap="none" spc="0" normalizeH="0" baseline="0" noProof="0" dirty="0">
                    <a:ln>
                      <a:noFill/>
                    </a:ln>
                    <a:gradFill flip="none" rotWithShape="1">
                      <a:gsLst>
                        <a:gs pos="0">
                          <a:srgbClr val="00B0F0"/>
                        </a:gs>
                        <a:gs pos="100000">
                          <a:prstClr val="white"/>
                        </a:gs>
                      </a:gsLst>
                      <a:lin ang="2700000" scaled="1"/>
                      <a:tileRect/>
                    </a:gradFill>
                    <a:effectLst>
                      <a:outerShdw blurRad="50800" dist="38100" dir="5400000" algn="t" rotWithShape="0">
                        <a:srgbClr val="002060">
                          <a:alpha val="86000"/>
                        </a:srgbClr>
                      </a:outerShdw>
                    </a:effectLst>
                    <a:uLnTx/>
                    <a:uFillTx/>
                    <a:latin typeface="TTTGB Medium" panose="020C06030202040F0204" pitchFamily="34" charset="-122"/>
                    <a:ea typeface="TTTGB Medium" panose="020C06030202040F0204" pitchFamily="34" charset="-122"/>
                    <a:cs typeface="+mn-cs"/>
                  </a:rPr>
                  <a:t>AI</a:t>
                </a:r>
                <a:r>
                  <a:rPr kumimoji="0" lang="zh-CN" altLang="en-US" sz="1600" b="1" i="0" u="none" strike="noStrike" kern="1200" cap="none" spc="0" normalizeH="0" baseline="0" noProof="0" dirty="0">
                    <a:ln>
                      <a:noFill/>
                    </a:ln>
                    <a:gradFill flip="none" rotWithShape="1">
                      <a:gsLst>
                        <a:gs pos="0">
                          <a:srgbClr val="00B0F0"/>
                        </a:gs>
                        <a:gs pos="100000">
                          <a:prstClr val="white"/>
                        </a:gs>
                      </a:gsLst>
                      <a:lin ang="2700000" scaled="1"/>
                      <a:tileRect/>
                    </a:gradFill>
                    <a:effectLst>
                      <a:outerShdw blurRad="50800" dist="38100" dir="5400000" algn="t" rotWithShape="0">
                        <a:srgbClr val="002060">
                          <a:alpha val="86000"/>
                        </a:srgbClr>
                      </a:outerShdw>
                    </a:effectLst>
                    <a:uLnTx/>
                    <a:uFillTx/>
                    <a:latin typeface="TTTGB Medium" panose="020C06030202040F0204" pitchFamily="34" charset="-122"/>
                    <a:ea typeface="TTTGB Medium" panose="020C06030202040F0204" pitchFamily="34" charset="-122"/>
                    <a:cs typeface="+mn-cs"/>
                  </a:rPr>
                  <a:t>元年</a:t>
                </a:r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001D64B0-5874-4B93-A964-5A608FACC72A}"/>
                  </a:ext>
                </a:extLst>
              </p:cNvPr>
              <p:cNvSpPr/>
              <p:nvPr/>
            </p:nvSpPr>
            <p:spPr>
              <a:xfrm>
                <a:off x="1740643" y="858185"/>
                <a:ext cx="2217361" cy="10502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>
                    <a:ln>
                      <a:noFill/>
                    </a:ln>
                    <a:gradFill flip="none" rotWithShape="1">
                      <a:gsLst>
                        <a:gs pos="0">
                          <a:srgbClr val="00B0F0"/>
                        </a:gs>
                        <a:gs pos="100000">
                          <a:prstClr val="white"/>
                        </a:gs>
                      </a:gsLst>
                      <a:lin ang="2700000" scaled="1"/>
                      <a:tileRect/>
                    </a:gradFill>
                    <a:effectLst>
                      <a:outerShdw blurRad="50800" dist="38100" dir="5400000" algn="t" rotWithShape="0">
                        <a:srgbClr val="002060">
                          <a:alpha val="86000"/>
                        </a:srgbClr>
                      </a:outerShdw>
                    </a:effectLst>
                    <a:uLnTx/>
                    <a:uFillTx/>
                    <a:latin typeface="TTTGB Medium" panose="020C06030202040F0204" pitchFamily="34" charset="-122"/>
                    <a:ea typeface="TTTGB Medium" panose="020C06030202040F0204" pitchFamily="34" charset="-122"/>
                    <a:cs typeface="+mn-cs"/>
                  </a:rPr>
                  <a:t>2023</a:t>
                </a: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8CAF69BD-9E4A-4302-9550-E98D666BF914}"/>
                  </a:ext>
                </a:extLst>
              </p:cNvPr>
              <p:cNvSpPr/>
              <p:nvPr/>
            </p:nvSpPr>
            <p:spPr>
              <a:xfrm>
                <a:off x="795654" y="1275518"/>
                <a:ext cx="1196257" cy="5662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50800" dist="38100" dir="5400000" algn="t" rotWithShape="0">
                        <a:srgbClr val="002060"/>
                      </a:outerShdw>
                    </a:effectLst>
                    <a:uLnTx/>
                    <a:uFillTx/>
                    <a:latin typeface="DIN-BoldItalicAlt" pitchFamily="50" charset="0"/>
                    <a:ea typeface="TTTGB Medium" panose="020C06030202040F0204" pitchFamily="34" charset="-122"/>
                    <a:cs typeface="+mn-cs"/>
                  </a:rPr>
                  <a:t>Development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50800" dist="38100" dir="5400000" algn="t" rotWithShape="0">
                        <a:srgbClr val="002060"/>
                      </a:outerShdw>
                    </a:effectLst>
                    <a:uLnTx/>
                    <a:uFillTx/>
                    <a:latin typeface="DIN-BoldItalicAlt" pitchFamily="50" charset="0"/>
                    <a:ea typeface="TTTGB Medium" panose="020C06030202040F0204" pitchFamily="34" charset="-122"/>
                    <a:cs typeface="+mn-cs"/>
                  </a:rPr>
                  <a:t>History</a:t>
                </a:r>
              </a:p>
            </p:txBody>
          </p:sp>
        </p:grpSp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ABBB4DEB-0A78-4CB0-9FCF-478A37054D9A}"/>
                </a:ext>
              </a:extLst>
            </p:cNvPr>
            <p:cNvCxnSpPr/>
            <p:nvPr/>
          </p:nvCxnSpPr>
          <p:spPr>
            <a:xfrm>
              <a:off x="3884581" y="6119607"/>
              <a:ext cx="3681071" cy="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  <a:gs pos="61000">
                    <a:srgbClr val="00B0F0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F58B6A30-CD25-4952-9766-B5680FF53EBB}"/>
                </a:ext>
              </a:extLst>
            </p:cNvPr>
            <p:cNvCxnSpPr>
              <a:cxnSpLocks/>
            </p:cNvCxnSpPr>
            <p:nvPr/>
          </p:nvCxnSpPr>
          <p:spPr>
            <a:xfrm>
              <a:off x="3740150" y="5135357"/>
              <a:ext cx="924925" cy="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B6F26688-B771-402B-B051-0FE24EDB427F}"/>
                </a:ext>
              </a:extLst>
            </p:cNvPr>
            <p:cNvCxnSpPr>
              <a:cxnSpLocks/>
            </p:cNvCxnSpPr>
            <p:nvPr/>
          </p:nvCxnSpPr>
          <p:spPr>
            <a:xfrm>
              <a:off x="4059554" y="5967207"/>
              <a:ext cx="924925" cy="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58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4E41DA1B-695A-4BBE-AA82-4651C908382A}"/>
                </a:ext>
              </a:extLst>
            </p:cNvPr>
            <p:cNvCxnSpPr>
              <a:cxnSpLocks/>
            </p:cNvCxnSpPr>
            <p:nvPr/>
          </p:nvCxnSpPr>
          <p:spPr>
            <a:xfrm>
              <a:off x="6807200" y="5306605"/>
              <a:ext cx="1079254" cy="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CFA614E5-C943-4192-8FB5-C75CE535AFC6}"/>
                </a:ext>
              </a:extLst>
            </p:cNvPr>
            <p:cNvCxnSpPr>
              <a:cxnSpLocks/>
            </p:cNvCxnSpPr>
            <p:nvPr/>
          </p:nvCxnSpPr>
          <p:spPr>
            <a:xfrm>
              <a:off x="4813054" y="4713360"/>
              <a:ext cx="1079254" cy="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86000">
                    <a:srgbClr val="00B0F0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字方塊 1">
            <a:extLst>
              <a:ext uri="{FF2B5EF4-FFF2-40B4-BE49-F238E27FC236}">
                <a16:creationId xmlns:a16="http://schemas.microsoft.com/office/drawing/2014/main" id="{F77A0F8D-1066-A29D-3BA4-813BF0DE39AA}"/>
              </a:ext>
            </a:extLst>
          </p:cNvPr>
          <p:cNvSpPr txBox="1"/>
          <p:nvPr/>
        </p:nvSpPr>
        <p:spPr>
          <a:xfrm>
            <a:off x="4296000" y="6374207"/>
            <a:ext cx="3600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TW" altLang="en-US" sz="12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</a:rPr>
              <a:t>嘆為觀止各領域的</a:t>
            </a:r>
            <a:r>
              <a:rPr lang="en-US" altLang="zh-TW" sz="12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  <a:ea typeface="TTTGB Medium" panose="020C06030202040F0204" pitchFamily="34" charset="-122"/>
              </a:rPr>
              <a:t>AI</a:t>
            </a:r>
            <a:endParaRPr lang="zh-TW" altLang="en-US" sz="1200" b="1" dirty="0">
              <a:gradFill flip="none" rotWithShape="1">
                <a:gsLst>
                  <a:gs pos="0">
                    <a:srgbClr val="00B0F0"/>
                  </a:gs>
                  <a:gs pos="100000">
                    <a:prstClr val="white"/>
                  </a:gs>
                </a:gsLst>
                <a:lin ang="2700000" scaled="1"/>
                <a:tileRect/>
              </a:gradFill>
              <a:effectLst>
                <a:outerShdw blurRad="50800" dist="38100" dir="5400000" algn="t" rotWithShape="0">
                  <a:srgbClr val="002060">
                    <a:alpha val="86000"/>
                  </a:srgbClr>
                </a:outerShdw>
              </a:effectLst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5239A6F4-37B9-E2B3-D15A-A206C9E1E23E}"/>
              </a:ext>
            </a:extLst>
          </p:cNvPr>
          <p:cNvGrpSpPr/>
          <p:nvPr/>
        </p:nvGrpSpPr>
        <p:grpSpPr>
          <a:xfrm>
            <a:off x="1176317" y="4418431"/>
            <a:ext cx="9822340" cy="9936529"/>
            <a:chOff x="-2370031" y="-3153415"/>
            <a:chExt cx="12747729" cy="12895928"/>
          </a:xfrm>
        </p:grpSpPr>
        <p:sp>
          <p:nvSpPr>
            <p:cNvPr id="6" name="PA-椭圆 1">
              <a:extLst>
                <a:ext uri="{FF2B5EF4-FFF2-40B4-BE49-F238E27FC236}">
                  <a16:creationId xmlns:a16="http://schemas.microsoft.com/office/drawing/2014/main" id="{056A9A1B-D565-5309-FB1C-66AD9BE85546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 flipV="1">
              <a:off x="-759617" y="-1394802"/>
              <a:ext cx="9647604" cy="964760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b="1">
                <a:solidFill>
                  <a:srgbClr val="49C6F4"/>
                </a:solidFill>
                <a:cs typeface="+mn-ea"/>
                <a:sym typeface="+mn-lt"/>
              </a:endParaRPr>
            </a:p>
          </p:txBody>
        </p:sp>
        <p:sp>
          <p:nvSpPr>
            <p:cNvPr id="8" name="文本框 13">
              <a:extLst>
                <a:ext uri="{FF2B5EF4-FFF2-40B4-BE49-F238E27FC236}">
                  <a16:creationId xmlns:a16="http://schemas.microsoft.com/office/drawing/2014/main" id="{5F1B9EF6-9A8B-85F0-AD87-183FCE716EC1}"/>
                </a:ext>
              </a:extLst>
            </p:cNvPr>
            <p:cNvSpPr txBox="1"/>
            <p:nvPr/>
          </p:nvSpPr>
          <p:spPr>
            <a:xfrm>
              <a:off x="1639479" y="-3153415"/>
              <a:ext cx="4849412" cy="1243809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zh-TW" altLang="en-US" sz="4000" b="1" dirty="0">
                  <a:gradFill flip="none" rotWithShape="1">
                    <a:gsLst>
                      <a:gs pos="0">
                        <a:srgbClr val="00B0F0"/>
                      </a:gs>
                      <a:gs pos="100000">
                        <a:prstClr val="white"/>
                      </a:gs>
                    </a:gsLst>
                    <a:lin ang="2700000" scaled="1"/>
                    <a:tileRect/>
                  </a:gradFill>
                  <a:effectLst>
                    <a:outerShdw blurRad="50800" dist="38100" dir="5400000" algn="t" rotWithShape="0">
                      <a:srgbClr val="002060">
                        <a:alpha val="86000"/>
                      </a:srgbClr>
                    </a:outerShdw>
                  </a:effectLst>
                  <a:sym typeface="+mn-lt"/>
                </a:rPr>
                <a:t>自動駕駛</a:t>
              </a:r>
              <a:endParaRPr lang="zh-CN" altLang="en-US" sz="40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  <a:ea typeface="TTTGB Medium" panose="020C06030202040F0204" pitchFamily="34" charset="-122"/>
                <a:sym typeface="+mn-lt"/>
              </a:endParaRPr>
            </a:p>
          </p:txBody>
        </p:sp>
        <p:sp>
          <p:nvSpPr>
            <p:cNvPr id="9" name="文本框 13">
              <a:extLst>
                <a:ext uri="{FF2B5EF4-FFF2-40B4-BE49-F238E27FC236}">
                  <a16:creationId xmlns:a16="http://schemas.microsoft.com/office/drawing/2014/main" id="{FA988A82-FA26-660D-CE0F-AC740674A412}"/>
                </a:ext>
              </a:extLst>
            </p:cNvPr>
            <p:cNvSpPr txBox="1"/>
            <p:nvPr/>
          </p:nvSpPr>
          <p:spPr>
            <a:xfrm rot="5400000">
              <a:off x="7342588" y="2818596"/>
              <a:ext cx="4849412" cy="1220808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4000" b="1" dirty="0">
                  <a:gradFill flip="none" rotWithShape="1">
                    <a:gsLst>
                      <a:gs pos="0">
                        <a:srgbClr val="00B0F0"/>
                      </a:gs>
                      <a:gs pos="100000">
                        <a:prstClr val="white"/>
                      </a:gs>
                    </a:gsLst>
                    <a:lin ang="2700000" scaled="1"/>
                    <a:tileRect/>
                  </a:gradFill>
                  <a:effectLst>
                    <a:outerShdw blurRad="50800" dist="38100" dir="5400000" algn="t" rotWithShape="0">
                      <a:srgbClr val="002060">
                        <a:alpha val="86000"/>
                      </a:srgbClr>
                    </a:outerShdw>
                  </a:effectLst>
                  <a:sym typeface="+mn-lt"/>
                </a:rPr>
                <a:t>圖像合成</a:t>
              </a:r>
              <a:endParaRPr lang="zh-CN" altLang="en-US" sz="40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  <a:sym typeface="+mn-lt"/>
              </a:endParaRPr>
            </a:p>
          </p:txBody>
        </p:sp>
        <p:sp>
          <p:nvSpPr>
            <p:cNvPr id="10" name="文本框 13">
              <a:extLst>
                <a:ext uri="{FF2B5EF4-FFF2-40B4-BE49-F238E27FC236}">
                  <a16:creationId xmlns:a16="http://schemas.microsoft.com/office/drawing/2014/main" id="{273D62BB-853F-5E0D-249F-10AC1A0C7BD7}"/>
                </a:ext>
              </a:extLst>
            </p:cNvPr>
            <p:cNvSpPr txBox="1"/>
            <p:nvPr/>
          </p:nvSpPr>
          <p:spPr>
            <a:xfrm rot="10800000">
              <a:off x="617957" y="8521705"/>
              <a:ext cx="6892456" cy="1220808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TW" altLang="en-US" sz="4000" b="1" dirty="0">
                  <a:gradFill flip="none" rotWithShape="1">
                    <a:gsLst>
                      <a:gs pos="0">
                        <a:srgbClr val="00B0F0"/>
                      </a:gs>
                      <a:gs pos="100000">
                        <a:prstClr val="white"/>
                      </a:gs>
                    </a:gsLst>
                    <a:lin ang="2700000" scaled="1"/>
                    <a:tileRect/>
                  </a:gradFill>
                  <a:effectLst>
                    <a:outerShdw blurRad="50800" dist="38100" dir="5400000" algn="t" rotWithShape="0">
                      <a:srgbClr val="002060">
                        <a:alpha val="86000"/>
                      </a:srgbClr>
                    </a:outerShdw>
                  </a:effectLst>
                  <a:sym typeface="+mn-lt"/>
                </a:rPr>
                <a:t>自動繪畫</a:t>
              </a:r>
              <a:endParaRPr lang="zh-CN" altLang="en-US" sz="40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  <a:sym typeface="+mn-lt"/>
              </a:endParaRPr>
            </a:p>
          </p:txBody>
        </p:sp>
        <p:sp>
          <p:nvSpPr>
            <p:cNvPr id="12" name="文本框 13">
              <a:extLst>
                <a:ext uri="{FF2B5EF4-FFF2-40B4-BE49-F238E27FC236}">
                  <a16:creationId xmlns:a16="http://schemas.microsoft.com/office/drawing/2014/main" id="{FF1119EF-7799-0446-22D6-28572FE288C4}"/>
                </a:ext>
              </a:extLst>
            </p:cNvPr>
            <p:cNvSpPr txBox="1"/>
            <p:nvPr/>
          </p:nvSpPr>
          <p:spPr>
            <a:xfrm rot="16200000">
              <a:off x="-4184333" y="2818596"/>
              <a:ext cx="4849411" cy="1220808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4000" b="1" dirty="0">
                  <a:gradFill flip="none" rotWithShape="1">
                    <a:gsLst>
                      <a:gs pos="0">
                        <a:srgbClr val="00B0F0"/>
                      </a:gs>
                      <a:gs pos="100000">
                        <a:prstClr val="white"/>
                      </a:gs>
                    </a:gsLst>
                    <a:lin ang="2700000" scaled="1"/>
                    <a:tileRect/>
                  </a:gradFill>
                  <a:effectLst>
                    <a:outerShdw blurRad="50800" dist="38100" dir="5400000" algn="t" rotWithShape="0">
                      <a:srgbClr val="002060">
                        <a:alpha val="86000"/>
                      </a:srgbClr>
                    </a:outerShdw>
                  </a:effectLst>
                  <a:sym typeface="+mn-lt"/>
                </a:rPr>
                <a:t>自動作文</a:t>
              </a:r>
              <a:endParaRPr lang="zh-CN" altLang="en-US" sz="40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0338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3BCEDC9B-61E3-F68A-E066-162827C806A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9273" y="-18469927"/>
            <a:ext cx="26990546" cy="18083665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27C18AFD-97A4-6B8F-38AB-B91234AC8C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45"/>
          <a:stretch/>
        </p:blipFill>
        <p:spPr>
          <a:xfrm>
            <a:off x="-1331676" y="6236193"/>
            <a:ext cx="14855354" cy="7726418"/>
          </a:xfrm>
          <a:prstGeom prst="rect">
            <a:avLst/>
          </a:prstGeom>
        </p:spPr>
      </p:pic>
      <p:pic>
        <p:nvPicPr>
          <p:cNvPr id="11" name="內容版面配置區 4">
            <a:extLst>
              <a:ext uri="{FF2B5EF4-FFF2-40B4-BE49-F238E27FC236}">
                <a16:creationId xmlns:a16="http://schemas.microsoft.com/office/drawing/2014/main" id="{E5C0957D-2F4E-79D0-28B0-46C3C97E8E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4"/>
          <a:stretch/>
        </p:blipFill>
        <p:spPr>
          <a:xfrm>
            <a:off x="586" y="-365852"/>
            <a:ext cx="12191414" cy="66020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55E13CB-0D9C-480D-98AE-E7BE39E394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11"/>
          <a:stretch/>
        </p:blipFill>
        <p:spPr>
          <a:xfrm>
            <a:off x="293" y="2949054"/>
            <a:ext cx="12191414" cy="565025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D410A21-FDA2-4C82-8D1C-258A92625D92}"/>
              </a:ext>
            </a:extLst>
          </p:cNvPr>
          <p:cNvSpPr/>
          <p:nvPr/>
        </p:nvSpPr>
        <p:spPr>
          <a:xfrm>
            <a:off x="-293" y="0"/>
            <a:ext cx="12192000" cy="6858000"/>
          </a:xfrm>
          <a:prstGeom prst="rect">
            <a:avLst/>
          </a:prstGeom>
          <a:gradFill flip="none" rotWithShape="1">
            <a:gsLst>
              <a:gs pos="55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84F52164-C5A3-A84D-66D8-C72F2E170C8D}"/>
              </a:ext>
            </a:extLst>
          </p:cNvPr>
          <p:cNvGrpSpPr/>
          <p:nvPr/>
        </p:nvGrpSpPr>
        <p:grpSpPr>
          <a:xfrm>
            <a:off x="4292354" y="5324678"/>
            <a:ext cx="2857276" cy="967070"/>
            <a:chOff x="3740150" y="4713360"/>
            <a:chExt cx="4154854" cy="1406247"/>
          </a:xfrm>
        </p:grpSpPr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BD5605B6-EF78-41CD-AEE4-9A60F3444123}"/>
                </a:ext>
              </a:extLst>
            </p:cNvPr>
            <p:cNvGrpSpPr/>
            <p:nvPr/>
          </p:nvGrpSpPr>
          <p:grpSpPr>
            <a:xfrm>
              <a:off x="4732654" y="5024020"/>
              <a:ext cx="3162350" cy="1050245"/>
              <a:chOff x="795654" y="858185"/>
              <a:chExt cx="3162350" cy="1050245"/>
            </a:xfrm>
          </p:grpSpPr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CD451703-BF84-4A2E-8E90-1A8D7389399A}"/>
                  </a:ext>
                </a:extLst>
              </p:cNvPr>
              <p:cNvSpPr/>
              <p:nvPr/>
            </p:nvSpPr>
            <p:spPr>
              <a:xfrm>
                <a:off x="795654" y="935349"/>
                <a:ext cx="1189266" cy="5006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1" i="0" u="none" strike="noStrike" kern="1200" cap="none" spc="0" normalizeH="0" baseline="0" noProof="0" dirty="0">
                    <a:ln>
                      <a:noFill/>
                    </a:ln>
                    <a:gradFill flip="none" rotWithShape="1">
                      <a:gsLst>
                        <a:gs pos="0">
                          <a:srgbClr val="00B0F0"/>
                        </a:gs>
                        <a:gs pos="100000">
                          <a:prstClr val="white"/>
                        </a:gs>
                      </a:gsLst>
                      <a:lin ang="2700000" scaled="1"/>
                      <a:tileRect/>
                    </a:gradFill>
                    <a:effectLst>
                      <a:outerShdw blurRad="50800" dist="38100" dir="5400000" algn="t" rotWithShape="0">
                        <a:srgbClr val="002060">
                          <a:alpha val="86000"/>
                        </a:srgbClr>
                      </a:outerShdw>
                    </a:effectLst>
                    <a:uLnTx/>
                    <a:uFillTx/>
                    <a:latin typeface="TTTGB Medium" panose="020C06030202040F0204" pitchFamily="34" charset="-122"/>
                    <a:ea typeface="TTTGB Medium" panose="020C06030202040F0204" pitchFamily="34" charset="-122"/>
                    <a:cs typeface="+mn-cs"/>
                  </a:rPr>
                  <a:t>AI</a:t>
                </a:r>
                <a:r>
                  <a:rPr kumimoji="0" lang="zh-CN" altLang="en-US" sz="1600" b="1" i="0" u="none" strike="noStrike" kern="1200" cap="none" spc="0" normalizeH="0" baseline="0" noProof="0" dirty="0">
                    <a:ln>
                      <a:noFill/>
                    </a:ln>
                    <a:gradFill flip="none" rotWithShape="1">
                      <a:gsLst>
                        <a:gs pos="0">
                          <a:srgbClr val="00B0F0"/>
                        </a:gs>
                        <a:gs pos="100000">
                          <a:prstClr val="white"/>
                        </a:gs>
                      </a:gsLst>
                      <a:lin ang="2700000" scaled="1"/>
                      <a:tileRect/>
                    </a:gradFill>
                    <a:effectLst>
                      <a:outerShdw blurRad="50800" dist="38100" dir="5400000" algn="t" rotWithShape="0">
                        <a:srgbClr val="002060">
                          <a:alpha val="86000"/>
                        </a:srgbClr>
                      </a:outerShdw>
                    </a:effectLst>
                    <a:uLnTx/>
                    <a:uFillTx/>
                    <a:latin typeface="TTTGB Medium" panose="020C06030202040F0204" pitchFamily="34" charset="-122"/>
                    <a:ea typeface="TTTGB Medium" panose="020C06030202040F0204" pitchFamily="34" charset="-122"/>
                    <a:cs typeface="+mn-cs"/>
                  </a:rPr>
                  <a:t>元年</a:t>
                </a:r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001D64B0-5874-4B93-A964-5A608FACC72A}"/>
                  </a:ext>
                </a:extLst>
              </p:cNvPr>
              <p:cNvSpPr/>
              <p:nvPr/>
            </p:nvSpPr>
            <p:spPr>
              <a:xfrm>
                <a:off x="1740643" y="858185"/>
                <a:ext cx="2217361" cy="10502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>
                    <a:ln>
                      <a:noFill/>
                    </a:ln>
                    <a:gradFill flip="none" rotWithShape="1">
                      <a:gsLst>
                        <a:gs pos="0">
                          <a:srgbClr val="00B0F0"/>
                        </a:gs>
                        <a:gs pos="100000">
                          <a:prstClr val="white"/>
                        </a:gs>
                      </a:gsLst>
                      <a:lin ang="2700000" scaled="1"/>
                      <a:tileRect/>
                    </a:gradFill>
                    <a:effectLst>
                      <a:outerShdw blurRad="50800" dist="38100" dir="5400000" algn="t" rotWithShape="0">
                        <a:srgbClr val="002060">
                          <a:alpha val="86000"/>
                        </a:srgbClr>
                      </a:outerShdw>
                    </a:effectLst>
                    <a:uLnTx/>
                    <a:uFillTx/>
                    <a:latin typeface="TTTGB Medium" panose="020C06030202040F0204" pitchFamily="34" charset="-122"/>
                    <a:ea typeface="TTTGB Medium" panose="020C06030202040F0204" pitchFamily="34" charset="-122"/>
                    <a:cs typeface="+mn-cs"/>
                  </a:rPr>
                  <a:t>2023</a:t>
                </a: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8CAF69BD-9E4A-4302-9550-E98D666BF914}"/>
                  </a:ext>
                </a:extLst>
              </p:cNvPr>
              <p:cNvSpPr/>
              <p:nvPr/>
            </p:nvSpPr>
            <p:spPr>
              <a:xfrm>
                <a:off x="795654" y="1275518"/>
                <a:ext cx="1196257" cy="5662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50800" dist="38100" dir="5400000" algn="t" rotWithShape="0">
                        <a:srgbClr val="002060"/>
                      </a:outerShdw>
                    </a:effectLst>
                    <a:uLnTx/>
                    <a:uFillTx/>
                    <a:latin typeface="DIN-BoldItalicAlt" pitchFamily="50" charset="0"/>
                    <a:ea typeface="TTTGB Medium" panose="020C06030202040F0204" pitchFamily="34" charset="-122"/>
                    <a:cs typeface="+mn-cs"/>
                  </a:rPr>
                  <a:t>Development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50800" dist="38100" dir="5400000" algn="t" rotWithShape="0">
                        <a:srgbClr val="002060"/>
                      </a:outerShdw>
                    </a:effectLst>
                    <a:uLnTx/>
                    <a:uFillTx/>
                    <a:latin typeface="DIN-BoldItalicAlt" pitchFamily="50" charset="0"/>
                    <a:ea typeface="TTTGB Medium" panose="020C06030202040F0204" pitchFamily="34" charset="-122"/>
                    <a:cs typeface="+mn-cs"/>
                  </a:rPr>
                  <a:t>History</a:t>
                </a:r>
              </a:p>
            </p:txBody>
          </p:sp>
        </p:grpSp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ABBB4DEB-0A78-4CB0-9FCF-478A37054D9A}"/>
                </a:ext>
              </a:extLst>
            </p:cNvPr>
            <p:cNvCxnSpPr/>
            <p:nvPr/>
          </p:nvCxnSpPr>
          <p:spPr>
            <a:xfrm>
              <a:off x="3884581" y="6119607"/>
              <a:ext cx="3681071" cy="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  <a:gs pos="61000">
                    <a:srgbClr val="00B0F0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F58B6A30-CD25-4952-9766-B5680FF53EBB}"/>
                </a:ext>
              </a:extLst>
            </p:cNvPr>
            <p:cNvCxnSpPr>
              <a:cxnSpLocks/>
            </p:cNvCxnSpPr>
            <p:nvPr/>
          </p:nvCxnSpPr>
          <p:spPr>
            <a:xfrm>
              <a:off x="3740150" y="5135357"/>
              <a:ext cx="924925" cy="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B6F26688-B771-402B-B051-0FE24EDB427F}"/>
                </a:ext>
              </a:extLst>
            </p:cNvPr>
            <p:cNvCxnSpPr>
              <a:cxnSpLocks/>
            </p:cNvCxnSpPr>
            <p:nvPr/>
          </p:nvCxnSpPr>
          <p:spPr>
            <a:xfrm>
              <a:off x="4059554" y="5967207"/>
              <a:ext cx="924925" cy="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58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4E41DA1B-695A-4BBE-AA82-4651C908382A}"/>
                </a:ext>
              </a:extLst>
            </p:cNvPr>
            <p:cNvCxnSpPr>
              <a:cxnSpLocks/>
            </p:cNvCxnSpPr>
            <p:nvPr/>
          </p:nvCxnSpPr>
          <p:spPr>
            <a:xfrm>
              <a:off x="6807200" y="5306605"/>
              <a:ext cx="1079254" cy="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CFA614E5-C943-4192-8FB5-C75CE535AFC6}"/>
                </a:ext>
              </a:extLst>
            </p:cNvPr>
            <p:cNvCxnSpPr>
              <a:cxnSpLocks/>
            </p:cNvCxnSpPr>
            <p:nvPr/>
          </p:nvCxnSpPr>
          <p:spPr>
            <a:xfrm>
              <a:off x="4813054" y="4713360"/>
              <a:ext cx="1079254" cy="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86000">
                    <a:srgbClr val="00B0F0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字方塊 1">
            <a:extLst>
              <a:ext uri="{FF2B5EF4-FFF2-40B4-BE49-F238E27FC236}">
                <a16:creationId xmlns:a16="http://schemas.microsoft.com/office/drawing/2014/main" id="{F77A0F8D-1066-A29D-3BA4-813BF0DE39AA}"/>
              </a:ext>
            </a:extLst>
          </p:cNvPr>
          <p:cNvSpPr txBox="1"/>
          <p:nvPr/>
        </p:nvSpPr>
        <p:spPr>
          <a:xfrm>
            <a:off x="4296000" y="6374207"/>
            <a:ext cx="3600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TW" altLang="en-US" sz="12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</a:rPr>
              <a:t>嘆為觀止各領域的</a:t>
            </a:r>
            <a:r>
              <a:rPr lang="en-US" altLang="zh-TW" sz="12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  <a:ea typeface="TTTGB Medium" panose="020C06030202040F0204" pitchFamily="34" charset="-122"/>
              </a:rPr>
              <a:t>AI</a:t>
            </a:r>
            <a:endParaRPr lang="zh-TW" altLang="en-US" sz="1200" b="1" dirty="0">
              <a:gradFill flip="none" rotWithShape="1">
                <a:gsLst>
                  <a:gs pos="0">
                    <a:srgbClr val="00B0F0"/>
                  </a:gs>
                  <a:gs pos="100000">
                    <a:prstClr val="white"/>
                  </a:gs>
                </a:gsLst>
                <a:lin ang="2700000" scaled="1"/>
                <a:tileRect/>
              </a:gradFill>
              <a:effectLst>
                <a:outerShdw blurRad="50800" dist="38100" dir="5400000" algn="t" rotWithShape="0">
                  <a:srgbClr val="002060">
                    <a:alpha val="86000"/>
                  </a:srgbClr>
                </a:outerShdw>
              </a:effectLst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5239A6F4-37B9-E2B3-D15A-A206C9E1E23E}"/>
              </a:ext>
            </a:extLst>
          </p:cNvPr>
          <p:cNvGrpSpPr/>
          <p:nvPr/>
        </p:nvGrpSpPr>
        <p:grpSpPr>
          <a:xfrm>
            <a:off x="1176317" y="4418431"/>
            <a:ext cx="9822340" cy="9936529"/>
            <a:chOff x="-2370031" y="-3153415"/>
            <a:chExt cx="12747729" cy="12895928"/>
          </a:xfrm>
        </p:grpSpPr>
        <p:sp>
          <p:nvSpPr>
            <p:cNvPr id="6" name="PA-椭圆 1">
              <a:extLst>
                <a:ext uri="{FF2B5EF4-FFF2-40B4-BE49-F238E27FC236}">
                  <a16:creationId xmlns:a16="http://schemas.microsoft.com/office/drawing/2014/main" id="{056A9A1B-D565-5309-FB1C-66AD9BE85546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 flipV="1">
              <a:off x="-759617" y="-1394802"/>
              <a:ext cx="9647604" cy="964760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b="1">
                <a:solidFill>
                  <a:srgbClr val="49C6F4"/>
                </a:solidFill>
                <a:cs typeface="+mn-ea"/>
                <a:sym typeface="+mn-lt"/>
              </a:endParaRPr>
            </a:p>
          </p:txBody>
        </p:sp>
        <p:sp>
          <p:nvSpPr>
            <p:cNvPr id="8" name="文本框 13">
              <a:extLst>
                <a:ext uri="{FF2B5EF4-FFF2-40B4-BE49-F238E27FC236}">
                  <a16:creationId xmlns:a16="http://schemas.microsoft.com/office/drawing/2014/main" id="{5F1B9EF6-9A8B-85F0-AD87-183FCE716EC1}"/>
                </a:ext>
              </a:extLst>
            </p:cNvPr>
            <p:cNvSpPr txBox="1"/>
            <p:nvPr/>
          </p:nvSpPr>
          <p:spPr>
            <a:xfrm>
              <a:off x="1639479" y="-3153415"/>
              <a:ext cx="4849412" cy="1243809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zh-TW" altLang="en-US" sz="4000" b="1" dirty="0">
                  <a:gradFill flip="none" rotWithShape="1">
                    <a:gsLst>
                      <a:gs pos="0">
                        <a:srgbClr val="00B0F0"/>
                      </a:gs>
                      <a:gs pos="100000">
                        <a:prstClr val="white"/>
                      </a:gs>
                    </a:gsLst>
                    <a:lin ang="2700000" scaled="1"/>
                    <a:tileRect/>
                  </a:gradFill>
                  <a:effectLst>
                    <a:outerShdw blurRad="50800" dist="38100" dir="5400000" algn="t" rotWithShape="0">
                      <a:srgbClr val="002060">
                        <a:alpha val="86000"/>
                      </a:srgbClr>
                    </a:outerShdw>
                  </a:effectLst>
                  <a:sym typeface="+mn-lt"/>
                </a:rPr>
                <a:t>自動駕駛</a:t>
              </a:r>
              <a:endParaRPr lang="zh-CN" altLang="en-US" sz="40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  <a:ea typeface="TTTGB Medium" panose="020C06030202040F0204" pitchFamily="34" charset="-122"/>
                <a:sym typeface="+mn-lt"/>
              </a:endParaRPr>
            </a:p>
          </p:txBody>
        </p:sp>
        <p:sp>
          <p:nvSpPr>
            <p:cNvPr id="9" name="文本框 13">
              <a:extLst>
                <a:ext uri="{FF2B5EF4-FFF2-40B4-BE49-F238E27FC236}">
                  <a16:creationId xmlns:a16="http://schemas.microsoft.com/office/drawing/2014/main" id="{FA988A82-FA26-660D-CE0F-AC740674A412}"/>
                </a:ext>
              </a:extLst>
            </p:cNvPr>
            <p:cNvSpPr txBox="1"/>
            <p:nvPr/>
          </p:nvSpPr>
          <p:spPr>
            <a:xfrm rot="5400000">
              <a:off x="7342588" y="2818596"/>
              <a:ext cx="4849412" cy="1220808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4000" b="1" dirty="0">
                  <a:gradFill flip="none" rotWithShape="1">
                    <a:gsLst>
                      <a:gs pos="0">
                        <a:srgbClr val="00B0F0"/>
                      </a:gs>
                      <a:gs pos="100000">
                        <a:prstClr val="white"/>
                      </a:gs>
                    </a:gsLst>
                    <a:lin ang="2700000" scaled="1"/>
                    <a:tileRect/>
                  </a:gradFill>
                  <a:effectLst>
                    <a:outerShdw blurRad="50800" dist="38100" dir="5400000" algn="t" rotWithShape="0">
                      <a:srgbClr val="002060">
                        <a:alpha val="86000"/>
                      </a:srgbClr>
                    </a:outerShdw>
                  </a:effectLst>
                  <a:sym typeface="+mn-lt"/>
                </a:rPr>
                <a:t>圖像合成</a:t>
              </a:r>
              <a:endParaRPr lang="zh-CN" altLang="en-US" sz="40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  <a:sym typeface="+mn-lt"/>
              </a:endParaRPr>
            </a:p>
          </p:txBody>
        </p:sp>
        <p:sp>
          <p:nvSpPr>
            <p:cNvPr id="10" name="文本框 13">
              <a:extLst>
                <a:ext uri="{FF2B5EF4-FFF2-40B4-BE49-F238E27FC236}">
                  <a16:creationId xmlns:a16="http://schemas.microsoft.com/office/drawing/2014/main" id="{273D62BB-853F-5E0D-249F-10AC1A0C7BD7}"/>
                </a:ext>
              </a:extLst>
            </p:cNvPr>
            <p:cNvSpPr txBox="1"/>
            <p:nvPr/>
          </p:nvSpPr>
          <p:spPr>
            <a:xfrm rot="10800000">
              <a:off x="617957" y="8521705"/>
              <a:ext cx="6892456" cy="1220808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TW" altLang="en-US" sz="4000" b="1" dirty="0">
                  <a:gradFill flip="none" rotWithShape="1">
                    <a:gsLst>
                      <a:gs pos="0">
                        <a:srgbClr val="00B0F0"/>
                      </a:gs>
                      <a:gs pos="100000">
                        <a:prstClr val="white"/>
                      </a:gs>
                    </a:gsLst>
                    <a:lin ang="2700000" scaled="1"/>
                    <a:tileRect/>
                  </a:gradFill>
                  <a:effectLst>
                    <a:outerShdw blurRad="50800" dist="38100" dir="5400000" algn="t" rotWithShape="0">
                      <a:srgbClr val="002060">
                        <a:alpha val="86000"/>
                      </a:srgbClr>
                    </a:outerShdw>
                  </a:effectLst>
                  <a:sym typeface="+mn-lt"/>
                </a:rPr>
                <a:t>自動繪畫</a:t>
              </a:r>
              <a:endParaRPr lang="zh-CN" altLang="en-US" sz="40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  <a:sym typeface="+mn-lt"/>
              </a:endParaRPr>
            </a:p>
          </p:txBody>
        </p:sp>
        <p:sp>
          <p:nvSpPr>
            <p:cNvPr id="12" name="文本框 13">
              <a:extLst>
                <a:ext uri="{FF2B5EF4-FFF2-40B4-BE49-F238E27FC236}">
                  <a16:creationId xmlns:a16="http://schemas.microsoft.com/office/drawing/2014/main" id="{FF1119EF-7799-0446-22D6-28572FE288C4}"/>
                </a:ext>
              </a:extLst>
            </p:cNvPr>
            <p:cNvSpPr txBox="1"/>
            <p:nvPr/>
          </p:nvSpPr>
          <p:spPr>
            <a:xfrm rot="16200000">
              <a:off x="-4184333" y="2818596"/>
              <a:ext cx="4849411" cy="1220808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4000" b="1" dirty="0">
                  <a:gradFill flip="none" rotWithShape="1">
                    <a:gsLst>
                      <a:gs pos="0">
                        <a:srgbClr val="00B0F0"/>
                      </a:gs>
                      <a:gs pos="100000">
                        <a:prstClr val="white"/>
                      </a:gs>
                    </a:gsLst>
                    <a:lin ang="2700000" scaled="1"/>
                    <a:tileRect/>
                  </a:gradFill>
                  <a:effectLst>
                    <a:outerShdw blurRad="50800" dist="38100" dir="5400000" algn="t" rotWithShape="0">
                      <a:srgbClr val="002060">
                        <a:alpha val="86000"/>
                      </a:srgbClr>
                    </a:outerShdw>
                  </a:effectLst>
                  <a:sym typeface="+mn-lt"/>
                </a:rPr>
                <a:t>自動作文</a:t>
              </a:r>
              <a:endParaRPr lang="zh-CN" altLang="en-US" sz="40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43571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內容版面配置區 4">
            <a:extLst>
              <a:ext uri="{FF2B5EF4-FFF2-40B4-BE49-F238E27FC236}">
                <a16:creationId xmlns:a16="http://schemas.microsoft.com/office/drawing/2014/main" id="{E5C0957D-2F4E-79D0-28B0-46C3C97E8E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4"/>
          <a:stretch/>
        </p:blipFill>
        <p:spPr>
          <a:xfrm>
            <a:off x="-922288" y="5935708"/>
            <a:ext cx="14036576" cy="7601260"/>
          </a:xfrm>
          <a:prstGeom prst="rect">
            <a:avLst/>
          </a:prstGeom>
        </p:spPr>
      </p:pic>
      <p:grpSp>
        <p:nvGrpSpPr>
          <p:cNvPr id="24" name="群組 23">
            <a:extLst>
              <a:ext uri="{FF2B5EF4-FFF2-40B4-BE49-F238E27FC236}">
                <a16:creationId xmlns:a16="http://schemas.microsoft.com/office/drawing/2014/main" id="{764F4EC7-62EF-4AED-8A2D-50D89D428B69}"/>
              </a:ext>
            </a:extLst>
          </p:cNvPr>
          <p:cNvGrpSpPr/>
          <p:nvPr/>
        </p:nvGrpSpPr>
        <p:grpSpPr>
          <a:xfrm>
            <a:off x="12191707" y="-341791"/>
            <a:ext cx="17129426" cy="7541582"/>
            <a:chOff x="-12007777" y="1584372"/>
            <a:chExt cx="9883319" cy="4351334"/>
          </a:xfrm>
        </p:grpSpPr>
        <p:pic>
          <p:nvPicPr>
            <p:cNvPr id="25" name="內容版面配置區 5">
              <a:extLst>
                <a:ext uri="{FF2B5EF4-FFF2-40B4-BE49-F238E27FC236}">
                  <a16:creationId xmlns:a16="http://schemas.microsoft.com/office/drawing/2014/main" id="{02B8DD9F-5961-4EE7-8084-0E1C618EE3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353"/>
            <a:stretch/>
          </p:blipFill>
          <p:spPr>
            <a:xfrm>
              <a:off x="-8697846" y="1584372"/>
              <a:ext cx="6573388" cy="4351334"/>
            </a:xfrm>
            <a:prstGeom prst="rect">
              <a:avLst/>
            </a:prstGeom>
          </p:spPr>
        </p:pic>
        <p:pic>
          <p:nvPicPr>
            <p:cNvPr id="26" name="內容版面配置區 5">
              <a:extLst>
                <a:ext uri="{FF2B5EF4-FFF2-40B4-BE49-F238E27FC236}">
                  <a16:creationId xmlns:a16="http://schemas.microsoft.com/office/drawing/2014/main" id="{155997E1-9F33-462D-BCDE-11710D811C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353"/>
            <a:stretch/>
          </p:blipFill>
          <p:spPr>
            <a:xfrm>
              <a:off x="-12007777" y="1584372"/>
              <a:ext cx="6573388" cy="4351334"/>
            </a:xfrm>
            <a:prstGeom prst="rect">
              <a:avLst/>
            </a:prstGeom>
          </p:spPr>
        </p:pic>
      </p:grpSp>
      <p:pic>
        <p:nvPicPr>
          <p:cNvPr id="16" name="圖片 15">
            <a:extLst>
              <a:ext uri="{FF2B5EF4-FFF2-40B4-BE49-F238E27FC236}">
                <a16:creationId xmlns:a16="http://schemas.microsoft.com/office/drawing/2014/main" id="{6F1467B7-B3A1-75C4-2DB0-BE421E52C8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2"/>
          <a:stretch/>
        </p:blipFill>
        <p:spPr>
          <a:xfrm>
            <a:off x="0" y="-2423724"/>
            <a:ext cx="12238181" cy="83594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55E13CB-0D9C-480D-98AE-E7BE39E394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11"/>
          <a:stretch/>
        </p:blipFill>
        <p:spPr>
          <a:xfrm>
            <a:off x="293" y="2949054"/>
            <a:ext cx="12191414" cy="565025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D410A21-FDA2-4C82-8D1C-258A92625D92}"/>
              </a:ext>
            </a:extLst>
          </p:cNvPr>
          <p:cNvSpPr/>
          <p:nvPr/>
        </p:nvSpPr>
        <p:spPr>
          <a:xfrm>
            <a:off x="-293" y="0"/>
            <a:ext cx="12192000" cy="6858000"/>
          </a:xfrm>
          <a:prstGeom prst="rect">
            <a:avLst/>
          </a:prstGeom>
          <a:gradFill flip="none" rotWithShape="1">
            <a:gsLst>
              <a:gs pos="55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84F52164-C5A3-A84D-66D8-C72F2E170C8D}"/>
              </a:ext>
            </a:extLst>
          </p:cNvPr>
          <p:cNvGrpSpPr/>
          <p:nvPr/>
        </p:nvGrpSpPr>
        <p:grpSpPr>
          <a:xfrm>
            <a:off x="4292354" y="5324678"/>
            <a:ext cx="2857276" cy="967070"/>
            <a:chOff x="3740150" y="4713360"/>
            <a:chExt cx="4154854" cy="1406247"/>
          </a:xfrm>
        </p:grpSpPr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BD5605B6-EF78-41CD-AEE4-9A60F3444123}"/>
                </a:ext>
              </a:extLst>
            </p:cNvPr>
            <p:cNvGrpSpPr/>
            <p:nvPr/>
          </p:nvGrpSpPr>
          <p:grpSpPr>
            <a:xfrm>
              <a:off x="4732654" y="5024020"/>
              <a:ext cx="3162350" cy="1050245"/>
              <a:chOff x="795654" y="858185"/>
              <a:chExt cx="3162350" cy="1050245"/>
            </a:xfrm>
          </p:grpSpPr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CD451703-BF84-4A2E-8E90-1A8D7389399A}"/>
                  </a:ext>
                </a:extLst>
              </p:cNvPr>
              <p:cNvSpPr/>
              <p:nvPr/>
            </p:nvSpPr>
            <p:spPr>
              <a:xfrm>
                <a:off x="795654" y="935349"/>
                <a:ext cx="1189266" cy="5006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1" i="0" u="none" strike="noStrike" kern="1200" cap="none" spc="0" normalizeH="0" baseline="0" noProof="0" dirty="0">
                    <a:ln>
                      <a:noFill/>
                    </a:ln>
                    <a:gradFill flip="none" rotWithShape="1">
                      <a:gsLst>
                        <a:gs pos="0">
                          <a:srgbClr val="00B0F0"/>
                        </a:gs>
                        <a:gs pos="100000">
                          <a:prstClr val="white"/>
                        </a:gs>
                      </a:gsLst>
                      <a:lin ang="2700000" scaled="1"/>
                      <a:tileRect/>
                    </a:gradFill>
                    <a:effectLst>
                      <a:outerShdw blurRad="50800" dist="38100" dir="5400000" algn="t" rotWithShape="0">
                        <a:srgbClr val="002060">
                          <a:alpha val="86000"/>
                        </a:srgbClr>
                      </a:outerShdw>
                    </a:effectLst>
                    <a:uLnTx/>
                    <a:uFillTx/>
                    <a:latin typeface="TTTGB Medium" panose="020C06030202040F0204" pitchFamily="34" charset="-122"/>
                    <a:ea typeface="TTTGB Medium" panose="020C06030202040F0204" pitchFamily="34" charset="-122"/>
                    <a:cs typeface="+mn-cs"/>
                  </a:rPr>
                  <a:t>AI</a:t>
                </a:r>
                <a:r>
                  <a:rPr kumimoji="0" lang="zh-CN" altLang="en-US" sz="1600" b="1" i="0" u="none" strike="noStrike" kern="1200" cap="none" spc="0" normalizeH="0" baseline="0" noProof="0" dirty="0">
                    <a:ln>
                      <a:noFill/>
                    </a:ln>
                    <a:gradFill flip="none" rotWithShape="1">
                      <a:gsLst>
                        <a:gs pos="0">
                          <a:srgbClr val="00B0F0"/>
                        </a:gs>
                        <a:gs pos="100000">
                          <a:prstClr val="white"/>
                        </a:gs>
                      </a:gsLst>
                      <a:lin ang="2700000" scaled="1"/>
                      <a:tileRect/>
                    </a:gradFill>
                    <a:effectLst>
                      <a:outerShdw blurRad="50800" dist="38100" dir="5400000" algn="t" rotWithShape="0">
                        <a:srgbClr val="002060">
                          <a:alpha val="86000"/>
                        </a:srgbClr>
                      </a:outerShdw>
                    </a:effectLst>
                    <a:uLnTx/>
                    <a:uFillTx/>
                    <a:latin typeface="TTTGB Medium" panose="020C06030202040F0204" pitchFamily="34" charset="-122"/>
                    <a:ea typeface="TTTGB Medium" panose="020C06030202040F0204" pitchFamily="34" charset="-122"/>
                    <a:cs typeface="+mn-cs"/>
                  </a:rPr>
                  <a:t>元年</a:t>
                </a:r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001D64B0-5874-4B93-A964-5A608FACC72A}"/>
                  </a:ext>
                </a:extLst>
              </p:cNvPr>
              <p:cNvSpPr/>
              <p:nvPr/>
            </p:nvSpPr>
            <p:spPr>
              <a:xfrm>
                <a:off x="1740643" y="858185"/>
                <a:ext cx="2217361" cy="10502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>
                    <a:ln>
                      <a:noFill/>
                    </a:ln>
                    <a:gradFill flip="none" rotWithShape="1">
                      <a:gsLst>
                        <a:gs pos="0">
                          <a:srgbClr val="00B0F0"/>
                        </a:gs>
                        <a:gs pos="100000">
                          <a:prstClr val="white"/>
                        </a:gs>
                      </a:gsLst>
                      <a:lin ang="2700000" scaled="1"/>
                      <a:tileRect/>
                    </a:gradFill>
                    <a:effectLst>
                      <a:outerShdw blurRad="50800" dist="38100" dir="5400000" algn="t" rotWithShape="0">
                        <a:srgbClr val="002060">
                          <a:alpha val="86000"/>
                        </a:srgbClr>
                      </a:outerShdw>
                    </a:effectLst>
                    <a:uLnTx/>
                    <a:uFillTx/>
                    <a:latin typeface="TTTGB Medium" panose="020C06030202040F0204" pitchFamily="34" charset="-122"/>
                    <a:ea typeface="TTTGB Medium" panose="020C06030202040F0204" pitchFamily="34" charset="-122"/>
                    <a:cs typeface="+mn-cs"/>
                  </a:rPr>
                  <a:t>2023</a:t>
                </a: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8CAF69BD-9E4A-4302-9550-E98D666BF914}"/>
                  </a:ext>
                </a:extLst>
              </p:cNvPr>
              <p:cNvSpPr/>
              <p:nvPr/>
            </p:nvSpPr>
            <p:spPr>
              <a:xfrm>
                <a:off x="795654" y="1275518"/>
                <a:ext cx="1196257" cy="5662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50800" dist="38100" dir="5400000" algn="t" rotWithShape="0">
                        <a:srgbClr val="002060"/>
                      </a:outerShdw>
                    </a:effectLst>
                    <a:uLnTx/>
                    <a:uFillTx/>
                    <a:latin typeface="DIN-BoldItalicAlt" pitchFamily="50" charset="0"/>
                    <a:ea typeface="TTTGB Medium" panose="020C06030202040F0204" pitchFamily="34" charset="-122"/>
                    <a:cs typeface="+mn-cs"/>
                  </a:rPr>
                  <a:t>Development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50800" dist="38100" dir="5400000" algn="t" rotWithShape="0">
                        <a:srgbClr val="002060"/>
                      </a:outerShdw>
                    </a:effectLst>
                    <a:uLnTx/>
                    <a:uFillTx/>
                    <a:latin typeface="DIN-BoldItalicAlt" pitchFamily="50" charset="0"/>
                    <a:ea typeface="TTTGB Medium" panose="020C06030202040F0204" pitchFamily="34" charset="-122"/>
                    <a:cs typeface="+mn-cs"/>
                  </a:rPr>
                  <a:t>History</a:t>
                </a:r>
              </a:p>
            </p:txBody>
          </p:sp>
        </p:grpSp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ABBB4DEB-0A78-4CB0-9FCF-478A37054D9A}"/>
                </a:ext>
              </a:extLst>
            </p:cNvPr>
            <p:cNvCxnSpPr/>
            <p:nvPr/>
          </p:nvCxnSpPr>
          <p:spPr>
            <a:xfrm>
              <a:off x="3884581" y="6119607"/>
              <a:ext cx="3681071" cy="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  <a:gs pos="61000">
                    <a:srgbClr val="00B0F0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F58B6A30-CD25-4952-9766-B5680FF53EBB}"/>
                </a:ext>
              </a:extLst>
            </p:cNvPr>
            <p:cNvCxnSpPr>
              <a:cxnSpLocks/>
            </p:cNvCxnSpPr>
            <p:nvPr/>
          </p:nvCxnSpPr>
          <p:spPr>
            <a:xfrm>
              <a:off x="3740150" y="5135357"/>
              <a:ext cx="924925" cy="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B6F26688-B771-402B-B051-0FE24EDB427F}"/>
                </a:ext>
              </a:extLst>
            </p:cNvPr>
            <p:cNvCxnSpPr>
              <a:cxnSpLocks/>
            </p:cNvCxnSpPr>
            <p:nvPr/>
          </p:nvCxnSpPr>
          <p:spPr>
            <a:xfrm>
              <a:off x="4059554" y="5967207"/>
              <a:ext cx="924925" cy="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58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4E41DA1B-695A-4BBE-AA82-4651C908382A}"/>
                </a:ext>
              </a:extLst>
            </p:cNvPr>
            <p:cNvCxnSpPr>
              <a:cxnSpLocks/>
            </p:cNvCxnSpPr>
            <p:nvPr/>
          </p:nvCxnSpPr>
          <p:spPr>
            <a:xfrm>
              <a:off x="6807200" y="5306605"/>
              <a:ext cx="1079254" cy="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CFA614E5-C943-4192-8FB5-C75CE535AFC6}"/>
                </a:ext>
              </a:extLst>
            </p:cNvPr>
            <p:cNvCxnSpPr>
              <a:cxnSpLocks/>
            </p:cNvCxnSpPr>
            <p:nvPr/>
          </p:nvCxnSpPr>
          <p:spPr>
            <a:xfrm>
              <a:off x="4813054" y="4713360"/>
              <a:ext cx="1079254" cy="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86000">
                    <a:srgbClr val="00B0F0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字方塊 1">
            <a:extLst>
              <a:ext uri="{FF2B5EF4-FFF2-40B4-BE49-F238E27FC236}">
                <a16:creationId xmlns:a16="http://schemas.microsoft.com/office/drawing/2014/main" id="{F77A0F8D-1066-A29D-3BA4-813BF0DE39AA}"/>
              </a:ext>
            </a:extLst>
          </p:cNvPr>
          <p:cNvSpPr txBox="1"/>
          <p:nvPr/>
        </p:nvSpPr>
        <p:spPr>
          <a:xfrm>
            <a:off x="4296000" y="6374207"/>
            <a:ext cx="3600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TW" altLang="en-US" sz="12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</a:rPr>
              <a:t>嘆為觀止各領域的</a:t>
            </a:r>
            <a:r>
              <a:rPr lang="en-US" altLang="zh-TW" sz="12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  <a:ea typeface="TTTGB Medium" panose="020C06030202040F0204" pitchFamily="34" charset="-122"/>
              </a:rPr>
              <a:t>AI</a:t>
            </a:r>
            <a:endParaRPr lang="zh-TW" altLang="en-US" sz="1200" b="1" dirty="0">
              <a:gradFill flip="none" rotWithShape="1">
                <a:gsLst>
                  <a:gs pos="0">
                    <a:srgbClr val="00B0F0"/>
                  </a:gs>
                  <a:gs pos="100000">
                    <a:prstClr val="white"/>
                  </a:gs>
                </a:gsLst>
                <a:lin ang="2700000" scaled="1"/>
                <a:tileRect/>
              </a:gradFill>
              <a:effectLst>
                <a:outerShdw blurRad="50800" dist="38100" dir="5400000" algn="t" rotWithShape="0">
                  <a:srgbClr val="002060">
                    <a:alpha val="86000"/>
                  </a:srgbClr>
                </a:outerShdw>
              </a:effectLst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5239A6F4-37B9-E2B3-D15A-A206C9E1E23E}"/>
              </a:ext>
            </a:extLst>
          </p:cNvPr>
          <p:cNvGrpSpPr/>
          <p:nvPr/>
        </p:nvGrpSpPr>
        <p:grpSpPr>
          <a:xfrm>
            <a:off x="1176317" y="4418431"/>
            <a:ext cx="9822340" cy="9936529"/>
            <a:chOff x="-2370031" y="-3153415"/>
            <a:chExt cx="12747729" cy="12895928"/>
          </a:xfrm>
        </p:grpSpPr>
        <p:sp>
          <p:nvSpPr>
            <p:cNvPr id="6" name="PA-椭圆 1">
              <a:extLst>
                <a:ext uri="{FF2B5EF4-FFF2-40B4-BE49-F238E27FC236}">
                  <a16:creationId xmlns:a16="http://schemas.microsoft.com/office/drawing/2014/main" id="{056A9A1B-D565-5309-FB1C-66AD9BE85546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 flipV="1">
              <a:off x="-759617" y="-1394802"/>
              <a:ext cx="9647604" cy="964760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b="1">
                <a:solidFill>
                  <a:srgbClr val="49C6F4"/>
                </a:solidFill>
                <a:cs typeface="+mn-ea"/>
                <a:sym typeface="+mn-lt"/>
              </a:endParaRPr>
            </a:p>
          </p:txBody>
        </p:sp>
        <p:sp>
          <p:nvSpPr>
            <p:cNvPr id="8" name="文本框 13">
              <a:extLst>
                <a:ext uri="{FF2B5EF4-FFF2-40B4-BE49-F238E27FC236}">
                  <a16:creationId xmlns:a16="http://schemas.microsoft.com/office/drawing/2014/main" id="{5F1B9EF6-9A8B-85F0-AD87-183FCE716EC1}"/>
                </a:ext>
              </a:extLst>
            </p:cNvPr>
            <p:cNvSpPr txBox="1"/>
            <p:nvPr/>
          </p:nvSpPr>
          <p:spPr>
            <a:xfrm>
              <a:off x="1639479" y="-3153415"/>
              <a:ext cx="4849412" cy="1243809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zh-TW" altLang="en-US" sz="4000" b="1" dirty="0">
                  <a:gradFill flip="none" rotWithShape="1">
                    <a:gsLst>
                      <a:gs pos="0">
                        <a:srgbClr val="00B0F0"/>
                      </a:gs>
                      <a:gs pos="100000">
                        <a:prstClr val="white"/>
                      </a:gs>
                    </a:gsLst>
                    <a:lin ang="2700000" scaled="1"/>
                    <a:tileRect/>
                  </a:gradFill>
                  <a:effectLst>
                    <a:outerShdw blurRad="50800" dist="38100" dir="5400000" algn="t" rotWithShape="0">
                      <a:srgbClr val="002060">
                        <a:alpha val="86000"/>
                      </a:srgbClr>
                    </a:outerShdw>
                  </a:effectLst>
                  <a:sym typeface="+mn-lt"/>
                </a:rPr>
                <a:t>自動駕駛</a:t>
              </a:r>
              <a:endParaRPr lang="zh-CN" altLang="en-US" sz="40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  <a:ea typeface="TTTGB Medium" panose="020C06030202040F0204" pitchFamily="34" charset="-122"/>
                <a:sym typeface="+mn-lt"/>
              </a:endParaRPr>
            </a:p>
          </p:txBody>
        </p:sp>
        <p:sp>
          <p:nvSpPr>
            <p:cNvPr id="9" name="文本框 13">
              <a:extLst>
                <a:ext uri="{FF2B5EF4-FFF2-40B4-BE49-F238E27FC236}">
                  <a16:creationId xmlns:a16="http://schemas.microsoft.com/office/drawing/2014/main" id="{FA988A82-FA26-660D-CE0F-AC740674A412}"/>
                </a:ext>
              </a:extLst>
            </p:cNvPr>
            <p:cNvSpPr txBox="1"/>
            <p:nvPr/>
          </p:nvSpPr>
          <p:spPr>
            <a:xfrm rot="5400000">
              <a:off x="7342588" y="2818596"/>
              <a:ext cx="4849412" cy="1220808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4000" b="1" dirty="0">
                  <a:gradFill flip="none" rotWithShape="1">
                    <a:gsLst>
                      <a:gs pos="0">
                        <a:srgbClr val="00B0F0"/>
                      </a:gs>
                      <a:gs pos="100000">
                        <a:prstClr val="white"/>
                      </a:gs>
                    </a:gsLst>
                    <a:lin ang="2700000" scaled="1"/>
                    <a:tileRect/>
                  </a:gradFill>
                  <a:effectLst>
                    <a:outerShdw blurRad="50800" dist="38100" dir="5400000" algn="t" rotWithShape="0">
                      <a:srgbClr val="002060">
                        <a:alpha val="86000"/>
                      </a:srgbClr>
                    </a:outerShdw>
                  </a:effectLst>
                  <a:sym typeface="+mn-lt"/>
                </a:rPr>
                <a:t>圖像合成</a:t>
              </a:r>
              <a:endParaRPr lang="zh-CN" altLang="en-US" sz="40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  <a:sym typeface="+mn-lt"/>
              </a:endParaRPr>
            </a:p>
          </p:txBody>
        </p:sp>
        <p:sp>
          <p:nvSpPr>
            <p:cNvPr id="10" name="文本框 13">
              <a:extLst>
                <a:ext uri="{FF2B5EF4-FFF2-40B4-BE49-F238E27FC236}">
                  <a16:creationId xmlns:a16="http://schemas.microsoft.com/office/drawing/2014/main" id="{273D62BB-853F-5E0D-249F-10AC1A0C7BD7}"/>
                </a:ext>
              </a:extLst>
            </p:cNvPr>
            <p:cNvSpPr txBox="1"/>
            <p:nvPr/>
          </p:nvSpPr>
          <p:spPr>
            <a:xfrm rot="10800000">
              <a:off x="617957" y="8521705"/>
              <a:ext cx="6892456" cy="1220808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TW" altLang="en-US" sz="4000" b="1" dirty="0">
                  <a:gradFill flip="none" rotWithShape="1">
                    <a:gsLst>
                      <a:gs pos="0">
                        <a:srgbClr val="00B0F0"/>
                      </a:gs>
                      <a:gs pos="100000">
                        <a:prstClr val="white"/>
                      </a:gs>
                    </a:gsLst>
                    <a:lin ang="2700000" scaled="1"/>
                    <a:tileRect/>
                  </a:gradFill>
                  <a:effectLst>
                    <a:outerShdw blurRad="50800" dist="38100" dir="5400000" algn="t" rotWithShape="0">
                      <a:srgbClr val="002060">
                        <a:alpha val="86000"/>
                      </a:srgbClr>
                    </a:outerShdw>
                  </a:effectLst>
                  <a:sym typeface="+mn-lt"/>
                </a:rPr>
                <a:t>自動繪畫</a:t>
              </a:r>
              <a:endParaRPr lang="zh-CN" altLang="en-US" sz="40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  <a:sym typeface="+mn-lt"/>
              </a:endParaRPr>
            </a:p>
          </p:txBody>
        </p:sp>
        <p:sp>
          <p:nvSpPr>
            <p:cNvPr id="12" name="文本框 13">
              <a:extLst>
                <a:ext uri="{FF2B5EF4-FFF2-40B4-BE49-F238E27FC236}">
                  <a16:creationId xmlns:a16="http://schemas.microsoft.com/office/drawing/2014/main" id="{FF1119EF-7799-0446-22D6-28572FE288C4}"/>
                </a:ext>
              </a:extLst>
            </p:cNvPr>
            <p:cNvSpPr txBox="1"/>
            <p:nvPr/>
          </p:nvSpPr>
          <p:spPr>
            <a:xfrm rot="16200000">
              <a:off x="-4184333" y="2818596"/>
              <a:ext cx="4849411" cy="1220808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4000" b="1" dirty="0">
                  <a:gradFill flip="none" rotWithShape="1">
                    <a:gsLst>
                      <a:gs pos="0">
                        <a:srgbClr val="00B0F0"/>
                      </a:gs>
                      <a:gs pos="100000">
                        <a:prstClr val="white"/>
                      </a:gs>
                    </a:gsLst>
                    <a:lin ang="2700000" scaled="1"/>
                    <a:tileRect/>
                  </a:gradFill>
                  <a:effectLst>
                    <a:outerShdw blurRad="50800" dist="38100" dir="5400000" algn="t" rotWithShape="0">
                      <a:srgbClr val="002060">
                        <a:alpha val="86000"/>
                      </a:srgbClr>
                    </a:outerShdw>
                  </a:effectLst>
                  <a:sym typeface="+mn-lt"/>
                </a:rPr>
                <a:t>自動作文</a:t>
              </a:r>
              <a:endParaRPr lang="zh-CN" altLang="en-US" sz="40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7528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EF25FE-FA33-E334-2298-C68E95470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b="1" dirty="0">
                <a:solidFill>
                  <a:srgbClr val="042743"/>
                </a:solidFill>
              </a:rPr>
              <a:t>你為何被造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73FAE85-9FC0-087A-088F-7BB2A7B9A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6951"/>
            <a:ext cx="10515600" cy="502177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60000"/>
              </a:lnSpc>
              <a:buNone/>
            </a:pPr>
            <a:r>
              <a:rPr lang="en-US" altLang="zh-TW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《</a:t>
            </a:r>
            <a:r>
              <a:rPr lang="zh-TW" alt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一</a:t>
            </a:r>
            <a:r>
              <a:rPr lang="en-US" altLang="zh-TW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》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你知道你為何被造？有否想過這問題？</a:t>
            </a:r>
            <a:br>
              <a:rPr lang="zh-TW" alt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zh-TW" alt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你的生存有何目的？你今活著何意義！</a:t>
            </a:r>
            <a:br>
              <a:rPr lang="zh-TW" alt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zh-TW" alt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你知道神願作你生命？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祂願作你生命，祂願作你生命！</a:t>
            </a:r>
            <a:br>
              <a:rPr lang="zh-TW" alt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zh-TW" alt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你乃是祂所造的器皿，</a:t>
            </a:r>
            <a:br>
              <a:rPr lang="zh-TW" alt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zh-TW" alt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為了裝祂，將祂表明。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E72C622E-3C22-E7B4-1DFA-775503EC388C}"/>
              </a:ext>
            </a:extLst>
          </p:cNvPr>
          <p:cNvSpPr txBox="1"/>
          <p:nvPr/>
        </p:nvSpPr>
        <p:spPr>
          <a:xfrm>
            <a:off x="9574306" y="5954782"/>
            <a:ext cx="23487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300"/>
              </a:spcBef>
            </a:pPr>
            <a:r>
              <a:rPr kumimoji="1" lang="it-IT" altLang="zh-TW" sz="2000" spc="2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ea typeface="Adobe 繁黑體 Std B" panose="020B0700000000000000" pitchFamily="34" charset="-120"/>
                <a:cs typeface="Times New Roman" panose="02020603050405020304" pitchFamily="18" charset="0"/>
              </a:rPr>
              <a:t>THE CHURCH IN </a:t>
            </a:r>
            <a:r>
              <a:rPr kumimoji="1" lang="it-IT" altLang="zh-TW" sz="2000" b="1" spc="2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ea typeface="Adobe 繁黑體 Std B" panose="020B0700000000000000" pitchFamily="34" charset="-120"/>
                <a:cs typeface="Times New Roman" panose="02020603050405020304" pitchFamily="18" charset="0"/>
              </a:rPr>
              <a:t>TAI</a:t>
            </a:r>
            <a:r>
              <a:rPr kumimoji="1" lang="en-US" altLang="zh-TW" sz="2000" b="1" spc="2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ea typeface="Adobe 繁黑體 Std B" panose="020B0700000000000000" pitchFamily="34" charset="-120"/>
                <a:cs typeface="Times New Roman" panose="02020603050405020304" pitchFamily="18" charset="0"/>
              </a:rPr>
              <a:t>PEI</a:t>
            </a:r>
            <a:endParaRPr kumimoji="1" lang="it-IT" altLang="zh-TW" sz="2000" b="1" spc="20" dirty="0">
              <a:solidFill>
                <a:schemeClr val="bg2">
                  <a:lumMod val="90000"/>
                </a:schemeClr>
              </a:solidFill>
              <a:latin typeface="Arial Black" panose="020B0A04020102020204" pitchFamily="34" charset="0"/>
              <a:ea typeface="Adobe 繁黑體 Std B" panose="020B0700000000000000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11A3F421-8932-5DA8-3DDE-160D3EB977C6}"/>
              </a:ext>
            </a:extLst>
          </p:cNvPr>
          <p:cNvGrpSpPr/>
          <p:nvPr/>
        </p:nvGrpSpPr>
        <p:grpSpPr>
          <a:xfrm>
            <a:off x="8596379" y="6349617"/>
            <a:ext cx="1692000" cy="227001"/>
            <a:chOff x="-832699" y="549275"/>
            <a:chExt cx="3208853" cy="489398"/>
          </a:xfrm>
          <a:solidFill>
            <a:srgbClr val="D0CECE"/>
          </a:solidFill>
        </p:grpSpPr>
        <p:sp>
          <p:nvSpPr>
            <p:cNvPr id="14" name="流程圖: 結束點 13">
              <a:extLst>
                <a:ext uri="{FF2B5EF4-FFF2-40B4-BE49-F238E27FC236}">
                  <a16:creationId xmlns:a16="http://schemas.microsoft.com/office/drawing/2014/main" id="{E460CC66-E61C-BC2A-2104-EFF5DD2FCF09}"/>
                </a:ext>
              </a:extLst>
            </p:cNvPr>
            <p:cNvSpPr/>
            <p:nvPr/>
          </p:nvSpPr>
          <p:spPr>
            <a:xfrm>
              <a:off x="478129" y="549275"/>
              <a:ext cx="1898025" cy="489398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流程圖: 結束點 14">
              <a:extLst>
                <a:ext uri="{FF2B5EF4-FFF2-40B4-BE49-F238E27FC236}">
                  <a16:creationId xmlns:a16="http://schemas.microsoft.com/office/drawing/2014/main" id="{404308D2-9FCE-16E9-20ED-3A2DFC485BEC}"/>
                </a:ext>
              </a:extLst>
            </p:cNvPr>
            <p:cNvSpPr/>
            <p:nvPr/>
          </p:nvSpPr>
          <p:spPr>
            <a:xfrm>
              <a:off x="-245503" y="549275"/>
              <a:ext cx="1898025" cy="489398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流程圖: 結束點 15">
              <a:extLst>
                <a:ext uri="{FF2B5EF4-FFF2-40B4-BE49-F238E27FC236}">
                  <a16:creationId xmlns:a16="http://schemas.microsoft.com/office/drawing/2014/main" id="{E9F0167E-07B2-A4DC-0164-62B9F3E4CAB0}"/>
                </a:ext>
              </a:extLst>
            </p:cNvPr>
            <p:cNvSpPr/>
            <p:nvPr/>
          </p:nvSpPr>
          <p:spPr>
            <a:xfrm>
              <a:off x="-832699" y="549275"/>
              <a:ext cx="1898025" cy="489398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37402CC0-199B-BFAB-4E66-45BF8D0FA81B}"/>
              </a:ext>
            </a:extLst>
          </p:cNvPr>
          <p:cNvGrpSpPr/>
          <p:nvPr/>
        </p:nvGrpSpPr>
        <p:grpSpPr>
          <a:xfrm>
            <a:off x="8596379" y="6036566"/>
            <a:ext cx="1152740" cy="227001"/>
            <a:chOff x="-832699" y="549275"/>
            <a:chExt cx="2485221" cy="489398"/>
          </a:xfrm>
          <a:solidFill>
            <a:srgbClr val="D0CECE"/>
          </a:solidFill>
        </p:grpSpPr>
        <p:sp>
          <p:nvSpPr>
            <p:cNvPr id="18" name="流程圖: 結束點 17">
              <a:extLst>
                <a:ext uri="{FF2B5EF4-FFF2-40B4-BE49-F238E27FC236}">
                  <a16:creationId xmlns:a16="http://schemas.microsoft.com/office/drawing/2014/main" id="{64EE3901-8A19-07DA-3D4E-093FEBFB6E66}"/>
                </a:ext>
              </a:extLst>
            </p:cNvPr>
            <p:cNvSpPr/>
            <p:nvPr/>
          </p:nvSpPr>
          <p:spPr>
            <a:xfrm>
              <a:off x="-245503" y="549275"/>
              <a:ext cx="1898025" cy="489398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流程圖: 結束點 18">
              <a:extLst>
                <a:ext uri="{FF2B5EF4-FFF2-40B4-BE49-F238E27FC236}">
                  <a16:creationId xmlns:a16="http://schemas.microsoft.com/office/drawing/2014/main" id="{5D355BB1-991A-F2C7-C909-001DF4670A15}"/>
                </a:ext>
              </a:extLst>
            </p:cNvPr>
            <p:cNvSpPr/>
            <p:nvPr/>
          </p:nvSpPr>
          <p:spPr>
            <a:xfrm>
              <a:off x="-832699" y="549275"/>
              <a:ext cx="1898025" cy="489398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17716785"/>
      </p:ext>
    </p:extLst>
  </p:cSld>
  <p:clrMapOvr>
    <a:masterClrMapping/>
  </p:clrMapOvr>
  <p:transition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圖片 26">
            <a:extLst>
              <a:ext uri="{FF2B5EF4-FFF2-40B4-BE49-F238E27FC236}">
                <a16:creationId xmlns:a16="http://schemas.microsoft.com/office/drawing/2014/main" id="{F0266973-9B02-42DA-93AC-1951DA220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0097" y="-12017498"/>
            <a:ext cx="20772194" cy="11407011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07D717B4-7CE2-491B-BB11-16389EDA3F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3"/>
          <a:stretch/>
        </p:blipFill>
        <p:spPr>
          <a:xfrm>
            <a:off x="-12702817" y="-1635938"/>
            <a:ext cx="12192000" cy="8359432"/>
          </a:xfrm>
          <a:prstGeom prst="rect">
            <a:avLst/>
          </a:prstGeom>
        </p:spPr>
      </p:pic>
      <p:grpSp>
        <p:nvGrpSpPr>
          <p:cNvPr id="14" name="群組 13">
            <a:extLst>
              <a:ext uri="{FF2B5EF4-FFF2-40B4-BE49-F238E27FC236}">
                <a16:creationId xmlns:a16="http://schemas.microsoft.com/office/drawing/2014/main" id="{20814ACB-4DE4-68C1-8686-0C9B5B519104}"/>
              </a:ext>
            </a:extLst>
          </p:cNvPr>
          <p:cNvGrpSpPr/>
          <p:nvPr/>
        </p:nvGrpSpPr>
        <p:grpSpPr>
          <a:xfrm>
            <a:off x="-284315" y="0"/>
            <a:ext cx="12760630" cy="5650080"/>
            <a:chOff x="-12007777" y="1584372"/>
            <a:chExt cx="9827431" cy="4351334"/>
          </a:xfrm>
        </p:grpSpPr>
        <p:pic>
          <p:nvPicPr>
            <p:cNvPr id="11" name="內容版面配置區 5">
              <a:extLst>
                <a:ext uri="{FF2B5EF4-FFF2-40B4-BE49-F238E27FC236}">
                  <a16:creationId xmlns:a16="http://schemas.microsoft.com/office/drawing/2014/main" id="{1E65E9B9-F188-81C5-0F20-B475848A22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353"/>
            <a:stretch/>
          </p:blipFill>
          <p:spPr>
            <a:xfrm>
              <a:off x="-8753734" y="1584372"/>
              <a:ext cx="6573388" cy="4351334"/>
            </a:xfrm>
            <a:prstGeom prst="rect">
              <a:avLst/>
            </a:prstGeom>
          </p:spPr>
        </p:pic>
        <p:pic>
          <p:nvPicPr>
            <p:cNvPr id="13" name="內容版面配置區 5">
              <a:extLst>
                <a:ext uri="{FF2B5EF4-FFF2-40B4-BE49-F238E27FC236}">
                  <a16:creationId xmlns:a16="http://schemas.microsoft.com/office/drawing/2014/main" id="{4A16F5C4-3668-CF26-D134-4A1E043D54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353"/>
            <a:stretch/>
          </p:blipFill>
          <p:spPr>
            <a:xfrm>
              <a:off x="-12007777" y="1584372"/>
              <a:ext cx="6573388" cy="4351334"/>
            </a:xfrm>
            <a:prstGeom prst="rect">
              <a:avLst/>
            </a:prstGeom>
          </p:spPr>
        </p:pic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155E13CB-0D9C-480D-98AE-E7BE39E394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11"/>
          <a:stretch/>
        </p:blipFill>
        <p:spPr>
          <a:xfrm>
            <a:off x="293" y="2949054"/>
            <a:ext cx="12191414" cy="565025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D410A21-FDA2-4C82-8D1C-258A92625D92}"/>
              </a:ext>
            </a:extLst>
          </p:cNvPr>
          <p:cNvSpPr/>
          <p:nvPr/>
        </p:nvSpPr>
        <p:spPr>
          <a:xfrm>
            <a:off x="-293" y="0"/>
            <a:ext cx="12192000" cy="6858000"/>
          </a:xfrm>
          <a:prstGeom prst="rect">
            <a:avLst/>
          </a:prstGeom>
          <a:gradFill flip="none" rotWithShape="1">
            <a:gsLst>
              <a:gs pos="55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84F52164-C5A3-A84D-66D8-C72F2E170C8D}"/>
              </a:ext>
            </a:extLst>
          </p:cNvPr>
          <p:cNvGrpSpPr/>
          <p:nvPr/>
        </p:nvGrpSpPr>
        <p:grpSpPr>
          <a:xfrm>
            <a:off x="4292354" y="5324678"/>
            <a:ext cx="2857276" cy="967070"/>
            <a:chOff x="3740150" y="4713360"/>
            <a:chExt cx="4154854" cy="1406247"/>
          </a:xfrm>
        </p:grpSpPr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BD5605B6-EF78-41CD-AEE4-9A60F3444123}"/>
                </a:ext>
              </a:extLst>
            </p:cNvPr>
            <p:cNvGrpSpPr/>
            <p:nvPr/>
          </p:nvGrpSpPr>
          <p:grpSpPr>
            <a:xfrm>
              <a:off x="4732654" y="5024020"/>
              <a:ext cx="3162350" cy="1050245"/>
              <a:chOff x="795654" y="858185"/>
              <a:chExt cx="3162350" cy="1050245"/>
            </a:xfrm>
          </p:grpSpPr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CD451703-BF84-4A2E-8E90-1A8D7389399A}"/>
                  </a:ext>
                </a:extLst>
              </p:cNvPr>
              <p:cNvSpPr/>
              <p:nvPr/>
            </p:nvSpPr>
            <p:spPr>
              <a:xfrm>
                <a:off x="795654" y="935349"/>
                <a:ext cx="1189266" cy="5006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1" i="0" u="none" strike="noStrike" kern="1200" cap="none" spc="0" normalizeH="0" baseline="0" noProof="0" dirty="0">
                    <a:ln>
                      <a:noFill/>
                    </a:ln>
                    <a:gradFill flip="none" rotWithShape="1">
                      <a:gsLst>
                        <a:gs pos="0">
                          <a:srgbClr val="00B0F0"/>
                        </a:gs>
                        <a:gs pos="100000">
                          <a:prstClr val="white"/>
                        </a:gs>
                      </a:gsLst>
                      <a:lin ang="2700000" scaled="1"/>
                      <a:tileRect/>
                    </a:gradFill>
                    <a:effectLst>
                      <a:outerShdw blurRad="50800" dist="38100" dir="5400000" algn="t" rotWithShape="0">
                        <a:srgbClr val="002060">
                          <a:alpha val="86000"/>
                        </a:srgbClr>
                      </a:outerShdw>
                    </a:effectLst>
                    <a:uLnTx/>
                    <a:uFillTx/>
                    <a:latin typeface="TTTGB Medium" panose="020C06030202040F0204" pitchFamily="34" charset="-122"/>
                    <a:ea typeface="TTTGB Medium" panose="020C06030202040F0204" pitchFamily="34" charset="-122"/>
                    <a:cs typeface="+mn-cs"/>
                  </a:rPr>
                  <a:t>AI</a:t>
                </a:r>
                <a:r>
                  <a:rPr kumimoji="0" lang="zh-CN" altLang="en-US" sz="1600" b="1" i="0" u="none" strike="noStrike" kern="1200" cap="none" spc="0" normalizeH="0" baseline="0" noProof="0" dirty="0">
                    <a:ln>
                      <a:noFill/>
                    </a:ln>
                    <a:gradFill flip="none" rotWithShape="1">
                      <a:gsLst>
                        <a:gs pos="0">
                          <a:srgbClr val="00B0F0"/>
                        </a:gs>
                        <a:gs pos="100000">
                          <a:prstClr val="white"/>
                        </a:gs>
                      </a:gsLst>
                      <a:lin ang="2700000" scaled="1"/>
                      <a:tileRect/>
                    </a:gradFill>
                    <a:effectLst>
                      <a:outerShdw blurRad="50800" dist="38100" dir="5400000" algn="t" rotWithShape="0">
                        <a:srgbClr val="002060">
                          <a:alpha val="86000"/>
                        </a:srgbClr>
                      </a:outerShdw>
                    </a:effectLst>
                    <a:uLnTx/>
                    <a:uFillTx/>
                    <a:latin typeface="TTTGB Medium" panose="020C06030202040F0204" pitchFamily="34" charset="-122"/>
                    <a:ea typeface="TTTGB Medium" panose="020C06030202040F0204" pitchFamily="34" charset="-122"/>
                    <a:cs typeface="+mn-cs"/>
                  </a:rPr>
                  <a:t>元年</a:t>
                </a:r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001D64B0-5874-4B93-A964-5A608FACC72A}"/>
                  </a:ext>
                </a:extLst>
              </p:cNvPr>
              <p:cNvSpPr/>
              <p:nvPr/>
            </p:nvSpPr>
            <p:spPr>
              <a:xfrm>
                <a:off x="1740643" y="858185"/>
                <a:ext cx="2217361" cy="10502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>
                    <a:ln>
                      <a:noFill/>
                    </a:ln>
                    <a:gradFill flip="none" rotWithShape="1">
                      <a:gsLst>
                        <a:gs pos="0">
                          <a:srgbClr val="00B0F0"/>
                        </a:gs>
                        <a:gs pos="100000">
                          <a:prstClr val="white"/>
                        </a:gs>
                      </a:gsLst>
                      <a:lin ang="2700000" scaled="1"/>
                      <a:tileRect/>
                    </a:gradFill>
                    <a:effectLst>
                      <a:outerShdw blurRad="50800" dist="38100" dir="5400000" algn="t" rotWithShape="0">
                        <a:srgbClr val="002060">
                          <a:alpha val="86000"/>
                        </a:srgbClr>
                      </a:outerShdw>
                    </a:effectLst>
                    <a:uLnTx/>
                    <a:uFillTx/>
                    <a:latin typeface="TTTGB Medium" panose="020C06030202040F0204" pitchFamily="34" charset="-122"/>
                    <a:ea typeface="TTTGB Medium" panose="020C06030202040F0204" pitchFamily="34" charset="-122"/>
                    <a:cs typeface="+mn-cs"/>
                  </a:rPr>
                  <a:t>2023</a:t>
                </a: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8CAF69BD-9E4A-4302-9550-E98D666BF914}"/>
                  </a:ext>
                </a:extLst>
              </p:cNvPr>
              <p:cNvSpPr/>
              <p:nvPr/>
            </p:nvSpPr>
            <p:spPr>
              <a:xfrm>
                <a:off x="795654" y="1275518"/>
                <a:ext cx="1196257" cy="5662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50800" dist="38100" dir="5400000" algn="t" rotWithShape="0">
                        <a:srgbClr val="002060"/>
                      </a:outerShdw>
                    </a:effectLst>
                    <a:uLnTx/>
                    <a:uFillTx/>
                    <a:latin typeface="DIN-BoldItalicAlt" pitchFamily="50" charset="0"/>
                    <a:ea typeface="TTTGB Medium" panose="020C06030202040F0204" pitchFamily="34" charset="-122"/>
                    <a:cs typeface="+mn-cs"/>
                  </a:rPr>
                  <a:t>Development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50800" dist="38100" dir="5400000" algn="t" rotWithShape="0">
                        <a:srgbClr val="002060"/>
                      </a:outerShdw>
                    </a:effectLst>
                    <a:uLnTx/>
                    <a:uFillTx/>
                    <a:latin typeface="DIN-BoldItalicAlt" pitchFamily="50" charset="0"/>
                    <a:ea typeface="TTTGB Medium" panose="020C06030202040F0204" pitchFamily="34" charset="-122"/>
                    <a:cs typeface="+mn-cs"/>
                  </a:rPr>
                  <a:t>History</a:t>
                </a:r>
              </a:p>
            </p:txBody>
          </p:sp>
        </p:grpSp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ABBB4DEB-0A78-4CB0-9FCF-478A37054D9A}"/>
                </a:ext>
              </a:extLst>
            </p:cNvPr>
            <p:cNvCxnSpPr/>
            <p:nvPr/>
          </p:nvCxnSpPr>
          <p:spPr>
            <a:xfrm>
              <a:off x="3884581" y="6119607"/>
              <a:ext cx="3681071" cy="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  <a:gs pos="61000">
                    <a:srgbClr val="00B0F0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F58B6A30-CD25-4952-9766-B5680FF53EBB}"/>
                </a:ext>
              </a:extLst>
            </p:cNvPr>
            <p:cNvCxnSpPr>
              <a:cxnSpLocks/>
            </p:cNvCxnSpPr>
            <p:nvPr/>
          </p:nvCxnSpPr>
          <p:spPr>
            <a:xfrm>
              <a:off x="3740150" y="5135357"/>
              <a:ext cx="924925" cy="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B6F26688-B771-402B-B051-0FE24EDB427F}"/>
                </a:ext>
              </a:extLst>
            </p:cNvPr>
            <p:cNvCxnSpPr>
              <a:cxnSpLocks/>
            </p:cNvCxnSpPr>
            <p:nvPr/>
          </p:nvCxnSpPr>
          <p:spPr>
            <a:xfrm>
              <a:off x="4059554" y="5967207"/>
              <a:ext cx="924925" cy="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58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4E41DA1B-695A-4BBE-AA82-4651C908382A}"/>
                </a:ext>
              </a:extLst>
            </p:cNvPr>
            <p:cNvCxnSpPr>
              <a:cxnSpLocks/>
            </p:cNvCxnSpPr>
            <p:nvPr/>
          </p:nvCxnSpPr>
          <p:spPr>
            <a:xfrm>
              <a:off x="6807200" y="5306605"/>
              <a:ext cx="1079254" cy="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CFA614E5-C943-4192-8FB5-C75CE535AFC6}"/>
                </a:ext>
              </a:extLst>
            </p:cNvPr>
            <p:cNvCxnSpPr>
              <a:cxnSpLocks/>
            </p:cNvCxnSpPr>
            <p:nvPr/>
          </p:nvCxnSpPr>
          <p:spPr>
            <a:xfrm>
              <a:off x="4813054" y="4713360"/>
              <a:ext cx="1079254" cy="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86000">
                    <a:srgbClr val="00B0F0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字方塊 1">
            <a:extLst>
              <a:ext uri="{FF2B5EF4-FFF2-40B4-BE49-F238E27FC236}">
                <a16:creationId xmlns:a16="http://schemas.microsoft.com/office/drawing/2014/main" id="{F77A0F8D-1066-A29D-3BA4-813BF0DE39AA}"/>
              </a:ext>
            </a:extLst>
          </p:cNvPr>
          <p:cNvSpPr txBox="1"/>
          <p:nvPr/>
        </p:nvSpPr>
        <p:spPr>
          <a:xfrm>
            <a:off x="4296000" y="6374207"/>
            <a:ext cx="3600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TW" altLang="en-US" sz="12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</a:rPr>
              <a:t>嘆為觀止各領域的</a:t>
            </a:r>
            <a:r>
              <a:rPr lang="en-US" altLang="zh-TW" sz="12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  <a:ea typeface="TTTGB Medium" panose="020C06030202040F0204" pitchFamily="34" charset="-122"/>
              </a:rPr>
              <a:t>AI</a:t>
            </a:r>
            <a:endParaRPr lang="zh-TW" altLang="en-US" sz="1200" b="1" dirty="0">
              <a:gradFill flip="none" rotWithShape="1">
                <a:gsLst>
                  <a:gs pos="0">
                    <a:srgbClr val="00B0F0"/>
                  </a:gs>
                  <a:gs pos="100000">
                    <a:prstClr val="white"/>
                  </a:gs>
                </a:gsLst>
                <a:lin ang="2700000" scaled="1"/>
                <a:tileRect/>
              </a:gradFill>
              <a:effectLst>
                <a:outerShdw blurRad="50800" dist="38100" dir="5400000" algn="t" rotWithShape="0">
                  <a:srgbClr val="002060">
                    <a:alpha val="86000"/>
                  </a:srgbClr>
                </a:outerShdw>
              </a:effectLst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5239A6F4-37B9-E2B3-D15A-A206C9E1E23E}"/>
              </a:ext>
            </a:extLst>
          </p:cNvPr>
          <p:cNvGrpSpPr/>
          <p:nvPr/>
        </p:nvGrpSpPr>
        <p:grpSpPr>
          <a:xfrm rot="16200000">
            <a:off x="1176317" y="4418431"/>
            <a:ext cx="9822340" cy="9936529"/>
            <a:chOff x="-2370031" y="-3153415"/>
            <a:chExt cx="12747729" cy="12895928"/>
          </a:xfrm>
        </p:grpSpPr>
        <p:sp>
          <p:nvSpPr>
            <p:cNvPr id="6" name="PA-椭圆 1">
              <a:extLst>
                <a:ext uri="{FF2B5EF4-FFF2-40B4-BE49-F238E27FC236}">
                  <a16:creationId xmlns:a16="http://schemas.microsoft.com/office/drawing/2014/main" id="{056A9A1B-D565-5309-FB1C-66AD9BE85546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 flipV="1">
              <a:off x="-759617" y="-1394802"/>
              <a:ext cx="9647604" cy="964760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b="1">
                <a:solidFill>
                  <a:srgbClr val="49C6F4"/>
                </a:solidFill>
                <a:cs typeface="+mn-ea"/>
                <a:sym typeface="+mn-lt"/>
              </a:endParaRPr>
            </a:p>
          </p:txBody>
        </p:sp>
        <p:sp>
          <p:nvSpPr>
            <p:cNvPr id="8" name="文本框 13">
              <a:extLst>
                <a:ext uri="{FF2B5EF4-FFF2-40B4-BE49-F238E27FC236}">
                  <a16:creationId xmlns:a16="http://schemas.microsoft.com/office/drawing/2014/main" id="{5F1B9EF6-9A8B-85F0-AD87-183FCE716EC1}"/>
                </a:ext>
              </a:extLst>
            </p:cNvPr>
            <p:cNvSpPr txBox="1"/>
            <p:nvPr/>
          </p:nvSpPr>
          <p:spPr>
            <a:xfrm>
              <a:off x="1639479" y="-3153415"/>
              <a:ext cx="4849412" cy="1243809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zh-TW" altLang="en-US" sz="4000" b="1" dirty="0">
                  <a:gradFill flip="none" rotWithShape="1">
                    <a:gsLst>
                      <a:gs pos="0">
                        <a:srgbClr val="00B0F0"/>
                      </a:gs>
                      <a:gs pos="100000">
                        <a:prstClr val="white"/>
                      </a:gs>
                    </a:gsLst>
                    <a:lin ang="2700000" scaled="1"/>
                    <a:tileRect/>
                  </a:gradFill>
                  <a:effectLst>
                    <a:outerShdw blurRad="50800" dist="38100" dir="5400000" algn="t" rotWithShape="0">
                      <a:srgbClr val="002060">
                        <a:alpha val="86000"/>
                      </a:srgbClr>
                    </a:outerShdw>
                  </a:effectLst>
                  <a:sym typeface="+mn-lt"/>
                </a:rPr>
                <a:t>自動駕駛</a:t>
              </a:r>
              <a:endParaRPr lang="zh-CN" altLang="en-US" sz="40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  <a:ea typeface="TTTGB Medium" panose="020C06030202040F0204" pitchFamily="34" charset="-122"/>
                <a:sym typeface="+mn-lt"/>
              </a:endParaRPr>
            </a:p>
          </p:txBody>
        </p:sp>
        <p:sp>
          <p:nvSpPr>
            <p:cNvPr id="9" name="文本框 13">
              <a:extLst>
                <a:ext uri="{FF2B5EF4-FFF2-40B4-BE49-F238E27FC236}">
                  <a16:creationId xmlns:a16="http://schemas.microsoft.com/office/drawing/2014/main" id="{FA988A82-FA26-660D-CE0F-AC740674A412}"/>
                </a:ext>
              </a:extLst>
            </p:cNvPr>
            <p:cNvSpPr txBox="1"/>
            <p:nvPr/>
          </p:nvSpPr>
          <p:spPr>
            <a:xfrm rot="5400000">
              <a:off x="7342588" y="2818596"/>
              <a:ext cx="4849412" cy="1220808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4000" b="1" dirty="0">
                  <a:gradFill flip="none" rotWithShape="1">
                    <a:gsLst>
                      <a:gs pos="0">
                        <a:srgbClr val="00B0F0"/>
                      </a:gs>
                      <a:gs pos="100000">
                        <a:prstClr val="white"/>
                      </a:gs>
                    </a:gsLst>
                    <a:lin ang="2700000" scaled="1"/>
                    <a:tileRect/>
                  </a:gradFill>
                  <a:effectLst>
                    <a:outerShdw blurRad="50800" dist="38100" dir="5400000" algn="t" rotWithShape="0">
                      <a:srgbClr val="002060">
                        <a:alpha val="86000"/>
                      </a:srgbClr>
                    </a:outerShdw>
                  </a:effectLst>
                  <a:sym typeface="+mn-lt"/>
                </a:rPr>
                <a:t>圖像合成</a:t>
              </a:r>
              <a:endParaRPr lang="zh-CN" altLang="en-US" sz="40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  <a:sym typeface="+mn-lt"/>
              </a:endParaRPr>
            </a:p>
          </p:txBody>
        </p:sp>
        <p:sp>
          <p:nvSpPr>
            <p:cNvPr id="10" name="文本框 13">
              <a:extLst>
                <a:ext uri="{FF2B5EF4-FFF2-40B4-BE49-F238E27FC236}">
                  <a16:creationId xmlns:a16="http://schemas.microsoft.com/office/drawing/2014/main" id="{273D62BB-853F-5E0D-249F-10AC1A0C7BD7}"/>
                </a:ext>
              </a:extLst>
            </p:cNvPr>
            <p:cNvSpPr txBox="1"/>
            <p:nvPr/>
          </p:nvSpPr>
          <p:spPr>
            <a:xfrm rot="10800000">
              <a:off x="617957" y="8521705"/>
              <a:ext cx="6892456" cy="1220808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TW" altLang="en-US" sz="4000" b="1" dirty="0">
                  <a:gradFill flip="none" rotWithShape="1">
                    <a:gsLst>
                      <a:gs pos="0">
                        <a:srgbClr val="00B0F0"/>
                      </a:gs>
                      <a:gs pos="100000">
                        <a:prstClr val="white"/>
                      </a:gs>
                    </a:gsLst>
                    <a:lin ang="2700000" scaled="1"/>
                    <a:tileRect/>
                  </a:gradFill>
                  <a:effectLst>
                    <a:outerShdw blurRad="50800" dist="38100" dir="5400000" algn="t" rotWithShape="0">
                      <a:srgbClr val="002060">
                        <a:alpha val="86000"/>
                      </a:srgbClr>
                    </a:outerShdw>
                  </a:effectLst>
                  <a:sym typeface="+mn-lt"/>
                </a:rPr>
                <a:t>自動繪畫</a:t>
              </a:r>
              <a:endParaRPr lang="zh-CN" altLang="en-US" sz="40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  <a:sym typeface="+mn-lt"/>
              </a:endParaRPr>
            </a:p>
          </p:txBody>
        </p:sp>
        <p:sp>
          <p:nvSpPr>
            <p:cNvPr id="12" name="文本框 13">
              <a:extLst>
                <a:ext uri="{FF2B5EF4-FFF2-40B4-BE49-F238E27FC236}">
                  <a16:creationId xmlns:a16="http://schemas.microsoft.com/office/drawing/2014/main" id="{FF1119EF-7799-0446-22D6-28572FE288C4}"/>
                </a:ext>
              </a:extLst>
            </p:cNvPr>
            <p:cNvSpPr txBox="1"/>
            <p:nvPr/>
          </p:nvSpPr>
          <p:spPr>
            <a:xfrm rot="16200000">
              <a:off x="-4184333" y="2818596"/>
              <a:ext cx="4849411" cy="1220808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4000" b="1" dirty="0">
                  <a:gradFill flip="none" rotWithShape="1">
                    <a:gsLst>
                      <a:gs pos="0">
                        <a:srgbClr val="00B0F0"/>
                      </a:gs>
                      <a:gs pos="100000">
                        <a:prstClr val="white"/>
                      </a:gs>
                    </a:gsLst>
                    <a:lin ang="2700000" scaled="1"/>
                    <a:tileRect/>
                  </a:gradFill>
                  <a:effectLst>
                    <a:outerShdw blurRad="50800" dist="38100" dir="5400000" algn="t" rotWithShape="0">
                      <a:srgbClr val="002060">
                        <a:alpha val="86000"/>
                      </a:srgbClr>
                    </a:outerShdw>
                  </a:effectLst>
                  <a:sym typeface="+mn-lt"/>
                </a:rPr>
                <a:t>自動作文</a:t>
              </a:r>
              <a:endParaRPr lang="zh-CN" altLang="en-US" sz="40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53496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群組 27">
            <a:extLst>
              <a:ext uri="{FF2B5EF4-FFF2-40B4-BE49-F238E27FC236}">
                <a16:creationId xmlns:a16="http://schemas.microsoft.com/office/drawing/2014/main" id="{63381317-C2B7-4774-A1FB-715BCE6F5616}"/>
              </a:ext>
            </a:extLst>
          </p:cNvPr>
          <p:cNvGrpSpPr/>
          <p:nvPr/>
        </p:nvGrpSpPr>
        <p:grpSpPr>
          <a:xfrm>
            <a:off x="-284315" y="8905939"/>
            <a:ext cx="12760630" cy="5650080"/>
            <a:chOff x="-12007777" y="1584372"/>
            <a:chExt cx="9827431" cy="4351334"/>
          </a:xfrm>
        </p:grpSpPr>
        <p:pic>
          <p:nvPicPr>
            <p:cNvPr id="29" name="內容版面配置區 5">
              <a:extLst>
                <a:ext uri="{FF2B5EF4-FFF2-40B4-BE49-F238E27FC236}">
                  <a16:creationId xmlns:a16="http://schemas.microsoft.com/office/drawing/2014/main" id="{DEF192F0-2E02-47F9-A97E-3235891E52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353"/>
            <a:stretch/>
          </p:blipFill>
          <p:spPr>
            <a:xfrm>
              <a:off x="-8753734" y="1584372"/>
              <a:ext cx="6573388" cy="4351334"/>
            </a:xfrm>
            <a:prstGeom prst="rect">
              <a:avLst/>
            </a:prstGeom>
          </p:spPr>
        </p:pic>
        <p:pic>
          <p:nvPicPr>
            <p:cNvPr id="30" name="內容版面配置區 5">
              <a:extLst>
                <a:ext uri="{FF2B5EF4-FFF2-40B4-BE49-F238E27FC236}">
                  <a16:creationId xmlns:a16="http://schemas.microsoft.com/office/drawing/2014/main" id="{037DB634-55B4-458C-B614-1D455C4B7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353"/>
            <a:stretch/>
          </p:blipFill>
          <p:spPr>
            <a:xfrm>
              <a:off x="-12007777" y="1584372"/>
              <a:ext cx="6573388" cy="4351334"/>
            </a:xfrm>
            <a:prstGeom prst="rect">
              <a:avLst/>
            </a:prstGeom>
          </p:spPr>
        </p:pic>
      </p:grpSp>
      <p:pic>
        <p:nvPicPr>
          <p:cNvPr id="26" name="內容版面配置區 4">
            <a:extLst>
              <a:ext uri="{FF2B5EF4-FFF2-40B4-BE49-F238E27FC236}">
                <a16:creationId xmlns:a16="http://schemas.microsoft.com/office/drawing/2014/main" id="{316FE190-A85C-4010-80AD-50142477B7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2487" y="1064840"/>
            <a:ext cx="6220253" cy="4351338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15C9F286-B6F4-4526-9025-6147A40A2E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5697" y="75362"/>
            <a:ext cx="5650253" cy="5650253"/>
          </a:xfrm>
          <a:prstGeom prst="roundRect">
            <a:avLst>
              <a:gd name="adj" fmla="val 2025"/>
            </a:avLst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11F604D0-3554-1DF7-CD36-7115F559D4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29" y="0"/>
            <a:ext cx="11524342" cy="632857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55E13CB-0D9C-480D-98AE-E7BE39E394F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11"/>
          <a:stretch/>
        </p:blipFill>
        <p:spPr>
          <a:xfrm>
            <a:off x="293" y="2949054"/>
            <a:ext cx="12191414" cy="565025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D410A21-FDA2-4C82-8D1C-258A92625D92}"/>
              </a:ext>
            </a:extLst>
          </p:cNvPr>
          <p:cNvSpPr/>
          <p:nvPr/>
        </p:nvSpPr>
        <p:spPr>
          <a:xfrm>
            <a:off x="-293" y="0"/>
            <a:ext cx="12192000" cy="6858000"/>
          </a:xfrm>
          <a:prstGeom prst="rect">
            <a:avLst/>
          </a:prstGeom>
          <a:gradFill flip="none" rotWithShape="1">
            <a:gsLst>
              <a:gs pos="55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84F52164-C5A3-A84D-66D8-C72F2E170C8D}"/>
              </a:ext>
            </a:extLst>
          </p:cNvPr>
          <p:cNvGrpSpPr/>
          <p:nvPr/>
        </p:nvGrpSpPr>
        <p:grpSpPr>
          <a:xfrm>
            <a:off x="4292354" y="5324678"/>
            <a:ext cx="2857276" cy="967070"/>
            <a:chOff x="3740150" y="4713360"/>
            <a:chExt cx="4154854" cy="1406247"/>
          </a:xfrm>
        </p:grpSpPr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BD5605B6-EF78-41CD-AEE4-9A60F3444123}"/>
                </a:ext>
              </a:extLst>
            </p:cNvPr>
            <p:cNvGrpSpPr/>
            <p:nvPr/>
          </p:nvGrpSpPr>
          <p:grpSpPr>
            <a:xfrm>
              <a:off x="4732654" y="5024020"/>
              <a:ext cx="3162350" cy="1050245"/>
              <a:chOff x="795654" y="858185"/>
              <a:chExt cx="3162350" cy="1050245"/>
            </a:xfrm>
          </p:grpSpPr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CD451703-BF84-4A2E-8E90-1A8D7389399A}"/>
                  </a:ext>
                </a:extLst>
              </p:cNvPr>
              <p:cNvSpPr/>
              <p:nvPr/>
            </p:nvSpPr>
            <p:spPr>
              <a:xfrm>
                <a:off x="795654" y="935349"/>
                <a:ext cx="1189266" cy="5006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1" i="0" u="none" strike="noStrike" kern="1200" cap="none" spc="0" normalizeH="0" baseline="0" noProof="0" dirty="0">
                    <a:ln>
                      <a:noFill/>
                    </a:ln>
                    <a:gradFill flip="none" rotWithShape="1">
                      <a:gsLst>
                        <a:gs pos="0">
                          <a:srgbClr val="00B0F0"/>
                        </a:gs>
                        <a:gs pos="100000">
                          <a:prstClr val="white"/>
                        </a:gs>
                      </a:gsLst>
                      <a:lin ang="2700000" scaled="1"/>
                      <a:tileRect/>
                    </a:gradFill>
                    <a:effectLst>
                      <a:outerShdw blurRad="50800" dist="38100" dir="5400000" algn="t" rotWithShape="0">
                        <a:srgbClr val="002060">
                          <a:alpha val="86000"/>
                        </a:srgbClr>
                      </a:outerShdw>
                    </a:effectLst>
                    <a:uLnTx/>
                    <a:uFillTx/>
                    <a:latin typeface="TTTGB Medium" panose="020C06030202040F0204" pitchFamily="34" charset="-122"/>
                    <a:ea typeface="TTTGB Medium" panose="020C06030202040F0204" pitchFamily="34" charset="-122"/>
                    <a:cs typeface="+mn-cs"/>
                  </a:rPr>
                  <a:t>AI</a:t>
                </a:r>
                <a:r>
                  <a:rPr kumimoji="0" lang="zh-CN" altLang="en-US" sz="1600" b="1" i="0" u="none" strike="noStrike" kern="1200" cap="none" spc="0" normalizeH="0" baseline="0" noProof="0" dirty="0">
                    <a:ln>
                      <a:noFill/>
                    </a:ln>
                    <a:gradFill flip="none" rotWithShape="1">
                      <a:gsLst>
                        <a:gs pos="0">
                          <a:srgbClr val="00B0F0"/>
                        </a:gs>
                        <a:gs pos="100000">
                          <a:prstClr val="white"/>
                        </a:gs>
                      </a:gsLst>
                      <a:lin ang="2700000" scaled="1"/>
                      <a:tileRect/>
                    </a:gradFill>
                    <a:effectLst>
                      <a:outerShdw blurRad="50800" dist="38100" dir="5400000" algn="t" rotWithShape="0">
                        <a:srgbClr val="002060">
                          <a:alpha val="86000"/>
                        </a:srgbClr>
                      </a:outerShdw>
                    </a:effectLst>
                    <a:uLnTx/>
                    <a:uFillTx/>
                    <a:latin typeface="TTTGB Medium" panose="020C06030202040F0204" pitchFamily="34" charset="-122"/>
                    <a:ea typeface="TTTGB Medium" panose="020C06030202040F0204" pitchFamily="34" charset="-122"/>
                    <a:cs typeface="+mn-cs"/>
                  </a:rPr>
                  <a:t>元年</a:t>
                </a:r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001D64B0-5874-4B93-A964-5A608FACC72A}"/>
                  </a:ext>
                </a:extLst>
              </p:cNvPr>
              <p:cNvSpPr/>
              <p:nvPr/>
            </p:nvSpPr>
            <p:spPr>
              <a:xfrm>
                <a:off x="1740643" y="858185"/>
                <a:ext cx="2217361" cy="10502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>
                    <a:ln>
                      <a:noFill/>
                    </a:ln>
                    <a:gradFill flip="none" rotWithShape="1">
                      <a:gsLst>
                        <a:gs pos="0">
                          <a:srgbClr val="00B0F0"/>
                        </a:gs>
                        <a:gs pos="100000">
                          <a:prstClr val="white"/>
                        </a:gs>
                      </a:gsLst>
                      <a:lin ang="2700000" scaled="1"/>
                      <a:tileRect/>
                    </a:gradFill>
                    <a:effectLst>
                      <a:outerShdw blurRad="50800" dist="38100" dir="5400000" algn="t" rotWithShape="0">
                        <a:srgbClr val="002060">
                          <a:alpha val="86000"/>
                        </a:srgbClr>
                      </a:outerShdw>
                    </a:effectLst>
                    <a:uLnTx/>
                    <a:uFillTx/>
                    <a:latin typeface="TTTGB Medium" panose="020C06030202040F0204" pitchFamily="34" charset="-122"/>
                    <a:ea typeface="TTTGB Medium" panose="020C06030202040F0204" pitchFamily="34" charset="-122"/>
                    <a:cs typeface="+mn-cs"/>
                  </a:rPr>
                  <a:t>2023</a:t>
                </a: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8CAF69BD-9E4A-4302-9550-E98D666BF914}"/>
                  </a:ext>
                </a:extLst>
              </p:cNvPr>
              <p:cNvSpPr/>
              <p:nvPr/>
            </p:nvSpPr>
            <p:spPr>
              <a:xfrm>
                <a:off x="795654" y="1275518"/>
                <a:ext cx="1196257" cy="5662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50800" dist="38100" dir="5400000" algn="t" rotWithShape="0">
                        <a:srgbClr val="002060"/>
                      </a:outerShdw>
                    </a:effectLst>
                    <a:uLnTx/>
                    <a:uFillTx/>
                    <a:latin typeface="DIN-BoldItalicAlt" pitchFamily="50" charset="0"/>
                    <a:ea typeface="TTTGB Medium" panose="020C06030202040F0204" pitchFamily="34" charset="-122"/>
                    <a:cs typeface="+mn-cs"/>
                  </a:rPr>
                  <a:t>Development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50800" dist="38100" dir="5400000" algn="t" rotWithShape="0">
                        <a:srgbClr val="002060"/>
                      </a:outerShdw>
                    </a:effectLst>
                    <a:uLnTx/>
                    <a:uFillTx/>
                    <a:latin typeface="DIN-BoldItalicAlt" pitchFamily="50" charset="0"/>
                    <a:ea typeface="TTTGB Medium" panose="020C06030202040F0204" pitchFamily="34" charset="-122"/>
                    <a:cs typeface="+mn-cs"/>
                  </a:rPr>
                  <a:t>History</a:t>
                </a:r>
              </a:p>
            </p:txBody>
          </p:sp>
        </p:grpSp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ABBB4DEB-0A78-4CB0-9FCF-478A37054D9A}"/>
                </a:ext>
              </a:extLst>
            </p:cNvPr>
            <p:cNvCxnSpPr/>
            <p:nvPr/>
          </p:nvCxnSpPr>
          <p:spPr>
            <a:xfrm>
              <a:off x="3884581" y="6119607"/>
              <a:ext cx="3681071" cy="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  <a:gs pos="61000">
                    <a:srgbClr val="00B0F0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F58B6A30-CD25-4952-9766-B5680FF53EBB}"/>
                </a:ext>
              </a:extLst>
            </p:cNvPr>
            <p:cNvCxnSpPr>
              <a:cxnSpLocks/>
            </p:cNvCxnSpPr>
            <p:nvPr/>
          </p:nvCxnSpPr>
          <p:spPr>
            <a:xfrm>
              <a:off x="3740150" y="5135357"/>
              <a:ext cx="924925" cy="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B6F26688-B771-402B-B051-0FE24EDB427F}"/>
                </a:ext>
              </a:extLst>
            </p:cNvPr>
            <p:cNvCxnSpPr>
              <a:cxnSpLocks/>
            </p:cNvCxnSpPr>
            <p:nvPr/>
          </p:nvCxnSpPr>
          <p:spPr>
            <a:xfrm>
              <a:off x="4059554" y="5967207"/>
              <a:ext cx="924925" cy="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58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4E41DA1B-695A-4BBE-AA82-4651C908382A}"/>
                </a:ext>
              </a:extLst>
            </p:cNvPr>
            <p:cNvCxnSpPr>
              <a:cxnSpLocks/>
            </p:cNvCxnSpPr>
            <p:nvPr/>
          </p:nvCxnSpPr>
          <p:spPr>
            <a:xfrm>
              <a:off x="6807200" y="5306605"/>
              <a:ext cx="1079254" cy="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CFA614E5-C943-4192-8FB5-C75CE535AFC6}"/>
                </a:ext>
              </a:extLst>
            </p:cNvPr>
            <p:cNvCxnSpPr>
              <a:cxnSpLocks/>
            </p:cNvCxnSpPr>
            <p:nvPr/>
          </p:nvCxnSpPr>
          <p:spPr>
            <a:xfrm>
              <a:off x="4813054" y="4713360"/>
              <a:ext cx="1079254" cy="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86000">
                    <a:srgbClr val="00B0F0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字方塊 1">
            <a:extLst>
              <a:ext uri="{FF2B5EF4-FFF2-40B4-BE49-F238E27FC236}">
                <a16:creationId xmlns:a16="http://schemas.microsoft.com/office/drawing/2014/main" id="{F77A0F8D-1066-A29D-3BA4-813BF0DE39AA}"/>
              </a:ext>
            </a:extLst>
          </p:cNvPr>
          <p:cNvSpPr txBox="1"/>
          <p:nvPr/>
        </p:nvSpPr>
        <p:spPr>
          <a:xfrm>
            <a:off x="4296000" y="6374207"/>
            <a:ext cx="3600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TW" altLang="en-US" sz="12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</a:rPr>
              <a:t>嘆為觀止各領域的</a:t>
            </a:r>
            <a:r>
              <a:rPr lang="en-US" altLang="zh-TW" sz="12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  <a:ea typeface="TTTGB Medium" panose="020C06030202040F0204" pitchFamily="34" charset="-122"/>
              </a:rPr>
              <a:t>AI</a:t>
            </a:r>
            <a:endParaRPr lang="zh-TW" altLang="en-US" sz="1200" b="1" dirty="0">
              <a:gradFill flip="none" rotWithShape="1">
                <a:gsLst>
                  <a:gs pos="0">
                    <a:srgbClr val="00B0F0"/>
                  </a:gs>
                  <a:gs pos="100000">
                    <a:prstClr val="white"/>
                  </a:gs>
                </a:gsLst>
                <a:lin ang="2700000" scaled="1"/>
                <a:tileRect/>
              </a:gradFill>
              <a:effectLst>
                <a:outerShdw blurRad="50800" dist="38100" dir="5400000" algn="t" rotWithShape="0">
                  <a:srgbClr val="002060">
                    <a:alpha val="86000"/>
                  </a:srgbClr>
                </a:outerShdw>
              </a:effectLst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5239A6F4-37B9-E2B3-D15A-A206C9E1E23E}"/>
              </a:ext>
            </a:extLst>
          </p:cNvPr>
          <p:cNvGrpSpPr/>
          <p:nvPr/>
        </p:nvGrpSpPr>
        <p:grpSpPr>
          <a:xfrm rot="16200000">
            <a:off x="1176317" y="4418431"/>
            <a:ext cx="9822340" cy="9936529"/>
            <a:chOff x="-2370031" y="-3153415"/>
            <a:chExt cx="12747729" cy="12895928"/>
          </a:xfrm>
        </p:grpSpPr>
        <p:sp>
          <p:nvSpPr>
            <p:cNvPr id="6" name="PA-椭圆 1">
              <a:extLst>
                <a:ext uri="{FF2B5EF4-FFF2-40B4-BE49-F238E27FC236}">
                  <a16:creationId xmlns:a16="http://schemas.microsoft.com/office/drawing/2014/main" id="{056A9A1B-D565-5309-FB1C-66AD9BE85546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 flipV="1">
              <a:off x="-759617" y="-1394802"/>
              <a:ext cx="9647604" cy="964760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b="1">
                <a:solidFill>
                  <a:srgbClr val="49C6F4"/>
                </a:solidFill>
                <a:cs typeface="+mn-ea"/>
                <a:sym typeface="+mn-lt"/>
              </a:endParaRPr>
            </a:p>
          </p:txBody>
        </p:sp>
        <p:sp>
          <p:nvSpPr>
            <p:cNvPr id="8" name="文本框 13">
              <a:extLst>
                <a:ext uri="{FF2B5EF4-FFF2-40B4-BE49-F238E27FC236}">
                  <a16:creationId xmlns:a16="http://schemas.microsoft.com/office/drawing/2014/main" id="{5F1B9EF6-9A8B-85F0-AD87-183FCE716EC1}"/>
                </a:ext>
              </a:extLst>
            </p:cNvPr>
            <p:cNvSpPr txBox="1"/>
            <p:nvPr/>
          </p:nvSpPr>
          <p:spPr>
            <a:xfrm>
              <a:off x="1639479" y="-3153415"/>
              <a:ext cx="4849412" cy="1243809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zh-TW" altLang="en-US" sz="4000" b="1" dirty="0">
                  <a:gradFill flip="none" rotWithShape="1">
                    <a:gsLst>
                      <a:gs pos="0">
                        <a:srgbClr val="00B0F0"/>
                      </a:gs>
                      <a:gs pos="100000">
                        <a:prstClr val="white"/>
                      </a:gs>
                    </a:gsLst>
                    <a:lin ang="2700000" scaled="1"/>
                    <a:tileRect/>
                  </a:gradFill>
                  <a:effectLst>
                    <a:outerShdw blurRad="50800" dist="38100" dir="5400000" algn="t" rotWithShape="0">
                      <a:srgbClr val="002060">
                        <a:alpha val="86000"/>
                      </a:srgbClr>
                    </a:outerShdw>
                  </a:effectLst>
                  <a:sym typeface="+mn-lt"/>
                </a:rPr>
                <a:t>自動駕駛</a:t>
              </a:r>
              <a:endParaRPr lang="zh-CN" altLang="en-US" sz="40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  <a:ea typeface="TTTGB Medium" panose="020C06030202040F0204" pitchFamily="34" charset="-122"/>
                <a:sym typeface="+mn-lt"/>
              </a:endParaRPr>
            </a:p>
          </p:txBody>
        </p:sp>
        <p:sp>
          <p:nvSpPr>
            <p:cNvPr id="9" name="文本框 13">
              <a:extLst>
                <a:ext uri="{FF2B5EF4-FFF2-40B4-BE49-F238E27FC236}">
                  <a16:creationId xmlns:a16="http://schemas.microsoft.com/office/drawing/2014/main" id="{FA988A82-FA26-660D-CE0F-AC740674A412}"/>
                </a:ext>
              </a:extLst>
            </p:cNvPr>
            <p:cNvSpPr txBox="1"/>
            <p:nvPr/>
          </p:nvSpPr>
          <p:spPr>
            <a:xfrm rot="5400000">
              <a:off x="7342588" y="2818596"/>
              <a:ext cx="4849412" cy="1220808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4000" b="1" dirty="0">
                  <a:gradFill flip="none" rotWithShape="1">
                    <a:gsLst>
                      <a:gs pos="0">
                        <a:srgbClr val="00B0F0"/>
                      </a:gs>
                      <a:gs pos="100000">
                        <a:prstClr val="white"/>
                      </a:gs>
                    </a:gsLst>
                    <a:lin ang="2700000" scaled="1"/>
                    <a:tileRect/>
                  </a:gradFill>
                  <a:effectLst>
                    <a:outerShdw blurRad="50800" dist="38100" dir="5400000" algn="t" rotWithShape="0">
                      <a:srgbClr val="002060">
                        <a:alpha val="86000"/>
                      </a:srgbClr>
                    </a:outerShdw>
                  </a:effectLst>
                  <a:sym typeface="+mn-lt"/>
                </a:rPr>
                <a:t>圖像合成</a:t>
              </a:r>
              <a:endParaRPr lang="zh-CN" altLang="en-US" sz="40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  <a:sym typeface="+mn-lt"/>
              </a:endParaRPr>
            </a:p>
          </p:txBody>
        </p:sp>
        <p:sp>
          <p:nvSpPr>
            <p:cNvPr id="10" name="文本框 13">
              <a:extLst>
                <a:ext uri="{FF2B5EF4-FFF2-40B4-BE49-F238E27FC236}">
                  <a16:creationId xmlns:a16="http://schemas.microsoft.com/office/drawing/2014/main" id="{273D62BB-853F-5E0D-249F-10AC1A0C7BD7}"/>
                </a:ext>
              </a:extLst>
            </p:cNvPr>
            <p:cNvSpPr txBox="1"/>
            <p:nvPr/>
          </p:nvSpPr>
          <p:spPr>
            <a:xfrm rot="10800000">
              <a:off x="617957" y="8521705"/>
              <a:ext cx="6892456" cy="1220808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TW" altLang="en-US" sz="4000" b="1" dirty="0">
                  <a:gradFill flip="none" rotWithShape="1">
                    <a:gsLst>
                      <a:gs pos="0">
                        <a:srgbClr val="00B0F0"/>
                      </a:gs>
                      <a:gs pos="100000">
                        <a:prstClr val="white"/>
                      </a:gs>
                    </a:gsLst>
                    <a:lin ang="2700000" scaled="1"/>
                    <a:tileRect/>
                  </a:gradFill>
                  <a:effectLst>
                    <a:outerShdw blurRad="50800" dist="38100" dir="5400000" algn="t" rotWithShape="0">
                      <a:srgbClr val="002060">
                        <a:alpha val="86000"/>
                      </a:srgbClr>
                    </a:outerShdw>
                  </a:effectLst>
                  <a:sym typeface="+mn-lt"/>
                </a:rPr>
                <a:t>自動繪畫</a:t>
              </a:r>
              <a:endParaRPr lang="zh-CN" altLang="en-US" sz="40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  <a:sym typeface="+mn-lt"/>
              </a:endParaRPr>
            </a:p>
          </p:txBody>
        </p:sp>
        <p:sp>
          <p:nvSpPr>
            <p:cNvPr id="12" name="文本框 13">
              <a:extLst>
                <a:ext uri="{FF2B5EF4-FFF2-40B4-BE49-F238E27FC236}">
                  <a16:creationId xmlns:a16="http://schemas.microsoft.com/office/drawing/2014/main" id="{FF1119EF-7799-0446-22D6-28572FE288C4}"/>
                </a:ext>
              </a:extLst>
            </p:cNvPr>
            <p:cNvSpPr txBox="1"/>
            <p:nvPr/>
          </p:nvSpPr>
          <p:spPr>
            <a:xfrm rot="16200000">
              <a:off x="-4184333" y="2818596"/>
              <a:ext cx="4849411" cy="1220808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4000" b="1" dirty="0">
                  <a:gradFill flip="none" rotWithShape="1">
                    <a:gsLst>
                      <a:gs pos="0">
                        <a:srgbClr val="00B0F0"/>
                      </a:gs>
                      <a:gs pos="100000">
                        <a:prstClr val="white"/>
                      </a:gs>
                    </a:gsLst>
                    <a:lin ang="2700000" scaled="1"/>
                    <a:tileRect/>
                  </a:gradFill>
                  <a:effectLst>
                    <a:outerShdw blurRad="50800" dist="38100" dir="5400000" algn="t" rotWithShape="0">
                      <a:srgbClr val="002060">
                        <a:alpha val="86000"/>
                      </a:srgbClr>
                    </a:outerShdw>
                  </a:effectLst>
                  <a:sym typeface="+mn-lt"/>
                </a:rPr>
                <a:t>自動作文</a:t>
              </a:r>
              <a:endParaRPr lang="zh-CN" altLang="en-US" sz="40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98376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內容版面配置區 5">
            <a:extLst>
              <a:ext uri="{FF2B5EF4-FFF2-40B4-BE49-F238E27FC236}">
                <a16:creationId xmlns:a16="http://schemas.microsoft.com/office/drawing/2014/main" id="{E654F4EF-6BC7-72E6-CDA0-9A17FDAF16A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1987" y="1562579"/>
            <a:ext cx="9993507" cy="4811160"/>
          </a:xfrm>
          <a:prstGeom prst="rect">
            <a:avLst/>
          </a:prstGeom>
        </p:spPr>
      </p:pic>
      <p:pic>
        <p:nvPicPr>
          <p:cNvPr id="15" name="內容版面配置區 4">
            <a:extLst>
              <a:ext uri="{FF2B5EF4-FFF2-40B4-BE49-F238E27FC236}">
                <a16:creationId xmlns:a16="http://schemas.microsoft.com/office/drawing/2014/main" id="{9894297E-9FD4-81EB-40A5-E1AFA53D49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3" b="15697"/>
          <a:stretch/>
        </p:blipFill>
        <p:spPr>
          <a:xfrm>
            <a:off x="0" y="-45849"/>
            <a:ext cx="12283822" cy="6119151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7F2746FE-87B5-46AF-27F0-9DC1F976CC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58" y="75362"/>
            <a:ext cx="5650253" cy="5650253"/>
          </a:xfrm>
          <a:prstGeom prst="roundRect">
            <a:avLst>
              <a:gd name="adj" fmla="val 2025"/>
            </a:avLst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55E13CB-0D9C-480D-98AE-E7BE39E394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11"/>
          <a:stretch/>
        </p:blipFill>
        <p:spPr>
          <a:xfrm>
            <a:off x="293" y="2949054"/>
            <a:ext cx="12191414" cy="565025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D410A21-FDA2-4C82-8D1C-258A92625D92}"/>
              </a:ext>
            </a:extLst>
          </p:cNvPr>
          <p:cNvSpPr/>
          <p:nvPr/>
        </p:nvSpPr>
        <p:spPr>
          <a:xfrm>
            <a:off x="-293" y="0"/>
            <a:ext cx="12192000" cy="6858000"/>
          </a:xfrm>
          <a:prstGeom prst="rect">
            <a:avLst/>
          </a:prstGeom>
          <a:gradFill flip="none" rotWithShape="1">
            <a:gsLst>
              <a:gs pos="55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84F52164-C5A3-A84D-66D8-C72F2E170C8D}"/>
              </a:ext>
            </a:extLst>
          </p:cNvPr>
          <p:cNvGrpSpPr/>
          <p:nvPr/>
        </p:nvGrpSpPr>
        <p:grpSpPr>
          <a:xfrm>
            <a:off x="4292354" y="5324678"/>
            <a:ext cx="2857276" cy="967070"/>
            <a:chOff x="3740150" y="4713360"/>
            <a:chExt cx="4154854" cy="1406247"/>
          </a:xfrm>
        </p:grpSpPr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BD5605B6-EF78-41CD-AEE4-9A60F3444123}"/>
                </a:ext>
              </a:extLst>
            </p:cNvPr>
            <p:cNvGrpSpPr/>
            <p:nvPr/>
          </p:nvGrpSpPr>
          <p:grpSpPr>
            <a:xfrm>
              <a:off x="4732654" y="5024020"/>
              <a:ext cx="3162350" cy="1050245"/>
              <a:chOff x="795654" y="858185"/>
              <a:chExt cx="3162350" cy="1050245"/>
            </a:xfrm>
          </p:grpSpPr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CD451703-BF84-4A2E-8E90-1A8D7389399A}"/>
                  </a:ext>
                </a:extLst>
              </p:cNvPr>
              <p:cNvSpPr/>
              <p:nvPr/>
            </p:nvSpPr>
            <p:spPr>
              <a:xfrm>
                <a:off x="795654" y="935349"/>
                <a:ext cx="1189266" cy="5006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1" i="0" u="none" strike="noStrike" kern="1200" cap="none" spc="0" normalizeH="0" baseline="0" noProof="0" dirty="0">
                    <a:ln>
                      <a:noFill/>
                    </a:ln>
                    <a:gradFill flip="none" rotWithShape="1">
                      <a:gsLst>
                        <a:gs pos="0">
                          <a:srgbClr val="00B0F0"/>
                        </a:gs>
                        <a:gs pos="100000">
                          <a:prstClr val="white"/>
                        </a:gs>
                      </a:gsLst>
                      <a:lin ang="2700000" scaled="1"/>
                      <a:tileRect/>
                    </a:gradFill>
                    <a:effectLst>
                      <a:outerShdw blurRad="50800" dist="38100" dir="5400000" algn="t" rotWithShape="0">
                        <a:srgbClr val="002060">
                          <a:alpha val="86000"/>
                        </a:srgbClr>
                      </a:outerShdw>
                    </a:effectLst>
                    <a:uLnTx/>
                    <a:uFillTx/>
                    <a:latin typeface="TTTGB Medium" panose="020C06030202040F0204" pitchFamily="34" charset="-122"/>
                    <a:ea typeface="TTTGB Medium" panose="020C06030202040F0204" pitchFamily="34" charset="-122"/>
                    <a:cs typeface="+mn-cs"/>
                  </a:rPr>
                  <a:t>AI</a:t>
                </a:r>
                <a:r>
                  <a:rPr kumimoji="0" lang="zh-CN" altLang="en-US" sz="1600" b="1" i="0" u="none" strike="noStrike" kern="1200" cap="none" spc="0" normalizeH="0" baseline="0" noProof="0" dirty="0">
                    <a:ln>
                      <a:noFill/>
                    </a:ln>
                    <a:gradFill flip="none" rotWithShape="1">
                      <a:gsLst>
                        <a:gs pos="0">
                          <a:srgbClr val="00B0F0"/>
                        </a:gs>
                        <a:gs pos="100000">
                          <a:prstClr val="white"/>
                        </a:gs>
                      </a:gsLst>
                      <a:lin ang="2700000" scaled="1"/>
                      <a:tileRect/>
                    </a:gradFill>
                    <a:effectLst>
                      <a:outerShdw blurRad="50800" dist="38100" dir="5400000" algn="t" rotWithShape="0">
                        <a:srgbClr val="002060">
                          <a:alpha val="86000"/>
                        </a:srgbClr>
                      </a:outerShdw>
                    </a:effectLst>
                    <a:uLnTx/>
                    <a:uFillTx/>
                    <a:latin typeface="TTTGB Medium" panose="020C06030202040F0204" pitchFamily="34" charset="-122"/>
                    <a:ea typeface="TTTGB Medium" panose="020C06030202040F0204" pitchFamily="34" charset="-122"/>
                    <a:cs typeface="+mn-cs"/>
                  </a:rPr>
                  <a:t>元年</a:t>
                </a:r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001D64B0-5874-4B93-A964-5A608FACC72A}"/>
                  </a:ext>
                </a:extLst>
              </p:cNvPr>
              <p:cNvSpPr/>
              <p:nvPr/>
            </p:nvSpPr>
            <p:spPr>
              <a:xfrm>
                <a:off x="1740643" y="858185"/>
                <a:ext cx="2217361" cy="10502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>
                    <a:ln>
                      <a:noFill/>
                    </a:ln>
                    <a:gradFill flip="none" rotWithShape="1">
                      <a:gsLst>
                        <a:gs pos="0">
                          <a:srgbClr val="00B0F0"/>
                        </a:gs>
                        <a:gs pos="100000">
                          <a:prstClr val="white"/>
                        </a:gs>
                      </a:gsLst>
                      <a:lin ang="2700000" scaled="1"/>
                      <a:tileRect/>
                    </a:gradFill>
                    <a:effectLst>
                      <a:outerShdw blurRad="50800" dist="38100" dir="5400000" algn="t" rotWithShape="0">
                        <a:srgbClr val="002060">
                          <a:alpha val="86000"/>
                        </a:srgbClr>
                      </a:outerShdw>
                    </a:effectLst>
                    <a:uLnTx/>
                    <a:uFillTx/>
                    <a:latin typeface="TTTGB Medium" panose="020C06030202040F0204" pitchFamily="34" charset="-122"/>
                    <a:ea typeface="TTTGB Medium" panose="020C06030202040F0204" pitchFamily="34" charset="-122"/>
                    <a:cs typeface="+mn-cs"/>
                  </a:rPr>
                  <a:t>2023</a:t>
                </a: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8CAF69BD-9E4A-4302-9550-E98D666BF914}"/>
                  </a:ext>
                </a:extLst>
              </p:cNvPr>
              <p:cNvSpPr/>
              <p:nvPr/>
            </p:nvSpPr>
            <p:spPr>
              <a:xfrm>
                <a:off x="795654" y="1275518"/>
                <a:ext cx="1196257" cy="5662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50800" dist="38100" dir="5400000" algn="t" rotWithShape="0">
                        <a:srgbClr val="002060"/>
                      </a:outerShdw>
                    </a:effectLst>
                    <a:uLnTx/>
                    <a:uFillTx/>
                    <a:latin typeface="DIN-BoldItalicAlt" pitchFamily="50" charset="0"/>
                    <a:ea typeface="TTTGB Medium" panose="020C06030202040F0204" pitchFamily="34" charset="-122"/>
                    <a:cs typeface="+mn-cs"/>
                  </a:rPr>
                  <a:t>Development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50800" dist="38100" dir="5400000" algn="t" rotWithShape="0">
                        <a:srgbClr val="002060"/>
                      </a:outerShdw>
                    </a:effectLst>
                    <a:uLnTx/>
                    <a:uFillTx/>
                    <a:latin typeface="DIN-BoldItalicAlt" pitchFamily="50" charset="0"/>
                    <a:ea typeface="TTTGB Medium" panose="020C06030202040F0204" pitchFamily="34" charset="-122"/>
                    <a:cs typeface="+mn-cs"/>
                  </a:rPr>
                  <a:t>History</a:t>
                </a:r>
              </a:p>
            </p:txBody>
          </p:sp>
        </p:grpSp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ABBB4DEB-0A78-4CB0-9FCF-478A37054D9A}"/>
                </a:ext>
              </a:extLst>
            </p:cNvPr>
            <p:cNvCxnSpPr/>
            <p:nvPr/>
          </p:nvCxnSpPr>
          <p:spPr>
            <a:xfrm>
              <a:off x="3884581" y="6119607"/>
              <a:ext cx="3681071" cy="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  <a:gs pos="61000">
                    <a:srgbClr val="00B0F0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F58B6A30-CD25-4952-9766-B5680FF53EBB}"/>
                </a:ext>
              </a:extLst>
            </p:cNvPr>
            <p:cNvCxnSpPr>
              <a:cxnSpLocks/>
            </p:cNvCxnSpPr>
            <p:nvPr/>
          </p:nvCxnSpPr>
          <p:spPr>
            <a:xfrm>
              <a:off x="3740150" y="5135357"/>
              <a:ext cx="924925" cy="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B6F26688-B771-402B-B051-0FE24EDB427F}"/>
                </a:ext>
              </a:extLst>
            </p:cNvPr>
            <p:cNvCxnSpPr>
              <a:cxnSpLocks/>
            </p:cNvCxnSpPr>
            <p:nvPr/>
          </p:nvCxnSpPr>
          <p:spPr>
            <a:xfrm>
              <a:off x="4059554" y="5967207"/>
              <a:ext cx="924925" cy="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58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4E41DA1B-695A-4BBE-AA82-4651C908382A}"/>
                </a:ext>
              </a:extLst>
            </p:cNvPr>
            <p:cNvCxnSpPr>
              <a:cxnSpLocks/>
            </p:cNvCxnSpPr>
            <p:nvPr/>
          </p:nvCxnSpPr>
          <p:spPr>
            <a:xfrm>
              <a:off x="6807200" y="5306605"/>
              <a:ext cx="1079254" cy="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CFA614E5-C943-4192-8FB5-C75CE535AFC6}"/>
                </a:ext>
              </a:extLst>
            </p:cNvPr>
            <p:cNvCxnSpPr>
              <a:cxnSpLocks/>
            </p:cNvCxnSpPr>
            <p:nvPr/>
          </p:nvCxnSpPr>
          <p:spPr>
            <a:xfrm>
              <a:off x="4813054" y="4713360"/>
              <a:ext cx="1079254" cy="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86000">
                    <a:srgbClr val="00B0F0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字方塊 1">
            <a:extLst>
              <a:ext uri="{FF2B5EF4-FFF2-40B4-BE49-F238E27FC236}">
                <a16:creationId xmlns:a16="http://schemas.microsoft.com/office/drawing/2014/main" id="{F77A0F8D-1066-A29D-3BA4-813BF0DE39AA}"/>
              </a:ext>
            </a:extLst>
          </p:cNvPr>
          <p:cNvSpPr txBox="1"/>
          <p:nvPr/>
        </p:nvSpPr>
        <p:spPr>
          <a:xfrm>
            <a:off x="4296000" y="6374207"/>
            <a:ext cx="3600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TW" altLang="en-US" sz="12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</a:rPr>
              <a:t>嘆為觀止各領域的</a:t>
            </a:r>
            <a:r>
              <a:rPr lang="en-US" altLang="zh-TW" sz="12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  <a:ea typeface="TTTGB Medium" panose="020C06030202040F0204" pitchFamily="34" charset="-122"/>
              </a:rPr>
              <a:t>AI</a:t>
            </a:r>
            <a:endParaRPr lang="zh-TW" altLang="en-US" sz="1200" b="1" dirty="0">
              <a:gradFill flip="none" rotWithShape="1">
                <a:gsLst>
                  <a:gs pos="0">
                    <a:srgbClr val="00B0F0"/>
                  </a:gs>
                  <a:gs pos="100000">
                    <a:prstClr val="white"/>
                  </a:gs>
                </a:gsLst>
                <a:lin ang="2700000" scaled="1"/>
                <a:tileRect/>
              </a:gradFill>
              <a:effectLst>
                <a:outerShdw blurRad="50800" dist="38100" dir="5400000" algn="t" rotWithShape="0">
                  <a:srgbClr val="002060">
                    <a:alpha val="86000"/>
                  </a:srgbClr>
                </a:outerShdw>
              </a:effectLst>
            </a:endParaRPr>
          </a:p>
        </p:txBody>
      </p: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88661E9E-5C71-4E25-B2C0-9CA1C373F7A3}"/>
              </a:ext>
            </a:extLst>
          </p:cNvPr>
          <p:cNvGrpSpPr/>
          <p:nvPr/>
        </p:nvGrpSpPr>
        <p:grpSpPr>
          <a:xfrm rot="10800000">
            <a:off x="1176317" y="4418431"/>
            <a:ext cx="9822340" cy="9936529"/>
            <a:chOff x="-2370031" y="-3153415"/>
            <a:chExt cx="12747729" cy="12895928"/>
          </a:xfrm>
        </p:grpSpPr>
        <p:sp>
          <p:nvSpPr>
            <p:cNvPr id="31" name="PA-椭圆 1">
              <a:extLst>
                <a:ext uri="{FF2B5EF4-FFF2-40B4-BE49-F238E27FC236}">
                  <a16:creationId xmlns:a16="http://schemas.microsoft.com/office/drawing/2014/main" id="{9EB271D7-3A8B-49C8-8FCC-39702516FB7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 flipV="1">
              <a:off x="-759617" y="-1394802"/>
              <a:ext cx="9647604" cy="964760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b="1">
                <a:solidFill>
                  <a:srgbClr val="49C6F4"/>
                </a:solidFill>
                <a:cs typeface="+mn-ea"/>
                <a:sym typeface="+mn-lt"/>
              </a:endParaRPr>
            </a:p>
          </p:txBody>
        </p:sp>
        <p:sp>
          <p:nvSpPr>
            <p:cNvPr id="32" name="文本框 13">
              <a:extLst>
                <a:ext uri="{FF2B5EF4-FFF2-40B4-BE49-F238E27FC236}">
                  <a16:creationId xmlns:a16="http://schemas.microsoft.com/office/drawing/2014/main" id="{A5750C63-9875-4D21-87D1-07AB84E801E6}"/>
                </a:ext>
              </a:extLst>
            </p:cNvPr>
            <p:cNvSpPr txBox="1"/>
            <p:nvPr/>
          </p:nvSpPr>
          <p:spPr>
            <a:xfrm>
              <a:off x="1639479" y="-3153415"/>
              <a:ext cx="4849412" cy="1243809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zh-TW" altLang="en-US" sz="4000" b="1" dirty="0">
                  <a:gradFill flip="none" rotWithShape="1">
                    <a:gsLst>
                      <a:gs pos="0">
                        <a:srgbClr val="00B0F0"/>
                      </a:gs>
                      <a:gs pos="100000">
                        <a:prstClr val="white"/>
                      </a:gs>
                    </a:gsLst>
                    <a:lin ang="2700000" scaled="1"/>
                    <a:tileRect/>
                  </a:gradFill>
                  <a:effectLst>
                    <a:outerShdw blurRad="50800" dist="38100" dir="5400000" algn="t" rotWithShape="0">
                      <a:srgbClr val="002060">
                        <a:alpha val="86000"/>
                      </a:srgbClr>
                    </a:outerShdw>
                  </a:effectLst>
                  <a:sym typeface="+mn-lt"/>
                </a:rPr>
                <a:t>自動駕駛</a:t>
              </a:r>
              <a:endParaRPr lang="zh-CN" altLang="en-US" sz="40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  <a:ea typeface="TTTGB Medium" panose="020C06030202040F0204" pitchFamily="34" charset="-122"/>
                <a:sym typeface="+mn-lt"/>
              </a:endParaRPr>
            </a:p>
          </p:txBody>
        </p:sp>
        <p:sp>
          <p:nvSpPr>
            <p:cNvPr id="33" name="文本框 13">
              <a:extLst>
                <a:ext uri="{FF2B5EF4-FFF2-40B4-BE49-F238E27FC236}">
                  <a16:creationId xmlns:a16="http://schemas.microsoft.com/office/drawing/2014/main" id="{FF49F2A1-24D2-4024-B0E7-033639A15FD2}"/>
                </a:ext>
              </a:extLst>
            </p:cNvPr>
            <p:cNvSpPr txBox="1"/>
            <p:nvPr/>
          </p:nvSpPr>
          <p:spPr>
            <a:xfrm rot="5400000">
              <a:off x="7342588" y="2818596"/>
              <a:ext cx="4849412" cy="1220808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4000" b="1" dirty="0">
                  <a:gradFill flip="none" rotWithShape="1">
                    <a:gsLst>
                      <a:gs pos="0">
                        <a:srgbClr val="00B0F0"/>
                      </a:gs>
                      <a:gs pos="100000">
                        <a:prstClr val="white"/>
                      </a:gs>
                    </a:gsLst>
                    <a:lin ang="2700000" scaled="1"/>
                    <a:tileRect/>
                  </a:gradFill>
                  <a:effectLst>
                    <a:outerShdw blurRad="50800" dist="38100" dir="5400000" algn="t" rotWithShape="0">
                      <a:srgbClr val="002060">
                        <a:alpha val="86000"/>
                      </a:srgbClr>
                    </a:outerShdw>
                  </a:effectLst>
                  <a:sym typeface="+mn-lt"/>
                </a:rPr>
                <a:t>圖像合成</a:t>
              </a:r>
              <a:endParaRPr lang="zh-CN" altLang="en-US" sz="40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  <a:sym typeface="+mn-lt"/>
              </a:endParaRPr>
            </a:p>
          </p:txBody>
        </p:sp>
        <p:sp>
          <p:nvSpPr>
            <p:cNvPr id="34" name="文本框 13">
              <a:extLst>
                <a:ext uri="{FF2B5EF4-FFF2-40B4-BE49-F238E27FC236}">
                  <a16:creationId xmlns:a16="http://schemas.microsoft.com/office/drawing/2014/main" id="{D66BF338-939F-48E5-BEE7-E42C0B4A50C3}"/>
                </a:ext>
              </a:extLst>
            </p:cNvPr>
            <p:cNvSpPr txBox="1"/>
            <p:nvPr/>
          </p:nvSpPr>
          <p:spPr>
            <a:xfrm rot="10800000">
              <a:off x="617957" y="8521705"/>
              <a:ext cx="6892456" cy="1220808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TW" altLang="en-US" sz="4000" b="1" dirty="0">
                  <a:gradFill flip="none" rotWithShape="1">
                    <a:gsLst>
                      <a:gs pos="0">
                        <a:srgbClr val="00B0F0"/>
                      </a:gs>
                      <a:gs pos="100000">
                        <a:prstClr val="white"/>
                      </a:gs>
                    </a:gsLst>
                    <a:lin ang="2700000" scaled="1"/>
                    <a:tileRect/>
                  </a:gradFill>
                  <a:effectLst>
                    <a:outerShdw blurRad="50800" dist="38100" dir="5400000" algn="t" rotWithShape="0">
                      <a:srgbClr val="002060">
                        <a:alpha val="86000"/>
                      </a:srgbClr>
                    </a:outerShdw>
                  </a:effectLst>
                  <a:sym typeface="+mn-lt"/>
                </a:rPr>
                <a:t>自動繪畫</a:t>
              </a:r>
              <a:endParaRPr lang="zh-CN" altLang="en-US" sz="40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  <a:sym typeface="+mn-lt"/>
              </a:endParaRPr>
            </a:p>
          </p:txBody>
        </p:sp>
        <p:sp>
          <p:nvSpPr>
            <p:cNvPr id="35" name="文本框 13">
              <a:extLst>
                <a:ext uri="{FF2B5EF4-FFF2-40B4-BE49-F238E27FC236}">
                  <a16:creationId xmlns:a16="http://schemas.microsoft.com/office/drawing/2014/main" id="{1FD6922A-1B41-40C0-B8E0-E9010F1648E1}"/>
                </a:ext>
              </a:extLst>
            </p:cNvPr>
            <p:cNvSpPr txBox="1"/>
            <p:nvPr/>
          </p:nvSpPr>
          <p:spPr>
            <a:xfrm rot="16200000">
              <a:off x="-4184333" y="2818596"/>
              <a:ext cx="4849411" cy="1220808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4000" b="1" dirty="0">
                  <a:gradFill flip="none" rotWithShape="1">
                    <a:gsLst>
                      <a:gs pos="0">
                        <a:srgbClr val="00B0F0"/>
                      </a:gs>
                      <a:gs pos="100000">
                        <a:prstClr val="white"/>
                      </a:gs>
                    </a:gsLst>
                    <a:lin ang="2700000" scaled="1"/>
                    <a:tileRect/>
                  </a:gradFill>
                  <a:effectLst>
                    <a:outerShdw blurRad="50800" dist="38100" dir="5400000" algn="t" rotWithShape="0">
                      <a:srgbClr val="002060">
                        <a:alpha val="86000"/>
                      </a:srgbClr>
                    </a:outerShdw>
                  </a:effectLst>
                  <a:sym typeface="+mn-lt"/>
                </a:rPr>
                <a:t>自動作文</a:t>
              </a:r>
              <a:endParaRPr lang="zh-CN" altLang="en-US" sz="40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  <a:sym typeface="+mn-lt"/>
              </a:endParaRPr>
            </a:p>
          </p:txBody>
        </p:sp>
      </p:grpSp>
      <p:pic>
        <p:nvPicPr>
          <p:cNvPr id="36" name="圖片 35">
            <a:extLst>
              <a:ext uri="{FF2B5EF4-FFF2-40B4-BE49-F238E27FC236}">
                <a16:creationId xmlns:a16="http://schemas.microsoft.com/office/drawing/2014/main" id="{E8A9EC6F-00BD-4565-9C3B-71F15D47C33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18436" y="-170926"/>
            <a:ext cx="13110949" cy="719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138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extLst>
              <a:ext uri="{FF2B5EF4-FFF2-40B4-BE49-F238E27FC236}">
                <a16:creationId xmlns:a16="http://schemas.microsoft.com/office/drawing/2014/main" id="{3AB9EEE8-7900-EF58-CEEE-3E0B0FFA5A5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0320" y="-203381"/>
            <a:ext cx="12199501" cy="5794763"/>
          </a:xfrm>
          <a:prstGeom prst="rect">
            <a:avLst/>
          </a:prstGeom>
        </p:spPr>
      </p:pic>
      <p:pic>
        <p:nvPicPr>
          <p:cNvPr id="18" name="內容版面配置區 5">
            <a:extLst>
              <a:ext uri="{FF2B5EF4-FFF2-40B4-BE49-F238E27FC236}">
                <a16:creationId xmlns:a16="http://schemas.microsoft.com/office/drawing/2014/main" id="{ED856722-D5C2-A3E8-D6E7-9AFFD4665B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06" y="0"/>
            <a:ext cx="11531838" cy="5551756"/>
          </a:xfrm>
          <a:prstGeom prst="rect">
            <a:avLst/>
          </a:prstGeom>
        </p:spPr>
      </p:pic>
      <p:grpSp>
        <p:nvGrpSpPr>
          <p:cNvPr id="14" name="群組 13">
            <a:extLst>
              <a:ext uri="{FF2B5EF4-FFF2-40B4-BE49-F238E27FC236}">
                <a16:creationId xmlns:a16="http://schemas.microsoft.com/office/drawing/2014/main" id="{20814ACB-4DE4-68C1-8686-0C9B5B519104}"/>
              </a:ext>
            </a:extLst>
          </p:cNvPr>
          <p:cNvGrpSpPr/>
          <p:nvPr/>
        </p:nvGrpSpPr>
        <p:grpSpPr>
          <a:xfrm>
            <a:off x="-12760630" y="0"/>
            <a:ext cx="12760630" cy="5650080"/>
            <a:chOff x="-12007777" y="1584372"/>
            <a:chExt cx="9827431" cy="4351334"/>
          </a:xfrm>
        </p:grpSpPr>
        <p:pic>
          <p:nvPicPr>
            <p:cNvPr id="11" name="內容版面配置區 5">
              <a:extLst>
                <a:ext uri="{FF2B5EF4-FFF2-40B4-BE49-F238E27FC236}">
                  <a16:creationId xmlns:a16="http://schemas.microsoft.com/office/drawing/2014/main" id="{1E65E9B9-F188-81C5-0F20-B475848A22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353"/>
            <a:stretch/>
          </p:blipFill>
          <p:spPr>
            <a:xfrm>
              <a:off x="-8753734" y="1584372"/>
              <a:ext cx="6573388" cy="4351334"/>
            </a:xfrm>
            <a:prstGeom prst="rect">
              <a:avLst/>
            </a:prstGeom>
          </p:spPr>
        </p:pic>
        <p:pic>
          <p:nvPicPr>
            <p:cNvPr id="13" name="內容版面配置區 5">
              <a:extLst>
                <a:ext uri="{FF2B5EF4-FFF2-40B4-BE49-F238E27FC236}">
                  <a16:creationId xmlns:a16="http://schemas.microsoft.com/office/drawing/2014/main" id="{4A16F5C4-3668-CF26-D134-4A1E043D54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353"/>
            <a:stretch/>
          </p:blipFill>
          <p:spPr>
            <a:xfrm>
              <a:off x="-12007777" y="1584372"/>
              <a:ext cx="6573388" cy="4351334"/>
            </a:xfrm>
            <a:prstGeom prst="rect">
              <a:avLst/>
            </a:prstGeom>
          </p:spPr>
        </p:pic>
      </p:grpSp>
      <p:pic>
        <p:nvPicPr>
          <p:cNvPr id="15" name="內容版面配置區 4">
            <a:extLst>
              <a:ext uri="{FF2B5EF4-FFF2-40B4-BE49-F238E27FC236}">
                <a16:creationId xmlns:a16="http://schemas.microsoft.com/office/drawing/2014/main" id="{9894297E-9FD4-81EB-40A5-E1AFA53D49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3" b="15697"/>
          <a:stretch/>
        </p:blipFill>
        <p:spPr>
          <a:xfrm>
            <a:off x="-12522458" y="-45849"/>
            <a:ext cx="12283822" cy="6119151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7F2746FE-87B5-46AF-27F0-9DC1F976CCD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64000" y="75362"/>
            <a:ext cx="5650253" cy="5650253"/>
          </a:xfrm>
          <a:prstGeom prst="roundRect">
            <a:avLst>
              <a:gd name="adj" fmla="val 2025"/>
            </a:avLst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55E13CB-0D9C-480D-98AE-E7BE39E394F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11"/>
          <a:stretch/>
        </p:blipFill>
        <p:spPr>
          <a:xfrm>
            <a:off x="293" y="2949054"/>
            <a:ext cx="12191414" cy="565025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D410A21-FDA2-4C82-8D1C-258A92625D92}"/>
              </a:ext>
            </a:extLst>
          </p:cNvPr>
          <p:cNvSpPr/>
          <p:nvPr/>
        </p:nvSpPr>
        <p:spPr>
          <a:xfrm>
            <a:off x="-293" y="0"/>
            <a:ext cx="12192000" cy="6858000"/>
          </a:xfrm>
          <a:prstGeom prst="rect">
            <a:avLst/>
          </a:prstGeom>
          <a:gradFill flip="none" rotWithShape="1">
            <a:gsLst>
              <a:gs pos="55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84F52164-C5A3-A84D-66D8-C72F2E170C8D}"/>
              </a:ext>
            </a:extLst>
          </p:cNvPr>
          <p:cNvGrpSpPr/>
          <p:nvPr/>
        </p:nvGrpSpPr>
        <p:grpSpPr>
          <a:xfrm>
            <a:off x="4292354" y="5324678"/>
            <a:ext cx="2857276" cy="967070"/>
            <a:chOff x="3740150" y="4713360"/>
            <a:chExt cx="4154854" cy="1406247"/>
          </a:xfrm>
        </p:grpSpPr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BD5605B6-EF78-41CD-AEE4-9A60F3444123}"/>
                </a:ext>
              </a:extLst>
            </p:cNvPr>
            <p:cNvGrpSpPr/>
            <p:nvPr/>
          </p:nvGrpSpPr>
          <p:grpSpPr>
            <a:xfrm>
              <a:off x="4732654" y="5024020"/>
              <a:ext cx="3162350" cy="1050245"/>
              <a:chOff x="795654" y="858185"/>
              <a:chExt cx="3162350" cy="1050245"/>
            </a:xfrm>
          </p:grpSpPr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CD451703-BF84-4A2E-8E90-1A8D7389399A}"/>
                  </a:ext>
                </a:extLst>
              </p:cNvPr>
              <p:cNvSpPr/>
              <p:nvPr/>
            </p:nvSpPr>
            <p:spPr>
              <a:xfrm>
                <a:off x="795654" y="935349"/>
                <a:ext cx="1189266" cy="5006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1" i="0" u="none" strike="noStrike" kern="1200" cap="none" spc="0" normalizeH="0" baseline="0" noProof="0" dirty="0">
                    <a:ln>
                      <a:noFill/>
                    </a:ln>
                    <a:gradFill flip="none" rotWithShape="1">
                      <a:gsLst>
                        <a:gs pos="0">
                          <a:srgbClr val="00B0F0"/>
                        </a:gs>
                        <a:gs pos="100000">
                          <a:prstClr val="white"/>
                        </a:gs>
                      </a:gsLst>
                      <a:lin ang="2700000" scaled="1"/>
                      <a:tileRect/>
                    </a:gradFill>
                    <a:effectLst>
                      <a:outerShdw blurRad="50800" dist="38100" dir="5400000" algn="t" rotWithShape="0">
                        <a:srgbClr val="002060">
                          <a:alpha val="86000"/>
                        </a:srgbClr>
                      </a:outerShdw>
                    </a:effectLst>
                    <a:uLnTx/>
                    <a:uFillTx/>
                    <a:latin typeface="TTTGB Medium" panose="020C06030202040F0204" pitchFamily="34" charset="-122"/>
                    <a:ea typeface="TTTGB Medium" panose="020C06030202040F0204" pitchFamily="34" charset="-122"/>
                    <a:cs typeface="+mn-cs"/>
                  </a:rPr>
                  <a:t>AI</a:t>
                </a:r>
                <a:r>
                  <a:rPr kumimoji="0" lang="zh-CN" altLang="en-US" sz="1600" b="1" i="0" u="none" strike="noStrike" kern="1200" cap="none" spc="0" normalizeH="0" baseline="0" noProof="0" dirty="0">
                    <a:ln>
                      <a:noFill/>
                    </a:ln>
                    <a:gradFill flip="none" rotWithShape="1">
                      <a:gsLst>
                        <a:gs pos="0">
                          <a:srgbClr val="00B0F0"/>
                        </a:gs>
                        <a:gs pos="100000">
                          <a:prstClr val="white"/>
                        </a:gs>
                      </a:gsLst>
                      <a:lin ang="2700000" scaled="1"/>
                      <a:tileRect/>
                    </a:gradFill>
                    <a:effectLst>
                      <a:outerShdw blurRad="50800" dist="38100" dir="5400000" algn="t" rotWithShape="0">
                        <a:srgbClr val="002060">
                          <a:alpha val="86000"/>
                        </a:srgbClr>
                      </a:outerShdw>
                    </a:effectLst>
                    <a:uLnTx/>
                    <a:uFillTx/>
                    <a:latin typeface="TTTGB Medium" panose="020C06030202040F0204" pitchFamily="34" charset="-122"/>
                    <a:ea typeface="TTTGB Medium" panose="020C06030202040F0204" pitchFamily="34" charset="-122"/>
                    <a:cs typeface="+mn-cs"/>
                  </a:rPr>
                  <a:t>元年</a:t>
                </a:r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001D64B0-5874-4B93-A964-5A608FACC72A}"/>
                  </a:ext>
                </a:extLst>
              </p:cNvPr>
              <p:cNvSpPr/>
              <p:nvPr/>
            </p:nvSpPr>
            <p:spPr>
              <a:xfrm>
                <a:off x="1740643" y="858185"/>
                <a:ext cx="2217361" cy="10502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>
                    <a:ln>
                      <a:noFill/>
                    </a:ln>
                    <a:gradFill flip="none" rotWithShape="1">
                      <a:gsLst>
                        <a:gs pos="0">
                          <a:srgbClr val="00B0F0"/>
                        </a:gs>
                        <a:gs pos="100000">
                          <a:prstClr val="white"/>
                        </a:gs>
                      </a:gsLst>
                      <a:lin ang="2700000" scaled="1"/>
                      <a:tileRect/>
                    </a:gradFill>
                    <a:effectLst>
                      <a:outerShdw blurRad="50800" dist="38100" dir="5400000" algn="t" rotWithShape="0">
                        <a:srgbClr val="002060">
                          <a:alpha val="86000"/>
                        </a:srgbClr>
                      </a:outerShdw>
                    </a:effectLst>
                    <a:uLnTx/>
                    <a:uFillTx/>
                    <a:latin typeface="TTTGB Medium" panose="020C06030202040F0204" pitchFamily="34" charset="-122"/>
                    <a:ea typeface="TTTGB Medium" panose="020C06030202040F0204" pitchFamily="34" charset="-122"/>
                    <a:cs typeface="+mn-cs"/>
                  </a:rPr>
                  <a:t>2023</a:t>
                </a: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8CAF69BD-9E4A-4302-9550-E98D666BF914}"/>
                  </a:ext>
                </a:extLst>
              </p:cNvPr>
              <p:cNvSpPr/>
              <p:nvPr/>
            </p:nvSpPr>
            <p:spPr>
              <a:xfrm>
                <a:off x="795654" y="1275518"/>
                <a:ext cx="1196257" cy="5662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50800" dist="38100" dir="5400000" algn="t" rotWithShape="0">
                        <a:srgbClr val="002060"/>
                      </a:outerShdw>
                    </a:effectLst>
                    <a:uLnTx/>
                    <a:uFillTx/>
                    <a:latin typeface="DIN-BoldItalicAlt" pitchFamily="50" charset="0"/>
                    <a:ea typeface="TTTGB Medium" panose="020C06030202040F0204" pitchFamily="34" charset="-122"/>
                    <a:cs typeface="+mn-cs"/>
                  </a:rPr>
                  <a:t>Development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50800" dist="38100" dir="5400000" algn="t" rotWithShape="0">
                        <a:srgbClr val="002060"/>
                      </a:outerShdw>
                    </a:effectLst>
                    <a:uLnTx/>
                    <a:uFillTx/>
                    <a:latin typeface="DIN-BoldItalicAlt" pitchFamily="50" charset="0"/>
                    <a:ea typeface="TTTGB Medium" panose="020C06030202040F0204" pitchFamily="34" charset="-122"/>
                    <a:cs typeface="+mn-cs"/>
                  </a:rPr>
                  <a:t>History</a:t>
                </a:r>
              </a:p>
            </p:txBody>
          </p:sp>
        </p:grpSp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ABBB4DEB-0A78-4CB0-9FCF-478A37054D9A}"/>
                </a:ext>
              </a:extLst>
            </p:cNvPr>
            <p:cNvCxnSpPr/>
            <p:nvPr/>
          </p:nvCxnSpPr>
          <p:spPr>
            <a:xfrm>
              <a:off x="3884581" y="6119607"/>
              <a:ext cx="3681071" cy="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  <a:gs pos="61000">
                    <a:srgbClr val="00B0F0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F58B6A30-CD25-4952-9766-B5680FF53EBB}"/>
                </a:ext>
              </a:extLst>
            </p:cNvPr>
            <p:cNvCxnSpPr>
              <a:cxnSpLocks/>
            </p:cNvCxnSpPr>
            <p:nvPr/>
          </p:nvCxnSpPr>
          <p:spPr>
            <a:xfrm>
              <a:off x="3740150" y="5135357"/>
              <a:ext cx="924925" cy="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B6F26688-B771-402B-B051-0FE24EDB427F}"/>
                </a:ext>
              </a:extLst>
            </p:cNvPr>
            <p:cNvCxnSpPr>
              <a:cxnSpLocks/>
            </p:cNvCxnSpPr>
            <p:nvPr/>
          </p:nvCxnSpPr>
          <p:spPr>
            <a:xfrm>
              <a:off x="4059554" y="5967207"/>
              <a:ext cx="924925" cy="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58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4E41DA1B-695A-4BBE-AA82-4651C908382A}"/>
                </a:ext>
              </a:extLst>
            </p:cNvPr>
            <p:cNvCxnSpPr>
              <a:cxnSpLocks/>
            </p:cNvCxnSpPr>
            <p:nvPr/>
          </p:nvCxnSpPr>
          <p:spPr>
            <a:xfrm>
              <a:off x="6807200" y="5306605"/>
              <a:ext cx="1079254" cy="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CFA614E5-C943-4192-8FB5-C75CE535AFC6}"/>
                </a:ext>
              </a:extLst>
            </p:cNvPr>
            <p:cNvCxnSpPr>
              <a:cxnSpLocks/>
            </p:cNvCxnSpPr>
            <p:nvPr/>
          </p:nvCxnSpPr>
          <p:spPr>
            <a:xfrm>
              <a:off x="4813054" y="4713360"/>
              <a:ext cx="1079254" cy="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86000">
                    <a:srgbClr val="00B0F0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字方塊 1">
            <a:extLst>
              <a:ext uri="{FF2B5EF4-FFF2-40B4-BE49-F238E27FC236}">
                <a16:creationId xmlns:a16="http://schemas.microsoft.com/office/drawing/2014/main" id="{F77A0F8D-1066-A29D-3BA4-813BF0DE39AA}"/>
              </a:ext>
            </a:extLst>
          </p:cNvPr>
          <p:cNvSpPr txBox="1"/>
          <p:nvPr/>
        </p:nvSpPr>
        <p:spPr>
          <a:xfrm>
            <a:off x="4296000" y="6374207"/>
            <a:ext cx="3600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TW" altLang="en-US" sz="12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</a:rPr>
              <a:t>嘆為觀止各領域的</a:t>
            </a:r>
            <a:r>
              <a:rPr lang="en-US" altLang="zh-TW" sz="12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  <a:ea typeface="TTTGB Medium" panose="020C06030202040F0204" pitchFamily="34" charset="-122"/>
              </a:rPr>
              <a:t>AI</a:t>
            </a:r>
            <a:endParaRPr lang="zh-TW" altLang="en-US" sz="1200" b="1" dirty="0">
              <a:gradFill flip="none" rotWithShape="1">
                <a:gsLst>
                  <a:gs pos="0">
                    <a:srgbClr val="00B0F0"/>
                  </a:gs>
                  <a:gs pos="100000">
                    <a:prstClr val="white"/>
                  </a:gs>
                </a:gsLst>
                <a:lin ang="2700000" scaled="1"/>
                <a:tileRect/>
              </a:gradFill>
              <a:effectLst>
                <a:outerShdw blurRad="50800" dist="38100" dir="5400000" algn="t" rotWithShape="0">
                  <a:srgbClr val="002060">
                    <a:alpha val="86000"/>
                  </a:srgbClr>
                </a:outerShdw>
              </a:effectLst>
            </a:endParaRPr>
          </a:p>
        </p:txBody>
      </p: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B3720A7F-A46C-443E-8260-BDEAC2C8B0D1}"/>
              </a:ext>
            </a:extLst>
          </p:cNvPr>
          <p:cNvGrpSpPr/>
          <p:nvPr/>
        </p:nvGrpSpPr>
        <p:grpSpPr>
          <a:xfrm rot="10800000">
            <a:off x="1176317" y="4418431"/>
            <a:ext cx="9822340" cy="9936529"/>
            <a:chOff x="-2370031" y="-3153415"/>
            <a:chExt cx="12747729" cy="12895928"/>
          </a:xfrm>
        </p:grpSpPr>
        <p:sp>
          <p:nvSpPr>
            <p:cNvPr id="30" name="PA-椭圆 1">
              <a:extLst>
                <a:ext uri="{FF2B5EF4-FFF2-40B4-BE49-F238E27FC236}">
                  <a16:creationId xmlns:a16="http://schemas.microsoft.com/office/drawing/2014/main" id="{7C874D1F-152B-4F27-9F68-BD3A8D9F15A9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 flipV="1">
              <a:off x="-759617" y="-1394802"/>
              <a:ext cx="9647604" cy="964760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b="1">
                <a:solidFill>
                  <a:srgbClr val="49C6F4"/>
                </a:solidFill>
                <a:cs typeface="+mn-ea"/>
                <a:sym typeface="+mn-lt"/>
              </a:endParaRPr>
            </a:p>
          </p:txBody>
        </p:sp>
        <p:sp>
          <p:nvSpPr>
            <p:cNvPr id="31" name="文本框 13">
              <a:extLst>
                <a:ext uri="{FF2B5EF4-FFF2-40B4-BE49-F238E27FC236}">
                  <a16:creationId xmlns:a16="http://schemas.microsoft.com/office/drawing/2014/main" id="{451ECBA4-9088-45E7-9CA8-C772F0B33EB7}"/>
                </a:ext>
              </a:extLst>
            </p:cNvPr>
            <p:cNvSpPr txBox="1"/>
            <p:nvPr/>
          </p:nvSpPr>
          <p:spPr>
            <a:xfrm>
              <a:off x="1639479" y="-3153415"/>
              <a:ext cx="4849412" cy="1243809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zh-TW" altLang="en-US" sz="4000" b="1" dirty="0">
                  <a:gradFill flip="none" rotWithShape="1">
                    <a:gsLst>
                      <a:gs pos="0">
                        <a:srgbClr val="00B0F0"/>
                      </a:gs>
                      <a:gs pos="100000">
                        <a:prstClr val="white"/>
                      </a:gs>
                    </a:gsLst>
                    <a:lin ang="2700000" scaled="1"/>
                    <a:tileRect/>
                  </a:gradFill>
                  <a:effectLst>
                    <a:outerShdw blurRad="50800" dist="38100" dir="5400000" algn="t" rotWithShape="0">
                      <a:srgbClr val="002060">
                        <a:alpha val="86000"/>
                      </a:srgbClr>
                    </a:outerShdw>
                  </a:effectLst>
                  <a:sym typeface="+mn-lt"/>
                </a:rPr>
                <a:t>自動駕駛</a:t>
              </a:r>
              <a:endParaRPr lang="zh-CN" altLang="en-US" sz="40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  <a:ea typeface="TTTGB Medium" panose="020C06030202040F0204" pitchFamily="34" charset="-122"/>
                <a:sym typeface="+mn-lt"/>
              </a:endParaRPr>
            </a:p>
          </p:txBody>
        </p:sp>
        <p:sp>
          <p:nvSpPr>
            <p:cNvPr id="32" name="文本框 13">
              <a:extLst>
                <a:ext uri="{FF2B5EF4-FFF2-40B4-BE49-F238E27FC236}">
                  <a16:creationId xmlns:a16="http://schemas.microsoft.com/office/drawing/2014/main" id="{A3DE0AEE-3187-427D-92C3-78229F5663DF}"/>
                </a:ext>
              </a:extLst>
            </p:cNvPr>
            <p:cNvSpPr txBox="1"/>
            <p:nvPr/>
          </p:nvSpPr>
          <p:spPr>
            <a:xfrm rot="5400000">
              <a:off x="7342588" y="2818596"/>
              <a:ext cx="4849412" cy="1220808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4000" b="1" dirty="0">
                  <a:gradFill flip="none" rotWithShape="1">
                    <a:gsLst>
                      <a:gs pos="0">
                        <a:srgbClr val="00B0F0"/>
                      </a:gs>
                      <a:gs pos="100000">
                        <a:prstClr val="white"/>
                      </a:gs>
                    </a:gsLst>
                    <a:lin ang="2700000" scaled="1"/>
                    <a:tileRect/>
                  </a:gradFill>
                  <a:effectLst>
                    <a:outerShdw blurRad="50800" dist="38100" dir="5400000" algn="t" rotWithShape="0">
                      <a:srgbClr val="002060">
                        <a:alpha val="86000"/>
                      </a:srgbClr>
                    </a:outerShdw>
                  </a:effectLst>
                  <a:sym typeface="+mn-lt"/>
                </a:rPr>
                <a:t>圖像合成</a:t>
              </a:r>
              <a:endParaRPr lang="zh-CN" altLang="en-US" sz="40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  <a:sym typeface="+mn-lt"/>
              </a:endParaRPr>
            </a:p>
          </p:txBody>
        </p:sp>
        <p:sp>
          <p:nvSpPr>
            <p:cNvPr id="33" name="文本框 13">
              <a:extLst>
                <a:ext uri="{FF2B5EF4-FFF2-40B4-BE49-F238E27FC236}">
                  <a16:creationId xmlns:a16="http://schemas.microsoft.com/office/drawing/2014/main" id="{B6F956B9-C243-4151-A075-F6E816203A6C}"/>
                </a:ext>
              </a:extLst>
            </p:cNvPr>
            <p:cNvSpPr txBox="1"/>
            <p:nvPr/>
          </p:nvSpPr>
          <p:spPr>
            <a:xfrm rot="10800000">
              <a:off x="617957" y="8521705"/>
              <a:ext cx="6892456" cy="1220808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TW" altLang="en-US" sz="4000" b="1" dirty="0">
                  <a:gradFill flip="none" rotWithShape="1">
                    <a:gsLst>
                      <a:gs pos="0">
                        <a:srgbClr val="00B0F0"/>
                      </a:gs>
                      <a:gs pos="100000">
                        <a:prstClr val="white"/>
                      </a:gs>
                    </a:gsLst>
                    <a:lin ang="2700000" scaled="1"/>
                    <a:tileRect/>
                  </a:gradFill>
                  <a:effectLst>
                    <a:outerShdw blurRad="50800" dist="38100" dir="5400000" algn="t" rotWithShape="0">
                      <a:srgbClr val="002060">
                        <a:alpha val="86000"/>
                      </a:srgbClr>
                    </a:outerShdw>
                  </a:effectLst>
                  <a:sym typeface="+mn-lt"/>
                </a:rPr>
                <a:t>自動繪畫</a:t>
              </a:r>
              <a:endParaRPr lang="zh-CN" altLang="en-US" sz="40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  <a:sym typeface="+mn-lt"/>
              </a:endParaRPr>
            </a:p>
          </p:txBody>
        </p:sp>
        <p:sp>
          <p:nvSpPr>
            <p:cNvPr id="34" name="文本框 13">
              <a:extLst>
                <a:ext uri="{FF2B5EF4-FFF2-40B4-BE49-F238E27FC236}">
                  <a16:creationId xmlns:a16="http://schemas.microsoft.com/office/drawing/2014/main" id="{1FD7A0F3-EC4F-4274-9B6C-C9BDBA702D8D}"/>
                </a:ext>
              </a:extLst>
            </p:cNvPr>
            <p:cNvSpPr txBox="1"/>
            <p:nvPr/>
          </p:nvSpPr>
          <p:spPr>
            <a:xfrm rot="16200000">
              <a:off x="-4184333" y="2818596"/>
              <a:ext cx="4849411" cy="1220808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4000" b="1" dirty="0">
                  <a:gradFill flip="none" rotWithShape="1">
                    <a:gsLst>
                      <a:gs pos="0">
                        <a:srgbClr val="00B0F0"/>
                      </a:gs>
                      <a:gs pos="100000">
                        <a:prstClr val="white"/>
                      </a:gs>
                    </a:gsLst>
                    <a:lin ang="2700000" scaled="1"/>
                    <a:tileRect/>
                  </a:gradFill>
                  <a:effectLst>
                    <a:outerShdw blurRad="50800" dist="38100" dir="5400000" algn="t" rotWithShape="0">
                      <a:srgbClr val="002060">
                        <a:alpha val="86000"/>
                      </a:srgbClr>
                    </a:outerShdw>
                  </a:effectLst>
                  <a:sym typeface="+mn-lt"/>
                </a:rPr>
                <a:t>自動作文</a:t>
              </a:r>
              <a:endParaRPr lang="zh-CN" altLang="en-US" sz="40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42609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內容版面配置區 4">
            <a:extLst>
              <a:ext uri="{FF2B5EF4-FFF2-40B4-BE49-F238E27FC236}">
                <a16:creationId xmlns:a16="http://schemas.microsoft.com/office/drawing/2014/main" id="{B1377C30-2AEB-321A-C2C9-1203AAAD8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0073976"/>
            <a:ext cx="12199500" cy="9569831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BB997B41-2041-54C8-8395-6B2AF40F96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04144"/>
            <a:ext cx="12199501" cy="5794763"/>
          </a:xfrm>
          <a:prstGeom prst="rect">
            <a:avLst/>
          </a:prstGeom>
        </p:spPr>
      </p:pic>
      <p:pic>
        <p:nvPicPr>
          <p:cNvPr id="18" name="內容版面配置區 5">
            <a:extLst>
              <a:ext uri="{FF2B5EF4-FFF2-40B4-BE49-F238E27FC236}">
                <a16:creationId xmlns:a16="http://schemas.microsoft.com/office/drawing/2014/main" id="{ED856722-D5C2-A3E8-D6E7-9AFFD4665B7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70473" y="-13438"/>
            <a:ext cx="11531838" cy="555175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55E13CB-0D9C-480D-98AE-E7BE39E394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11"/>
          <a:stretch/>
        </p:blipFill>
        <p:spPr>
          <a:xfrm>
            <a:off x="293" y="2949054"/>
            <a:ext cx="12191414" cy="565025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D410A21-FDA2-4C82-8D1C-258A92625D92}"/>
              </a:ext>
            </a:extLst>
          </p:cNvPr>
          <p:cNvSpPr/>
          <p:nvPr/>
        </p:nvSpPr>
        <p:spPr>
          <a:xfrm>
            <a:off x="-293" y="0"/>
            <a:ext cx="12192000" cy="6858000"/>
          </a:xfrm>
          <a:prstGeom prst="rect">
            <a:avLst/>
          </a:prstGeom>
          <a:gradFill flip="none" rotWithShape="1">
            <a:gsLst>
              <a:gs pos="55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84F52164-C5A3-A84D-66D8-C72F2E170C8D}"/>
              </a:ext>
            </a:extLst>
          </p:cNvPr>
          <p:cNvGrpSpPr/>
          <p:nvPr/>
        </p:nvGrpSpPr>
        <p:grpSpPr>
          <a:xfrm>
            <a:off x="4292354" y="5324678"/>
            <a:ext cx="2857276" cy="967070"/>
            <a:chOff x="3740150" y="4713360"/>
            <a:chExt cx="4154854" cy="1406247"/>
          </a:xfrm>
        </p:grpSpPr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BD5605B6-EF78-41CD-AEE4-9A60F3444123}"/>
                </a:ext>
              </a:extLst>
            </p:cNvPr>
            <p:cNvGrpSpPr/>
            <p:nvPr/>
          </p:nvGrpSpPr>
          <p:grpSpPr>
            <a:xfrm>
              <a:off x="4732654" y="5024020"/>
              <a:ext cx="3162350" cy="1050245"/>
              <a:chOff x="795654" y="858185"/>
              <a:chExt cx="3162350" cy="1050245"/>
            </a:xfrm>
          </p:grpSpPr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CD451703-BF84-4A2E-8E90-1A8D7389399A}"/>
                  </a:ext>
                </a:extLst>
              </p:cNvPr>
              <p:cNvSpPr/>
              <p:nvPr/>
            </p:nvSpPr>
            <p:spPr>
              <a:xfrm>
                <a:off x="795654" y="935349"/>
                <a:ext cx="1189266" cy="5006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1" i="0" u="none" strike="noStrike" kern="1200" cap="none" spc="0" normalizeH="0" baseline="0" noProof="0" dirty="0">
                    <a:ln>
                      <a:noFill/>
                    </a:ln>
                    <a:gradFill flip="none" rotWithShape="1">
                      <a:gsLst>
                        <a:gs pos="0">
                          <a:srgbClr val="00B0F0"/>
                        </a:gs>
                        <a:gs pos="100000">
                          <a:prstClr val="white"/>
                        </a:gs>
                      </a:gsLst>
                      <a:lin ang="2700000" scaled="1"/>
                      <a:tileRect/>
                    </a:gradFill>
                    <a:effectLst>
                      <a:outerShdw blurRad="50800" dist="38100" dir="5400000" algn="t" rotWithShape="0">
                        <a:srgbClr val="002060">
                          <a:alpha val="86000"/>
                        </a:srgbClr>
                      </a:outerShdw>
                    </a:effectLst>
                    <a:uLnTx/>
                    <a:uFillTx/>
                    <a:latin typeface="TTTGB Medium" panose="020C06030202040F0204" pitchFamily="34" charset="-122"/>
                    <a:ea typeface="TTTGB Medium" panose="020C06030202040F0204" pitchFamily="34" charset="-122"/>
                    <a:cs typeface="+mn-cs"/>
                  </a:rPr>
                  <a:t>AI</a:t>
                </a:r>
                <a:r>
                  <a:rPr kumimoji="0" lang="zh-CN" altLang="en-US" sz="1600" b="1" i="0" u="none" strike="noStrike" kern="1200" cap="none" spc="0" normalizeH="0" baseline="0" noProof="0" dirty="0">
                    <a:ln>
                      <a:noFill/>
                    </a:ln>
                    <a:gradFill flip="none" rotWithShape="1">
                      <a:gsLst>
                        <a:gs pos="0">
                          <a:srgbClr val="00B0F0"/>
                        </a:gs>
                        <a:gs pos="100000">
                          <a:prstClr val="white"/>
                        </a:gs>
                      </a:gsLst>
                      <a:lin ang="2700000" scaled="1"/>
                      <a:tileRect/>
                    </a:gradFill>
                    <a:effectLst>
                      <a:outerShdw blurRad="50800" dist="38100" dir="5400000" algn="t" rotWithShape="0">
                        <a:srgbClr val="002060">
                          <a:alpha val="86000"/>
                        </a:srgbClr>
                      </a:outerShdw>
                    </a:effectLst>
                    <a:uLnTx/>
                    <a:uFillTx/>
                    <a:latin typeface="TTTGB Medium" panose="020C06030202040F0204" pitchFamily="34" charset="-122"/>
                    <a:ea typeface="TTTGB Medium" panose="020C06030202040F0204" pitchFamily="34" charset="-122"/>
                    <a:cs typeface="+mn-cs"/>
                  </a:rPr>
                  <a:t>元年</a:t>
                </a:r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001D64B0-5874-4B93-A964-5A608FACC72A}"/>
                  </a:ext>
                </a:extLst>
              </p:cNvPr>
              <p:cNvSpPr/>
              <p:nvPr/>
            </p:nvSpPr>
            <p:spPr>
              <a:xfrm>
                <a:off x="1740643" y="858185"/>
                <a:ext cx="2217361" cy="10502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>
                    <a:ln>
                      <a:noFill/>
                    </a:ln>
                    <a:gradFill flip="none" rotWithShape="1">
                      <a:gsLst>
                        <a:gs pos="0">
                          <a:srgbClr val="00B0F0"/>
                        </a:gs>
                        <a:gs pos="100000">
                          <a:prstClr val="white"/>
                        </a:gs>
                      </a:gsLst>
                      <a:lin ang="2700000" scaled="1"/>
                      <a:tileRect/>
                    </a:gradFill>
                    <a:effectLst>
                      <a:outerShdw blurRad="50800" dist="38100" dir="5400000" algn="t" rotWithShape="0">
                        <a:srgbClr val="002060">
                          <a:alpha val="86000"/>
                        </a:srgbClr>
                      </a:outerShdw>
                    </a:effectLst>
                    <a:uLnTx/>
                    <a:uFillTx/>
                    <a:latin typeface="TTTGB Medium" panose="020C06030202040F0204" pitchFamily="34" charset="-122"/>
                    <a:ea typeface="TTTGB Medium" panose="020C06030202040F0204" pitchFamily="34" charset="-122"/>
                    <a:cs typeface="+mn-cs"/>
                  </a:rPr>
                  <a:t>2023</a:t>
                </a: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8CAF69BD-9E4A-4302-9550-E98D666BF914}"/>
                  </a:ext>
                </a:extLst>
              </p:cNvPr>
              <p:cNvSpPr/>
              <p:nvPr/>
            </p:nvSpPr>
            <p:spPr>
              <a:xfrm>
                <a:off x="795654" y="1275518"/>
                <a:ext cx="1196257" cy="5662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50800" dist="38100" dir="5400000" algn="t" rotWithShape="0">
                        <a:srgbClr val="002060"/>
                      </a:outerShdw>
                    </a:effectLst>
                    <a:uLnTx/>
                    <a:uFillTx/>
                    <a:latin typeface="DIN-BoldItalicAlt" pitchFamily="50" charset="0"/>
                    <a:ea typeface="TTTGB Medium" panose="020C06030202040F0204" pitchFamily="34" charset="-122"/>
                    <a:cs typeface="+mn-cs"/>
                  </a:rPr>
                  <a:t>Development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50800" dist="38100" dir="5400000" algn="t" rotWithShape="0">
                        <a:srgbClr val="002060"/>
                      </a:outerShdw>
                    </a:effectLst>
                    <a:uLnTx/>
                    <a:uFillTx/>
                    <a:latin typeface="DIN-BoldItalicAlt" pitchFamily="50" charset="0"/>
                    <a:ea typeface="TTTGB Medium" panose="020C06030202040F0204" pitchFamily="34" charset="-122"/>
                    <a:cs typeface="+mn-cs"/>
                  </a:rPr>
                  <a:t>History</a:t>
                </a:r>
              </a:p>
            </p:txBody>
          </p:sp>
        </p:grpSp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ABBB4DEB-0A78-4CB0-9FCF-478A37054D9A}"/>
                </a:ext>
              </a:extLst>
            </p:cNvPr>
            <p:cNvCxnSpPr/>
            <p:nvPr/>
          </p:nvCxnSpPr>
          <p:spPr>
            <a:xfrm>
              <a:off x="3884581" y="6119607"/>
              <a:ext cx="3681071" cy="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  <a:gs pos="61000">
                    <a:srgbClr val="00B0F0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F58B6A30-CD25-4952-9766-B5680FF53EBB}"/>
                </a:ext>
              </a:extLst>
            </p:cNvPr>
            <p:cNvCxnSpPr>
              <a:cxnSpLocks/>
            </p:cNvCxnSpPr>
            <p:nvPr/>
          </p:nvCxnSpPr>
          <p:spPr>
            <a:xfrm>
              <a:off x="3740150" y="5135357"/>
              <a:ext cx="924925" cy="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B6F26688-B771-402B-B051-0FE24EDB427F}"/>
                </a:ext>
              </a:extLst>
            </p:cNvPr>
            <p:cNvCxnSpPr>
              <a:cxnSpLocks/>
            </p:cNvCxnSpPr>
            <p:nvPr/>
          </p:nvCxnSpPr>
          <p:spPr>
            <a:xfrm>
              <a:off x="4059554" y="5967207"/>
              <a:ext cx="924925" cy="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58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4E41DA1B-695A-4BBE-AA82-4651C908382A}"/>
                </a:ext>
              </a:extLst>
            </p:cNvPr>
            <p:cNvCxnSpPr>
              <a:cxnSpLocks/>
            </p:cNvCxnSpPr>
            <p:nvPr/>
          </p:nvCxnSpPr>
          <p:spPr>
            <a:xfrm>
              <a:off x="6807200" y="5306605"/>
              <a:ext cx="1079254" cy="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CFA614E5-C943-4192-8FB5-C75CE535AFC6}"/>
                </a:ext>
              </a:extLst>
            </p:cNvPr>
            <p:cNvCxnSpPr>
              <a:cxnSpLocks/>
            </p:cNvCxnSpPr>
            <p:nvPr/>
          </p:nvCxnSpPr>
          <p:spPr>
            <a:xfrm>
              <a:off x="4813054" y="4713360"/>
              <a:ext cx="1079254" cy="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86000">
                    <a:srgbClr val="00B0F0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字方塊 1">
            <a:extLst>
              <a:ext uri="{FF2B5EF4-FFF2-40B4-BE49-F238E27FC236}">
                <a16:creationId xmlns:a16="http://schemas.microsoft.com/office/drawing/2014/main" id="{F77A0F8D-1066-A29D-3BA4-813BF0DE39AA}"/>
              </a:ext>
            </a:extLst>
          </p:cNvPr>
          <p:cNvSpPr txBox="1"/>
          <p:nvPr/>
        </p:nvSpPr>
        <p:spPr>
          <a:xfrm>
            <a:off x="4296000" y="6374207"/>
            <a:ext cx="3600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TW" altLang="en-US" sz="12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</a:rPr>
              <a:t>嘆為觀止各領域的</a:t>
            </a:r>
            <a:r>
              <a:rPr lang="en-US" altLang="zh-TW" sz="12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  <a:ea typeface="TTTGB Medium" panose="020C06030202040F0204" pitchFamily="34" charset="-122"/>
              </a:rPr>
              <a:t>AI</a:t>
            </a:r>
            <a:endParaRPr lang="zh-TW" altLang="en-US" sz="1200" b="1" dirty="0">
              <a:gradFill flip="none" rotWithShape="1">
                <a:gsLst>
                  <a:gs pos="0">
                    <a:srgbClr val="00B0F0"/>
                  </a:gs>
                  <a:gs pos="100000">
                    <a:prstClr val="white"/>
                  </a:gs>
                </a:gsLst>
                <a:lin ang="2700000" scaled="1"/>
                <a:tileRect/>
              </a:gradFill>
              <a:effectLst>
                <a:outerShdw blurRad="50800" dist="38100" dir="5400000" algn="t" rotWithShape="0">
                  <a:srgbClr val="002060">
                    <a:alpha val="86000"/>
                  </a:srgbClr>
                </a:outerShdw>
              </a:effectLst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5239A6F4-37B9-E2B3-D15A-A206C9E1E23E}"/>
              </a:ext>
            </a:extLst>
          </p:cNvPr>
          <p:cNvGrpSpPr/>
          <p:nvPr/>
        </p:nvGrpSpPr>
        <p:grpSpPr>
          <a:xfrm rot="5400000">
            <a:off x="1176317" y="4418431"/>
            <a:ext cx="9822340" cy="9936529"/>
            <a:chOff x="-2370031" y="-3153415"/>
            <a:chExt cx="12747729" cy="12895928"/>
          </a:xfrm>
        </p:grpSpPr>
        <p:sp>
          <p:nvSpPr>
            <p:cNvPr id="6" name="PA-椭圆 1">
              <a:extLst>
                <a:ext uri="{FF2B5EF4-FFF2-40B4-BE49-F238E27FC236}">
                  <a16:creationId xmlns:a16="http://schemas.microsoft.com/office/drawing/2014/main" id="{056A9A1B-D565-5309-FB1C-66AD9BE85546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 flipV="1">
              <a:off x="-759617" y="-1394802"/>
              <a:ext cx="9647604" cy="964760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b="1">
                <a:solidFill>
                  <a:srgbClr val="49C6F4"/>
                </a:solidFill>
                <a:cs typeface="+mn-ea"/>
                <a:sym typeface="+mn-lt"/>
              </a:endParaRPr>
            </a:p>
          </p:txBody>
        </p:sp>
        <p:sp>
          <p:nvSpPr>
            <p:cNvPr id="8" name="文本框 13">
              <a:extLst>
                <a:ext uri="{FF2B5EF4-FFF2-40B4-BE49-F238E27FC236}">
                  <a16:creationId xmlns:a16="http://schemas.microsoft.com/office/drawing/2014/main" id="{5F1B9EF6-9A8B-85F0-AD87-183FCE716EC1}"/>
                </a:ext>
              </a:extLst>
            </p:cNvPr>
            <p:cNvSpPr txBox="1"/>
            <p:nvPr/>
          </p:nvSpPr>
          <p:spPr>
            <a:xfrm>
              <a:off x="1639479" y="-3153415"/>
              <a:ext cx="4849412" cy="1243809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zh-TW" altLang="en-US" sz="4000" b="1" dirty="0">
                  <a:gradFill flip="none" rotWithShape="1">
                    <a:gsLst>
                      <a:gs pos="0">
                        <a:srgbClr val="00B0F0"/>
                      </a:gs>
                      <a:gs pos="100000">
                        <a:prstClr val="white"/>
                      </a:gs>
                    </a:gsLst>
                    <a:lin ang="2700000" scaled="1"/>
                    <a:tileRect/>
                  </a:gradFill>
                  <a:effectLst>
                    <a:outerShdw blurRad="50800" dist="38100" dir="5400000" algn="t" rotWithShape="0">
                      <a:srgbClr val="002060">
                        <a:alpha val="86000"/>
                      </a:srgbClr>
                    </a:outerShdw>
                  </a:effectLst>
                  <a:sym typeface="+mn-lt"/>
                </a:rPr>
                <a:t>自動駕駛</a:t>
              </a:r>
              <a:endParaRPr lang="zh-CN" altLang="en-US" sz="40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  <a:ea typeface="TTTGB Medium" panose="020C06030202040F0204" pitchFamily="34" charset="-122"/>
                <a:sym typeface="+mn-lt"/>
              </a:endParaRPr>
            </a:p>
          </p:txBody>
        </p:sp>
        <p:sp>
          <p:nvSpPr>
            <p:cNvPr id="9" name="文本框 13">
              <a:extLst>
                <a:ext uri="{FF2B5EF4-FFF2-40B4-BE49-F238E27FC236}">
                  <a16:creationId xmlns:a16="http://schemas.microsoft.com/office/drawing/2014/main" id="{FA988A82-FA26-660D-CE0F-AC740674A412}"/>
                </a:ext>
              </a:extLst>
            </p:cNvPr>
            <p:cNvSpPr txBox="1"/>
            <p:nvPr/>
          </p:nvSpPr>
          <p:spPr>
            <a:xfrm rot="5400000">
              <a:off x="7342588" y="2818596"/>
              <a:ext cx="4849412" cy="1220808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4000" b="1" dirty="0">
                  <a:gradFill flip="none" rotWithShape="1">
                    <a:gsLst>
                      <a:gs pos="0">
                        <a:srgbClr val="00B0F0"/>
                      </a:gs>
                      <a:gs pos="100000">
                        <a:prstClr val="white"/>
                      </a:gs>
                    </a:gsLst>
                    <a:lin ang="2700000" scaled="1"/>
                    <a:tileRect/>
                  </a:gradFill>
                  <a:effectLst>
                    <a:outerShdw blurRad="50800" dist="38100" dir="5400000" algn="t" rotWithShape="0">
                      <a:srgbClr val="002060">
                        <a:alpha val="86000"/>
                      </a:srgbClr>
                    </a:outerShdw>
                  </a:effectLst>
                  <a:sym typeface="+mn-lt"/>
                </a:rPr>
                <a:t>圖像合成</a:t>
              </a:r>
              <a:endParaRPr lang="zh-CN" altLang="en-US" sz="40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  <a:sym typeface="+mn-lt"/>
              </a:endParaRPr>
            </a:p>
          </p:txBody>
        </p:sp>
        <p:sp>
          <p:nvSpPr>
            <p:cNvPr id="10" name="文本框 13">
              <a:extLst>
                <a:ext uri="{FF2B5EF4-FFF2-40B4-BE49-F238E27FC236}">
                  <a16:creationId xmlns:a16="http://schemas.microsoft.com/office/drawing/2014/main" id="{273D62BB-853F-5E0D-249F-10AC1A0C7BD7}"/>
                </a:ext>
              </a:extLst>
            </p:cNvPr>
            <p:cNvSpPr txBox="1"/>
            <p:nvPr/>
          </p:nvSpPr>
          <p:spPr>
            <a:xfrm rot="10800000">
              <a:off x="617957" y="8521705"/>
              <a:ext cx="6892456" cy="1220808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TW" altLang="en-US" sz="4000" b="1" dirty="0">
                  <a:gradFill flip="none" rotWithShape="1">
                    <a:gsLst>
                      <a:gs pos="0">
                        <a:srgbClr val="00B0F0"/>
                      </a:gs>
                      <a:gs pos="100000">
                        <a:prstClr val="white"/>
                      </a:gs>
                    </a:gsLst>
                    <a:lin ang="2700000" scaled="1"/>
                    <a:tileRect/>
                  </a:gradFill>
                  <a:effectLst>
                    <a:outerShdw blurRad="50800" dist="38100" dir="5400000" algn="t" rotWithShape="0">
                      <a:srgbClr val="002060">
                        <a:alpha val="86000"/>
                      </a:srgbClr>
                    </a:outerShdw>
                  </a:effectLst>
                  <a:sym typeface="+mn-lt"/>
                </a:rPr>
                <a:t>自動繪畫</a:t>
              </a:r>
              <a:endParaRPr lang="zh-CN" altLang="en-US" sz="40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  <a:sym typeface="+mn-lt"/>
              </a:endParaRPr>
            </a:p>
          </p:txBody>
        </p:sp>
        <p:sp>
          <p:nvSpPr>
            <p:cNvPr id="12" name="文本框 13">
              <a:extLst>
                <a:ext uri="{FF2B5EF4-FFF2-40B4-BE49-F238E27FC236}">
                  <a16:creationId xmlns:a16="http://schemas.microsoft.com/office/drawing/2014/main" id="{FF1119EF-7799-0446-22D6-28572FE288C4}"/>
                </a:ext>
              </a:extLst>
            </p:cNvPr>
            <p:cNvSpPr txBox="1"/>
            <p:nvPr/>
          </p:nvSpPr>
          <p:spPr>
            <a:xfrm rot="16200000">
              <a:off x="-4184333" y="2818596"/>
              <a:ext cx="4849411" cy="1220808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4000" b="1" dirty="0">
                  <a:gradFill flip="none" rotWithShape="1">
                    <a:gsLst>
                      <a:gs pos="0">
                        <a:srgbClr val="00B0F0"/>
                      </a:gs>
                      <a:gs pos="100000">
                        <a:prstClr val="white"/>
                      </a:gs>
                    </a:gsLst>
                    <a:lin ang="2700000" scaled="1"/>
                    <a:tileRect/>
                  </a:gradFill>
                  <a:effectLst>
                    <a:outerShdw blurRad="50800" dist="38100" dir="5400000" algn="t" rotWithShape="0">
                      <a:srgbClr val="002060">
                        <a:alpha val="86000"/>
                      </a:srgbClr>
                    </a:outerShdw>
                  </a:effectLst>
                  <a:sym typeface="+mn-lt"/>
                </a:rPr>
                <a:t>自動作文</a:t>
              </a:r>
              <a:endParaRPr lang="zh-CN" altLang="en-US" sz="40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49412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群組 13">
            <a:extLst>
              <a:ext uri="{FF2B5EF4-FFF2-40B4-BE49-F238E27FC236}">
                <a16:creationId xmlns:a16="http://schemas.microsoft.com/office/drawing/2014/main" id="{B9F6BA1E-07BA-BDF9-AF86-16ED45133113}"/>
              </a:ext>
            </a:extLst>
          </p:cNvPr>
          <p:cNvGrpSpPr/>
          <p:nvPr/>
        </p:nvGrpSpPr>
        <p:grpSpPr>
          <a:xfrm>
            <a:off x="-4483106" y="-10764251"/>
            <a:ext cx="21158212" cy="10687872"/>
            <a:chOff x="-8868607" y="-7945629"/>
            <a:chExt cx="9059090" cy="4576113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221CC0E3-D0CD-BBB8-0E7F-506FE0CBF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868607" y="-7945629"/>
              <a:ext cx="4512654" cy="4576113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E613275F-AB9D-7F34-0FD0-D788179BF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55953" y="-7945629"/>
              <a:ext cx="4546436" cy="4576113"/>
            </a:xfrm>
            <a:prstGeom prst="rect">
              <a:avLst/>
            </a:prstGeom>
          </p:spPr>
        </p:pic>
      </p:grpSp>
      <p:pic>
        <p:nvPicPr>
          <p:cNvPr id="17" name="圖片 16">
            <a:extLst>
              <a:ext uri="{FF2B5EF4-FFF2-40B4-BE49-F238E27FC236}">
                <a16:creationId xmlns:a16="http://schemas.microsoft.com/office/drawing/2014/main" id="{BB997B41-2041-54C8-8395-6B2AF40F96B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556394"/>
            <a:ext cx="12199501" cy="5794763"/>
          </a:xfrm>
          <a:prstGeom prst="rect">
            <a:avLst/>
          </a:prstGeom>
        </p:spPr>
      </p:pic>
      <p:pic>
        <p:nvPicPr>
          <p:cNvPr id="19" name="內容版面配置區 4">
            <a:extLst>
              <a:ext uri="{FF2B5EF4-FFF2-40B4-BE49-F238E27FC236}">
                <a16:creationId xmlns:a16="http://schemas.microsoft.com/office/drawing/2014/main" id="{B1377C30-2AEB-321A-C2C9-1203AAAD8C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3438"/>
            <a:ext cx="12199500" cy="956983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55E13CB-0D9C-480D-98AE-E7BE39E394F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11"/>
          <a:stretch/>
        </p:blipFill>
        <p:spPr>
          <a:xfrm>
            <a:off x="293" y="2949054"/>
            <a:ext cx="12191414" cy="565025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D410A21-FDA2-4C82-8D1C-258A92625D92}"/>
              </a:ext>
            </a:extLst>
          </p:cNvPr>
          <p:cNvSpPr/>
          <p:nvPr/>
        </p:nvSpPr>
        <p:spPr>
          <a:xfrm>
            <a:off x="-293" y="0"/>
            <a:ext cx="12192000" cy="6858000"/>
          </a:xfrm>
          <a:prstGeom prst="rect">
            <a:avLst/>
          </a:prstGeom>
          <a:gradFill flip="none" rotWithShape="1">
            <a:gsLst>
              <a:gs pos="55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84F52164-C5A3-A84D-66D8-C72F2E170C8D}"/>
              </a:ext>
            </a:extLst>
          </p:cNvPr>
          <p:cNvGrpSpPr/>
          <p:nvPr/>
        </p:nvGrpSpPr>
        <p:grpSpPr>
          <a:xfrm>
            <a:off x="4292354" y="5324678"/>
            <a:ext cx="2857276" cy="967070"/>
            <a:chOff x="3740150" y="4713360"/>
            <a:chExt cx="4154854" cy="1406247"/>
          </a:xfrm>
        </p:grpSpPr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BD5605B6-EF78-41CD-AEE4-9A60F3444123}"/>
                </a:ext>
              </a:extLst>
            </p:cNvPr>
            <p:cNvGrpSpPr/>
            <p:nvPr/>
          </p:nvGrpSpPr>
          <p:grpSpPr>
            <a:xfrm>
              <a:off x="4732654" y="5024020"/>
              <a:ext cx="3162350" cy="1050245"/>
              <a:chOff x="795654" y="858185"/>
              <a:chExt cx="3162350" cy="1050245"/>
            </a:xfrm>
          </p:grpSpPr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CD451703-BF84-4A2E-8E90-1A8D7389399A}"/>
                  </a:ext>
                </a:extLst>
              </p:cNvPr>
              <p:cNvSpPr/>
              <p:nvPr/>
            </p:nvSpPr>
            <p:spPr>
              <a:xfrm>
                <a:off x="795654" y="935349"/>
                <a:ext cx="1189266" cy="5006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1" i="0" u="none" strike="noStrike" kern="1200" cap="none" spc="0" normalizeH="0" baseline="0" noProof="0" dirty="0">
                    <a:ln>
                      <a:noFill/>
                    </a:ln>
                    <a:gradFill flip="none" rotWithShape="1">
                      <a:gsLst>
                        <a:gs pos="0">
                          <a:srgbClr val="00B0F0"/>
                        </a:gs>
                        <a:gs pos="100000">
                          <a:prstClr val="white"/>
                        </a:gs>
                      </a:gsLst>
                      <a:lin ang="2700000" scaled="1"/>
                      <a:tileRect/>
                    </a:gradFill>
                    <a:effectLst>
                      <a:outerShdw blurRad="50800" dist="38100" dir="5400000" algn="t" rotWithShape="0">
                        <a:srgbClr val="002060">
                          <a:alpha val="86000"/>
                        </a:srgbClr>
                      </a:outerShdw>
                    </a:effectLst>
                    <a:uLnTx/>
                    <a:uFillTx/>
                    <a:latin typeface="TTTGB Medium" panose="020C06030202040F0204" pitchFamily="34" charset="-122"/>
                    <a:ea typeface="TTTGB Medium" panose="020C06030202040F0204" pitchFamily="34" charset="-122"/>
                    <a:cs typeface="+mn-cs"/>
                  </a:rPr>
                  <a:t>AI</a:t>
                </a:r>
                <a:r>
                  <a:rPr kumimoji="0" lang="zh-CN" altLang="en-US" sz="1600" b="1" i="0" u="none" strike="noStrike" kern="1200" cap="none" spc="0" normalizeH="0" baseline="0" noProof="0" dirty="0">
                    <a:ln>
                      <a:noFill/>
                    </a:ln>
                    <a:gradFill flip="none" rotWithShape="1">
                      <a:gsLst>
                        <a:gs pos="0">
                          <a:srgbClr val="00B0F0"/>
                        </a:gs>
                        <a:gs pos="100000">
                          <a:prstClr val="white"/>
                        </a:gs>
                      </a:gsLst>
                      <a:lin ang="2700000" scaled="1"/>
                      <a:tileRect/>
                    </a:gradFill>
                    <a:effectLst>
                      <a:outerShdw blurRad="50800" dist="38100" dir="5400000" algn="t" rotWithShape="0">
                        <a:srgbClr val="002060">
                          <a:alpha val="86000"/>
                        </a:srgbClr>
                      </a:outerShdw>
                    </a:effectLst>
                    <a:uLnTx/>
                    <a:uFillTx/>
                    <a:latin typeface="TTTGB Medium" panose="020C06030202040F0204" pitchFamily="34" charset="-122"/>
                    <a:ea typeface="TTTGB Medium" panose="020C06030202040F0204" pitchFamily="34" charset="-122"/>
                    <a:cs typeface="+mn-cs"/>
                  </a:rPr>
                  <a:t>元年</a:t>
                </a:r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001D64B0-5874-4B93-A964-5A608FACC72A}"/>
                  </a:ext>
                </a:extLst>
              </p:cNvPr>
              <p:cNvSpPr/>
              <p:nvPr/>
            </p:nvSpPr>
            <p:spPr>
              <a:xfrm>
                <a:off x="1740643" y="858185"/>
                <a:ext cx="2217361" cy="10502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>
                    <a:ln>
                      <a:noFill/>
                    </a:ln>
                    <a:gradFill flip="none" rotWithShape="1">
                      <a:gsLst>
                        <a:gs pos="0">
                          <a:srgbClr val="00B0F0"/>
                        </a:gs>
                        <a:gs pos="100000">
                          <a:prstClr val="white"/>
                        </a:gs>
                      </a:gsLst>
                      <a:lin ang="2700000" scaled="1"/>
                      <a:tileRect/>
                    </a:gradFill>
                    <a:effectLst>
                      <a:outerShdw blurRad="50800" dist="38100" dir="5400000" algn="t" rotWithShape="0">
                        <a:srgbClr val="002060">
                          <a:alpha val="86000"/>
                        </a:srgbClr>
                      </a:outerShdw>
                    </a:effectLst>
                    <a:uLnTx/>
                    <a:uFillTx/>
                    <a:latin typeface="TTTGB Medium" panose="020C06030202040F0204" pitchFamily="34" charset="-122"/>
                    <a:ea typeface="TTTGB Medium" panose="020C06030202040F0204" pitchFamily="34" charset="-122"/>
                    <a:cs typeface="+mn-cs"/>
                  </a:rPr>
                  <a:t>2023</a:t>
                </a: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8CAF69BD-9E4A-4302-9550-E98D666BF914}"/>
                  </a:ext>
                </a:extLst>
              </p:cNvPr>
              <p:cNvSpPr/>
              <p:nvPr/>
            </p:nvSpPr>
            <p:spPr>
              <a:xfrm>
                <a:off x="795654" y="1275518"/>
                <a:ext cx="1196257" cy="5662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50800" dist="38100" dir="5400000" algn="t" rotWithShape="0">
                        <a:srgbClr val="002060"/>
                      </a:outerShdw>
                    </a:effectLst>
                    <a:uLnTx/>
                    <a:uFillTx/>
                    <a:latin typeface="DIN-BoldItalicAlt" pitchFamily="50" charset="0"/>
                    <a:ea typeface="TTTGB Medium" panose="020C06030202040F0204" pitchFamily="34" charset="-122"/>
                    <a:cs typeface="+mn-cs"/>
                  </a:rPr>
                  <a:t>Development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50800" dist="38100" dir="5400000" algn="t" rotWithShape="0">
                        <a:srgbClr val="002060"/>
                      </a:outerShdw>
                    </a:effectLst>
                    <a:uLnTx/>
                    <a:uFillTx/>
                    <a:latin typeface="DIN-BoldItalicAlt" pitchFamily="50" charset="0"/>
                    <a:ea typeface="TTTGB Medium" panose="020C06030202040F0204" pitchFamily="34" charset="-122"/>
                    <a:cs typeface="+mn-cs"/>
                  </a:rPr>
                  <a:t>History</a:t>
                </a:r>
              </a:p>
            </p:txBody>
          </p:sp>
        </p:grpSp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ABBB4DEB-0A78-4CB0-9FCF-478A37054D9A}"/>
                </a:ext>
              </a:extLst>
            </p:cNvPr>
            <p:cNvCxnSpPr/>
            <p:nvPr/>
          </p:nvCxnSpPr>
          <p:spPr>
            <a:xfrm>
              <a:off x="3884581" y="6119607"/>
              <a:ext cx="3681071" cy="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  <a:gs pos="61000">
                    <a:srgbClr val="00B0F0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F58B6A30-CD25-4952-9766-B5680FF53EBB}"/>
                </a:ext>
              </a:extLst>
            </p:cNvPr>
            <p:cNvCxnSpPr>
              <a:cxnSpLocks/>
            </p:cNvCxnSpPr>
            <p:nvPr/>
          </p:nvCxnSpPr>
          <p:spPr>
            <a:xfrm>
              <a:off x="3740150" y="5135357"/>
              <a:ext cx="924925" cy="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B6F26688-B771-402B-B051-0FE24EDB427F}"/>
                </a:ext>
              </a:extLst>
            </p:cNvPr>
            <p:cNvCxnSpPr>
              <a:cxnSpLocks/>
            </p:cNvCxnSpPr>
            <p:nvPr/>
          </p:nvCxnSpPr>
          <p:spPr>
            <a:xfrm>
              <a:off x="4059554" y="5967207"/>
              <a:ext cx="924925" cy="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58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4E41DA1B-695A-4BBE-AA82-4651C908382A}"/>
                </a:ext>
              </a:extLst>
            </p:cNvPr>
            <p:cNvCxnSpPr>
              <a:cxnSpLocks/>
            </p:cNvCxnSpPr>
            <p:nvPr/>
          </p:nvCxnSpPr>
          <p:spPr>
            <a:xfrm>
              <a:off x="6807200" y="5306605"/>
              <a:ext cx="1079254" cy="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CFA614E5-C943-4192-8FB5-C75CE535AFC6}"/>
                </a:ext>
              </a:extLst>
            </p:cNvPr>
            <p:cNvCxnSpPr>
              <a:cxnSpLocks/>
            </p:cNvCxnSpPr>
            <p:nvPr/>
          </p:nvCxnSpPr>
          <p:spPr>
            <a:xfrm>
              <a:off x="4813054" y="4713360"/>
              <a:ext cx="1079254" cy="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86000">
                    <a:srgbClr val="00B0F0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字方塊 1">
            <a:extLst>
              <a:ext uri="{FF2B5EF4-FFF2-40B4-BE49-F238E27FC236}">
                <a16:creationId xmlns:a16="http://schemas.microsoft.com/office/drawing/2014/main" id="{F77A0F8D-1066-A29D-3BA4-813BF0DE39AA}"/>
              </a:ext>
            </a:extLst>
          </p:cNvPr>
          <p:cNvSpPr txBox="1"/>
          <p:nvPr/>
        </p:nvSpPr>
        <p:spPr>
          <a:xfrm>
            <a:off x="4296000" y="6374207"/>
            <a:ext cx="3600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TW" altLang="en-US" sz="12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</a:rPr>
              <a:t>嘆為觀止各領域的</a:t>
            </a:r>
            <a:r>
              <a:rPr lang="en-US" altLang="zh-TW" sz="12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  <a:ea typeface="TTTGB Medium" panose="020C06030202040F0204" pitchFamily="34" charset="-122"/>
              </a:rPr>
              <a:t>AI</a:t>
            </a:r>
            <a:endParaRPr lang="zh-TW" altLang="en-US" sz="1200" b="1" dirty="0">
              <a:gradFill flip="none" rotWithShape="1">
                <a:gsLst>
                  <a:gs pos="0">
                    <a:srgbClr val="00B0F0"/>
                  </a:gs>
                  <a:gs pos="100000">
                    <a:prstClr val="white"/>
                  </a:gs>
                </a:gsLst>
                <a:lin ang="2700000" scaled="1"/>
                <a:tileRect/>
              </a:gradFill>
              <a:effectLst>
                <a:outerShdw blurRad="50800" dist="38100" dir="5400000" algn="t" rotWithShape="0">
                  <a:srgbClr val="002060">
                    <a:alpha val="86000"/>
                  </a:srgbClr>
                </a:outerShdw>
              </a:effectLst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5239A6F4-37B9-E2B3-D15A-A206C9E1E23E}"/>
              </a:ext>
            </a:extLst>
          </p:cNvPr>
          <p:cNvGrpSpPr/>
          <p:nvPr/>
        </p:nvGrpSpPr>
        <p:grpSpPr>
          <a:xfrm rot="5400000">
            <a:off x="1176317" y="4418431"/>
            <a:ext cx="9822340" cy="9936529"/>
            <a:chOff x="-2370031" y="-3153415"/>
            <a:chExt cx="12747729" cy="12895928"/>
          </a:xfrm>
        </p:grpSpPr>
        <p:sp>
          <p:nvSpPr>
            <p:cNvPr id="6" name="PA-椭圆 1">
              <a:extLst>
                <a:ext uri="{FF2B5EF4-FFF2-40B4-BE49-F238E27FC236}">
                  <a16:creationId xmlns:a16="http://schemas.microsoft.com/office/drawing/2014/main" id="{056A9A1B-D565-5309-FB1C-66AD9BE85546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 flipV="1">
              <a:off x="-759617" y="-1394802"/>
              <a:ext cx="9647604" cy="964760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b="1">
                <a:solidFill>
                  <a:srgbClr val="49C6F4"/>
                </a:solidFill>
                <a:cs typeface="+mn-ea"/>
                <a:sym typeface="+mn-lt"/>
              </a:endParaRPr>
            </a:p>
          </p:txBody>
        </p:sp>
        <p:sp>
          <p:nvSpPr>
            <p:cNvPr id="8" name="文本框 13">
              <a:extLst>
                <a:ext uri="{FF2B5EF4-FFF2-40B4-BE49-F238E27FC236}">
                  <a16:creationId xmlns:a16="http://schemas.microsoft.com/office/drawing/2014/main" id="{5F1B9EF6-9A8B-85F0-AD87-183FCE716EC1}"/>
                </a:ext>
              </a:extLst>
            </p:cNvPr>
            <p:cNvSpPr txBox="1"/>
            <p:nvPr/>
          </p:nvSpPr>
          <p:spPr>
            <a:xfrm>
              <a:off x="1639479" y="-3153415"/>
              <a:ext cx="4849412" cy="1243809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zh-TW" altLang="en-US" sz="4000" b="1" dirty="0">
                  <a:gradFill flip="none" rotWithShape="1">
                    <a:gsLst>
                      <a:gs pos="0">
                        <a:srgbClr val="00B0F0"/>
                      </a:gs>
                      <a:gs pos="100000">
                        <a:prstClr val="white"/>
                      </a:gs>
                    </a:gsLst>
                    <a:lin ang="2700000" scaled="1"/>
                    <a:tileRect/>
                  </a:gradFill>
                  <a:effectLst>
                    <a:outerShdw blurRad="50800" dist="38100" dir="5400000" algn="t" rotWithShape="0">
                      <a:srgbClr val="002060">
                        <a:alpha val="86000"/>
                      </a:srgbClr>
                    </a:outerShdw>
                  </a:effectLst>
                  <a:sym typeface="+mn-lt"/>
                </a:rPr>
                <a:t>自動駕駛</a:t>
              </a:r>
              <a:endParaRPr lang="zh-CN" altLang="en-US" sz="40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  <a:ea typeface="TTTGB Medium" panose="020C06030202040F0204" pitchFamily="34" charset="-122"/>
                <a:sym typeface="+mn-lt"/>
              </a:endParaRPr>
            </a:p>
          </p:txBody>
        </p:sp>
        <p:sp>
          <p:nvSpPr>
            <p:cNvPr id="9" name="文本框 13">
              <a:extLst>
                <a:ext uri="{FF2B5EF4-FFF2-40B4-BE49-F238E27FC236}">
                  <a16:creationId xmlns:a16="http://schemas.microsoft.com/office/drawing/2014/main" id="{FA988A82-FA26-660D-CE0F-AC740674A412}"/>
                </a:ext>
              </a:extLst>
            </p:cNvPr>
            <p:cNvSpPr txBox="1"/>
            <p:nvPr/>
          </p:nvSpPr>
          <p:spPr>
            <a:xfrm rot="5400000">
              <a:off x="7342588" y="2818596"/>
              <a:ext cx="4849412" cy="1220808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4000" b="1" dirty="0">
                  <a:gradFill flip="none" rotWithShape="1">
                    <a:gsLst>
                      <a:gs pos="0">
                        <a:srgbClr val="00B0F0"/>
                      </a:gs>
                      <a:gs pos="100000">
                        <a:prstClr val="white"/>
                      </a:gs>
                    </a:gsLst>
                    <a:lin ang="2700000" scaled="1"/>
                    <a:tileRect/>
                  </a:gradFill>
                  <a:effectLst>
                    <a:outerShdw blurRad="50800" dist="38100" dir="5400000" algn="t" rotWithShape="0">
                      <a:srgbClr val="002060">
                        <a:alpha val="86000"/>
                      </a:srgbClr>
                    </a:outerShdw>
                  </a:effectLst>
                  <a:sym typeface="+mn-lt"/>
                </a:rPr>
                <a:t>圖像合成</a:t>
              </a:r>
              <a:endParaRPr lang="zh-CN" altLang="en-US" sz="40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  <a:sym typeface="+mn-lt"/>
              </a:endParaRPr>
            </a:p>
          </p:txBody>
        </p:sp>
        <p:sp>
          <p:nvSpPr>
            <p:cNvPr id="10" name="文本框 13">
              <a:extLst>
                <a:ext uri="{FF2B5EF4-FFF2-40B4-BE49-F238E27FC236}">
                  <a16:creationId xmlns:a16="http://schemas.microsoft.com/office/drawing/2014/main" id="{273D62BB-853F-5E0D-249F-10AC1A0C7BD7}"/>
                </a:ext>
              </a:extLst>
            </p:cNvPr>
            <p:cNvSpPr txBox="1"/>
            <p:nvPr/>
          </p:nvSpPr>
          <p:spPr>
            <a:xfrm rot="10800000">
              <a:off x="617957" y="8521705"/>
              <a:ext cx="6892456" cy="1220808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TW" altLang="en-US" sz="4000" b="1" dirty="0">
                  <a:gradFill flip="none" rotWithShape="1">
                    <a:gsLst>
                      <a:gs pos="0">
                        <a:srgbClr val="00B0F0"/>
                      </a:gs>
                      <a:gs pos="100000">
                        <a:prstClr val="white"/>
                      </a:gs>
                    </a:gsLst>
                    <a:lin ang="2700000" scaled="1"/>
                    <a:tileRect/>
                  </a:gradFill>
                  <a:effectLst>
                    <a:outerShdw blurRad="50800" dist="38100" dir="5400000" algn="t" rotWithShape="0">
                      <a:srgbClr val="002060">
                        <a:alpha val="86000"/>
                      </a:srgbClr>
                    </a:outerShdw>
                  </a:effectLst>
                  <a:sym typeface="+mn-lt"/>
                </a:rPr>
                <a:t>自動繪畫</a:t>
              </a:r>
              <a:endParaRPr lang="zh-CN" altLang="en-US" sz="40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  <a:sym typeface="+mn-lt"/>
              </a:endParaRPr>
            </a:p>
          </p:txBody>
        </p:sp>
        <p:sp>
          <p:nvSpPr>
            <p:cNvPr id="12" name="文本框 13">
              <a:extLst>
                <a:ext uri="{FF2B5EF4-FFF2-40B4-BE49-F238E27FC236}">
                  <a16:creationId xmlns:a16="http://schemas.microsoft.com/office/drawing/2014/main" id="{FF1119EF-7799-0446-22D6-28572FE288C4}"/>
                </a:ext>
              </a:extLst>
            </p:cNvPr>
            <p:cNvSpPr txBox="1"/>
            <p:nvPr/>
          </p:nvSpPr>
          <p:spPr>
            <a:xfrm rot="16200000">
              <a:off x="-4184333" y="2818596"/>
              <a:ext cx="4849411" cy="1220808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4000" b="1" dirty="0">
                  <a:gradFill flip="none" rotWithShape="1">
                    <a:gsLst>
                      <a:gs pos="0">
                        <a:srgbClr val="00B0F0"/>
                      </a:gs>
                      <a:gs pos="100000">
                        <a:prstClr val="white"/>
                      </a:gs>
                    </a:gsLst>
                    <a:lin ang="2700000" scaled="1"/>
                    <a:tileRect/>
                  </a:gradFill>
                  <a:effectLst>
                    <a:outerShdw blurRad="50800" dist="38100" dir="5400000" algn="t" rotWithShape="0">
                      <a:srgbClr val="002060">
                        <a:alpha val="86000"/>
                      </a:srgbClr>
                    </a:outerShdw>
                  </a:effectLst>
                  <a:sym typeface="+mn-lt"/>
                </a:rPr>
                <a:t>自動作文</a:t>
              </a:r>
              <a:endParaRPr lang="zh-CN" altLang="en-US" sz="40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8956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群組 13">
            <a:extLst>
              <a:ext uri="{FF2B5EF4-FFF2-40B4-BE49-F238E27FC236}">
                <a16:creationId xmlns:a16="http://schemas.microsoft.com/office/drawing/2014/main" id="{B9F6BA1E-07BA-BDF9-AF86-16ED45133113}"/>
              </a:ext>
            </a:extLst>
          </p:cNvPr>
          <p:cNvGrpSpPr/>
          <p:nvPr/>
        </p:nvGrpSpPr>
        <p:grpSpPr>
          <a:xfrm>
            <a:off x="-7500" y="-72416"/>
            <a:ext cx="12207000" cy="6238668"/>
            <a:chOff x="-8868607" y="-7999373"/>
            <a:chExt cx="9059090" cy="4629857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221CC0E3-D0CD-BBB8-0E7F-506FE0CBF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868607" y="-7945629"/>
              <a:ext cx="4512654" cy="4576113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E613275F-AB9D-7F34-0FD0-D788179BF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55953" y="-7999373"/>
              <a:ext cx="4546436" cy="4576113"/>
            </a:xfrm>
            <a:prstGeom prst="rect">
              <a:avLst/>
            </a:prstGeom>
          </p:spPr>
        </p:pic>
      </p:grpSp>
      <p:pic>
        <p:nvPicPr>
          <p:cNvPr id="17" name="圖片 16">
            <a:extLst>
              <a:ext uri="{FF2B5EF4-FFF2-40B4-BE49-F238E27FC236}">
                <a16:creationId xmlns:a16="http://schemas.microsoft.com/office/drawing/2014/main" id="{BB997B41-2041-54C8-8395-6B2AF40F96B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556394"/>
            <a:ext cx="12199501" cy="5794763"/>
          </a:xfrm>
          <a:prstGeom prst="rect">
            <a:avLst/>
          </a:prstGeom>
        </p:spPr>
      </p:pic>
      <p:pic>
        <p:nvPicPr>
          <p:cNvPr id="19" name="內容版面配置區 4">
            <a:extLst>
              <a:ext uri="{FF2B5EF4-FFF2-40B4-BE49-F238E27FC236}">
                <a16:creationId xmlns:a16="http://schemas.microsoft.com/office/drawing/2014/main" id="{B1377C30-2AEB-321A-C2C9-1203AAAD8CF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2050" y="6166252"/>
            <a:ext cx="14051880" cy="1102292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55E13CB-0D9C-480D-98AE-E7BE39E394F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11"/>
          <a:stretch/>
        </p:blipFill>
        <p:spPr>
          <a:xfrm>
            <a:off x="293" y="2949054"/>
            <a:ext cx="12191414" cy="565025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D410A21-FDA2-4C82-8D1C-258A92625D92}"/>
              </a:ext>
            </a:extLst>
          </p:cNvPr>
          <p:cNvSpPr/>
          <p:nvPr/>
        </p:nvSpPr>
        <p:spPr>
          <a:xfrm>
            <a:off x="-293" y="524780"/>
            <a:ext cx="12192000" cy="6858000"/>
          </a:xfrm>
          <a:prstGeom prst="rect">
            <a:avLst/>
          </a:prstGeom>
          <a:gradFill flip="none" rotWithShape="1">
            <a:gsLst>
              <a:gs pos="55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84F52164-C5A3-A84D-66D8-C72F2E170C8D}"/>
              </a:ext>
            </a:extLst>
          </p:cNvPr>
          <p:cNvGrpSpPr/>
          <p:nvPr/>
        </p:nvGrpSpPr>
        <p:grpSpPr>
          <a:xfrm>
            <a:off x="4292354" y="5324678"/>
            <a:ext cx="2857276" cy="967070"/>
            <a:chOff x="3740150" y="4713360"/>
            <a:chExt cx="4154854" cy="1406247"/>
          </a:xfrm>
        </p:grpSpPr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BD5605B6-EF78-41CD-AEE4-9A60F3444123}"/>
                </a:ext>
              </a:extLst>
            </p:cNvPr>
            <p:cNvGrpSpPr/>
            <p:nvPr/>
          </p:nvGrpSpPr>
          <p:grpSpPr>
            <a:xfrm>
              <a:off x="4732654" y="5024020"/>
              <a:ext cx="3162350" cy="1050245"/>
              <a:chOff x="795654" y="858185"/>
              <a:chExt cx="3162350" cy="1050245"/>
            </a:xfrm>
          </p:grpSpPr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CD451703-BF84-4A2E-8E90-1A8D7389399A}"/>
                  </a:ext>
                </a:extLst>
              </p:cNvPr>
              <p:cNvSpPr/>
              <p:nvPr/>
            </p:nvSpPr>
            <p:spPr>
              <a:xfrm>
                <a:off x="795654" y="935349"/>
                <a:ext cx="1189266" cy="5006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1" i="0" u="none" strike="noStrike" kern="1200" cap="none" spc="0" normalizeH="0" baseline="0" noProof="0" dirty="0">
                    <a:ln>
                      <a:noFill/>
                    </a:ln>
                    <a:gradFill flip="none" rotWithShape="1">
                      <a:gsLst>
                        <a:gs pos="0">
                          <a:srgbClr val="00B0F0"/>
                        </a:gs>
                        <a:gs pos="100000">
                          <a:prstClr val="white"/>
                        </a:gs>
                      </a:gsLst>
                      <a:lin ang="2700000" scaled="1"/>
                      <a:tileRect/>
                    </a:gradFill>
                    <a:effectLst>
                      <a:outerShdw blurRad="50800" dist="38100" dir="5400000" algn="t" rotWithShape="0">
                        <a:srgbClr val="002060">
                          <a:alpha val="86000"/>
                        </a:srgbClr>
                      </a:outerShdw>
                    </a:effectLst>
                    <a:uLnTx/>
                    <a:uFillTx/>
                    <a:latin typeface="TTTGB Medium" panose="020C06030202040F0204" pitchFamily="34" charset="-122"/>
                    <a:ea typeface="TTTGB Medium" panose="020C06030202040F0204" pitchFamily="34" charset="-122"/>
                    <a:cs typeface="+mn-cs"/>
                  </a:rPr>
                  <a:t>AI</a:t>
                </a:r>
                <a:r>
                  <a:rPr kumimoji="0" lang="zh-CN" altLang="en-US" sz="1600" b="1" i="0" u="none" strike="noStrike" kern="1200" cap="none" spc="0" normalizeH="0" baseline="0" noProof="0" dirty="0">
                    <a:ln>
                      <a:noFill/>
                    </a:ln>
                    <a:gradFill flip="none" rotWithShape="1">
                      <a:gsLst>
                        <a:gs pos="0">
                          <a:srgbClr val="00B0F0"/>
                        </a:gs>
                        <a:gs pos="100000">
                          <a:prstClr val="white"/>
                        </a:gs>
                      </a:gsLst>
                      <a:lin ang="2700000" scaled="1"/>
                      <a:tileRect/>
                    </a:gradFill>
                    <a:effectLst>
                      <a:outerShdw blurRad="50800" dist="38100" dir="5400000" algn="t" rotWithShape="0">
                        <a:srgbClr val="002060">
                          <a:alpha val="86000"/>
                        </a:srgbClr>
                      </a:outerShdw>
                    </a:effectLst>
                    <a:uLnTx/>
                    <a:uFillTx/>
                    <a:latin typeface="TTTGB Medium" panose="020C06030202040F0204" pitchFamily="34" charset="-122"/>
                    <a:ea typeface="TTTGB Medium" panose="020C06030202040F0204" pitchFamily="34" charset="-122"/>
                    <a:cs typeface="+mn-cs"/>
                  </a:rPr>
                  <a:t>元年</a:t>
                </a:r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001D64B0-5874-4B93-A964-5A608FACC72A}"/>
                  </a:ext>
                </a:extLst>
              </p:cNvPr>
              <p:cNvSpPr/>
              <p:nvPr/>
            </p:nvSpPr>
            <p:spPr>
              <a:xfrm>
                <a:off x="1740643" y="858185"/>
                <a:ext cx="2217361" cy="10502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>
                    <a:ln>
                      <a:noFill/>
                    </a:ln>
                    <a:gradFill flip="none" rotWithShape="1">
                      <a:gsLst>
                        <a:gs pos="0">
                          <a:srgbClr val="00B0F0"/>
                        </a:gs>
                        <a:gs pos="100000">
                          <a:prstClr val="white"/>
                        </a:gs>
                      </a:gsLst>
                      <a:lin ang="2700000" scaled="1"/>
                      <a:tileRect/>
                    </a:gradFill>
                    <a:effectLst>
                      <a:outerShdw blurRad="50800" dist="38100" dir="5400000" algn="t" rotWithShape="0">
                        <a:srgbClr val="002060">
                          <a:alpha val="86000"/>
                        </a:srgbClr>
                      </a:outerShdw>
                    </a:effectLst>
                    <a:uLnTx/>
                    <a:uFillTx/>
                    <a:latin typeface="TTTGB Medium" panose="020C06030202040F0204" pitchFamily="34" charset="-122"/>
                    <a:ea typeface="TTTGB Medium" panose="020C06030202040F0204" pitchFamily="34" charset="-122"/>
                    <a:cs typeface="+mn-cs"/>
                  </a:rPr>
                  <a:t>2023</a:t>
                </a: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8CAF69BD-9E4A-4302-9550-E98D666BF914}"/>
                  </a:ext>
                </a:extLst>
              </p:cNvPr>
              <p:cNvSpPr/>
              <p:nvPr/>
            </p:nvSpPr>
            <p:spPr>
              <a:xfrm>
                <a:off x="795654" y="1275518"/>
                <a:ext cx="1196257" cy="5662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50800" dist="38100" dir="5400000" algn="t" rotWithShape="0">
                        <a:srgbClr val="002060"/>
                      </a:outerShdw>
                    </a:effectLst>
                    <a:uLnTx/>
                    <a:uFillTx/>
                    <a:latin typeface="DIN-BoldItalicAlt" pitchFamily="50" charset="0"/>
                    <a:ea typeface="TTTGB Medium" panose="020C06030202040F0204" pitchFamily="34" charset="-122"/>
                    <a:cs typeface="+mn-cs"/>
                  </a:rPr>
                  <a:t>Development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50800" dist="38100" dir="5400000" algn="t" rotWithShape="0">
                        <a:srgbClr val="002060"/>
                      </a:outerShdw>
                    </a:effectLst>
                    <a:uLnTx/>
                    <a:uFillTx/>
                    <a:latin typeface="DIN-BoldItalicAlt" pitchFamily="50" charset="0"/>
                    <a:ea typeface="TTTGB Medium" panose="020C06030202040F0204" pitchFamily="34" charset="-122"/>
                    <a:cs typeface="+mn-cs"/>
                  </a:rPr>
                  <a:t>History</a:t>
                </a:r>
              </a:p>
            </p:txBody>
          </p:sp>
        </p:grpSp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ABBB4DEB-0A78-4CB0-9FCF-478A37054D9A}"/>
                </a:ext>
              </a:extLst>
            </p:cNvPr>
            <p:cNvCxnSpPr/>
            <p:nvPr/>
          </p:nvCxnSpPr>
          <p:spPr>
            <a:xfrm>
              <a:off x="3884581" y="6119607"/>
              <a:ext cx="3681071" cy="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  <a:gs pos="61000">
                    <a:srgbClr val="00B0F0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F58B6A30-CD25-4952-9766-B5680FF53EBB}"/>
                </a:ext>
              </a:extLst>
            </p:cNvPr>
            <p:cNvCxnSpPr>
              <a:cxnSpLocks/>
            </p:cNvCxnSpPr>
            <p:nvPr/>
          </p:nvCxnSpPr>
          <p:spPr>
            <a:xfrm>
              <a:off x="3740150" y="5135357"/>
              <a:ext cx="924925" cy="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B6F26688-B771-402B-B051-0FE24EDB427F}"/>
                </a:ext>
              </a:extLst>
            </p:cNvPr>
            <p:cNvCxnSpPr>
              <a:cxnSpLocks/>
            </p:cNvCxnSpPr>
            <p:nvPr/>
          </p:nvCxnSpPr>
          <p:spPr>
            <a:xfrm>
              <a:off x="4059554" y="5967207"/>
              <a:ext cx="924925" cy="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58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4E41DA1B-695A-4BBE-AA82-4651C908382A}"/>
                </a:ext>
              </a:extLst>
            </p:cNvPr>
            <p:cNvCxnSpPr>
              <a:cxnSpLocks/>
            </p:cNvCxnSpPr>
            <p:nvPr/>
          </p:nvCxnSpPr>
          <p:spPr>
            <a:xfrm>
              <a:off x="6807200" y="5306605"/>
              <a:ext cx="1079254" cy="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CFA614E5-C943-4192-8FB5-C75CE535AFC6}"/>
                </a:ext>
              </a:extLst>
            </p:cNvPr>
            <p:cNvCxnSpPr>
              <a:cxnSpLocks/>
            </p:cNvCxnSpPr>
            <p:nvPr/>
          </p:nvCxnSpPr>
          <p:spPr>
            <a:xfrm>
              <a:off x="4813054" y="4713360"/>
              <a:ext cx="1079254" cy="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86000">
                    <a:srgbClr val="00B0F0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字方塊 1">
            <a:extLst>
              <a:ext uri="{FF2B5EF4-FFF2-40B4-BE49-F238E27FC236}">
                <a16:creationId xmlns:a16="http://schemas.microsoft.com/office/drawing/2014/main" id="{F77A0F8D-1066-A29D-3BA4-813BF0DE39AA}"/>
              </a:ext>
            </a:extLst>
          </p:cNvPr>
          <p:cNvSpPr txBox="1"/>
          <p:nvPr/>
        </p:nvSpPr>
        <p:spPr>
          <a:xfrm>
            <a:off x="4296000" y="6374207"/>
            <a:ext cx="3600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TW" altLang="en-US" sz="12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</a:rPr>
              <a:t>嘆為觀止各領域的</a:t>
            </a:r>
            <a:r>
              <a:rPr lang="en-US" altLang="zh-TW" sz="12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  <a:ea typeface="TTTGB Medium" panose="020C06030202040F0204" pitchFamily="34" charset="-122"/>
              </a:rPr>
              <a:t>AI</a:t>
            </a:r>
            <a:endParaRPr lang="zh-TW" altLang="en-US" sz="1200" b="1" dirty="0">
              <a:gradFill flip="none" rotWithShape="1">
                <a:gsLst>
                  <a:gs pos="0">
                    <a:srgbClr val="00B0F0"/>
                  </a:gs>
                  <a:gs pos="100000">
                    <a:prstClr val="white"/>
                  </a:gs>
                </a:gsLst>
                <a:lin ang="2700000" scaled="1"/>
                <a:tileRect/>
              </a:gradFill>
              <a:effectLst>
                <a:outerShdw blurRad="50800" dist="38100" dir="5400000" algn="t" rotWithShape="0">
                  <a:srgbClr val="002060">
                    <a:alpha val="86000"/>
                  </a:srgbClr>
                </a:outerShdw>
              </a:effectLst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5239A6F4-37B9-E2B3-D15A-A206C9E1E23E}"/>
              </a:ext>
            </a:extLst>
          </p:cNvPr>
          <p:cNvGrpSpPr/>
          <p:nvPr/>
        </p:nvGrpSpPr>
        <p:grpSpPr>
          <a:xfrm rot="5400000">
            <a:off x="1176317" y="4418431"/>
            <a:ext cx="9822340" cy="9936529"/>
            <a:chOff x="-2370031" y="-3153415"/>
            <a:chExt cx="12747729" cy="12895928"/>
          </a:xfrm>
        </p:grpSpPr>
        <p:sp>
          <p:nvSpPr>
            <p:cNvPr id="6" name="PA-椭圆 1">
              <a:extLst>
                <a:ext uri="{FF2B5EF4-FFF2-40B4-BE49-F238E27FC236}">
                  <a16:creationId xmlns:a16="http://schemas.microsoft.com/office/drawing/2014/main" id="{056A9A1B-D565-5309-FB1C-66AD9BE85546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 flipV="1">
              <a:off x="-759617" y="-1394802"/>
              <a:ext cx="9647604" cy="964760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b="1">
                <a:solidFill>
                  <a:srgbClr val="49C6F4"/>
                </a:solidFill>
                <a:cs typeface="+mn-ea"/>
                <a:sym typeface="+mn-lt"/>
              </a:endParaRPr>
            </a:p>
          </p:txBody>
        </p:sp>
        <p:sp>
          <p:nvSpPr>
            <p:cNvPr id="8" name="文本框 13">
              <a:extLst>
                <a:ext uri="{FF2B5EF4-FFF2-40B4-BE49-F238E27FC236}">
                  <a16:creationId xmlns:a16="http://schemas.microsoft.com/office/drawing/2014/main" id="{5F1B9EF6-9A8B-85F0-AD87-183FCE716EC1}"/>
                </a:ext>
              </a:extLst>
            </p:cNvPr>
            <p:cNvSpPr txBox="1"/>
            <p:nvPr/>
          </p:nvSpPr>
          <p:spPr>
            <a:xfrm>
              <a:off x="1639479" y="-3153415"/>
              <a:ext cx="4849412" cy="1243809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zh-TW" altLang="en-US" sz="4000" b="1" dirty="0">
                  <a:gradFill flip="none" rotWithShape="1">
                    <a:gsLst>
                      <a:gs pos="0">
                        <a:srgbClr val="00B0F0"/>
                      </a:gs>
                      <a:gs pos="100000">
                        <a:prstClr val="white"/>
                      </a:gs>
                    </a:gsLst>
                    <a:lin ang="2700000" scaled="1"/>
                    <a:tileRect/>
                  </a:gradFill>
                  <a:effectLst>
                    <a:outerShdw blurRad="50800" dist="38100" dir="5400000" algn="t" rotWithShape="0">
                      <a:srgbClr val="002060">
                        <a:alpha val="86000"/>
                      </a:srgbClr>
                    </a:outerShdw>
                  </a:effectLst>
                  <a:sym typeface="+mn-lt"/>
                </a:rPr>
                <a:t>自動駕駛</a:t>
              </a:r>
              <a:endParaRPr lang="zh-CN" altLang="en-US" sz="40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  <a:ea typeface="TTTGB Medium" panose="020C06030202040F0204" pitchFamily="34" charset="-122"/>
                <a:sym typeface="+mn-lt"/>
              </a:endParaRPr>
            </a:p>
          </p:txBody>
        </p:sp>
        <p:sp>
          <p:nvSpPr>
            <p:cNvPr id="9" name="文本框 13">
              <a:extLst>
                <a:ext uri="{FF2B5EF4-FFF2-40B4-BE49-F238E27FC236}">
                  <a16:creationId xmlns:a16="http://schemas.microsoft.com/office/drawing/2014/main" id="{FA988A82-FA26-660D-CE0F-AC740674A412}"/>
                </a:ext>
              </a:extLst>
            </p:cNvPr>
            <p:cNvSpPr txBox="1"/>
            <p:nvPr/>
          </p:nvSpPr>
          <p:spPr>
            <a:xfrm rot="5400000">
              <a:off x="7342588" y="2818596"/>
              <a:ext cx="4849412" cy="1220808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4000" b="1" dirty="0">
                  <a:gradFill flip="none" rotWithShape="1">
                    <a:gsLst>
                      <a:gs pos="0">
                        <a:srgbClr val="00B0F0"/>
                      </a:gs>
                      <a:gs pos="100000">
                        <a:prstClr val="white"/>
                      </a:gs>
                    </a:gsLst>
                    <a:lin ang="2700000" scaled="1"/>
                    <a:tileRect/>
                  </a:gradFill>
                  <a:effectLst>
                    <a:outerShdw blurRad="50800" dist="38100" dir="5400000" algn="t" rotWithShape="0">
                      <a:srgbClr val="002060">
                        <a:alpha val="86000"/>
                      </a:srgbClr>
                    </a:outerShdw>
                  </a:effectLst>
                  <a:sym typeface="+mn-lt"/>
                </a:rPr>
                <a:t>圖像合成</a:t>
              </a:r>
              <a:endParaRPr lang="zh-CN" altLang="en-US" sz="40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  <a:sym typeface="+mn-lt"/>
              </a:endParaRPr>
            </a:p>
          </p:txBody>
        </p:sp>
        <p:sp>
          <p:nvSpPr>
            <p:cNvPr id="10" name="文本框 13">
              <a:extLst>
                <a:ext uri="{FF2B5EF4-FFF2-40B4-BE49-F238E27FC236}">
                  <a16:creationId xmlns:a16="http://schemas.microsoft.com/office/drawing/2014/main" id="{273D62BB-853F-5E0D-249F-10AC1A0C7BD7}"/>
                </a:ext>
              </a:extLst>
            </p:cNvPr>
            <p:cNvSpPr txBox="1"/>
            <p:nvPr/>
          </p:nvSpPr>
          <p:spPr>
            <a:xfrm rot="10800000">
              <a:off x="617957" y="8521705"/>
              <a:ext cx="6892456" cy="1220808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TW" altLang="en-US" sz="4000" b="1" dirty="0">
                  <a:gradFill flip="none" rotWithShape="1">
                    <a:gsLst>
                      <a:gs pos="0">
                        <a:srgbClr val="00B0F0"/>
                      </a:gs>
                      <a:gs pos="100000">
                        <a:prstClr val="white"/>
                      </a:gs>
                    </a:gsLst>
                    <a:lin ang="2700000" scaled="1"/>
                    <a:tileRect/>
                  </a:gradFill>
                  <a:effectLst>
                    <a:outerShdw blurRad="50800" dist="38100" dir="5400000" algn="t" rotWithShape="0">
                      <a:srgbClr val="002060">
                        <a:alpha val="86000"/>
                      </a:srgbClr>
                    </a:outerShdw>
                  </a:effectLst>
                  <a:sym typeface="+mn-lt"/>
                </a:rPr>
                <a:t>自動繪畫</a:t>
              </a:r>
              <a:endParaRPr lang="zh-CN" altLang="en-US" sz="40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  <a:sym typeface="+mn-lt"/>
              </a:endParaRPr>
            </a:p>
          </p:txBody>
        </p:sp>
        <p:sp>
          <p:nvSpPr>
            <p:cNvPr id="12" name="文本框 13">
              <a:extLst>
                <a:ext uri="{FF2B5EF4-FFF2-40B4-BE49-F238E27FC236}">
                  <a16:creationId xmlns:a16="http://schemas.microsoft.com/office/drawing/2014/main" id="{FF1119EF-7799-0446-22D6-28572FE288C4}"/>
                </a:ext>
              </a:extLst>
            </p:cNvPr>
            <p:cNvSpPr txBox="1"/>
            <p:nvPr/>
          </p:nvSpPr>
          <p:spPr>
            <a:xfrm rot="16200000">
              <a:off x="-4184333" y="2818596"/>
              <a:ext cx="4849411" cy="1220808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4000" b="1" dirty="0">
                  <a:gradFill flip="none" rotWithShape="1">
                    <a:gsLst>
                      <a:gs pos="0">
                        <a:srgbClr val="00B0F0"/>
                      </a:gs>
                      <a:gs pos="100000">
                        <a:prstClr val="white"/>
                      </a:gs>
                    </a:gsLst>
                    <a:lin ang="2700000" scaled="1"/>
                    <a:tileRect/>
                  </a:gradFill>
                  <a:effectLst>
                    <a:outerShdw blurRad="50800" dist="38100" dir="5400000" algn="t" rotWithShape="0">
                      <a:srgbClr val="002060">
                        <a:alpha val="86000"/>
                      </a:srgbClr>
                    </a:outerShdw>
                  </a:effectLst>
                  <a:sym typeface="+mn-lt"/>
                </a:rPr>
                <a:t>自動作文</a:t>
              </a:r>
              <a:endParaRPr lang="zh-CN" altLang="en-US" sz="40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45038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內容版面配置區 11">
            <a:extLst>
              <a:ext uri="{FF2B5EF4-FFF2-40B4-BE49-F238E27FC236}">
                <a16:creationId xmlns:a16="http://schemas.microsoft.com/office/drawing/2014/main" id="{0A9454AA-9F43-9E41-C7EC-E9A6E902A0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065" y="1583428"/>
            <a:ext cx="5165643" cy="3917279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9299AFEA-7A45-5883-AC34-254E94645C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260" y="1817639"/>
            <a:ext cx="5964831" cy="3355218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35E354F5-36B1-8F55-9389-488C5221F6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1" y="11273813"/>
            <a:ext cx="12216182" cy="580268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55E13CB-0D9C-480D-98AE-E7BE39E394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11"/>
          <a:stretch/>
        </p:blipFill>
        <p:spPr>
          <a:xfrm>
            <a:off x="293" y="6534687"/>
            <a:ext cx="12191414" cy="565025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D410A21-FDA2-4C82-8D1C-258A92625D9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5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BD5605B6-EF78-41CD-AEE4-9A60F3444123}"/>
              </a:ext>
            </a:extLst>
          </p:cNvPr>
          <p:cNvGrpSpPr/>
          <p:nvPr/>
        </p:nvGrpSpPr>
        <p:grpSpPr>
          <a:xfrm>
            <a:off x="4732654" y="9914548"/>
            <a:ext cx="2807551" cy="1535939"/>
            <a:chOff x="795654" y="547525"/>
            <a:chExt cx="2807551" cy="1535939"/>
          </a:xfrm>
        </p:grpSpPr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CD451703-BF84-4A2E-8E90-1A8D7389399A}"/>
                </a:ext>
              </a:extLst>
            </p:cNvPr>
            <p:cNvSpPr/>
            <p:nvPr/>
          </p:nvSpPr>
          <p:spPr>
            <a:xfrm>
              <a:off x="795654" y="547525"/>
              <a:ext cx="1768433" cy="722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0">
                        <a:srgbClr val="00B0F0"/>
                      </a:gs>
                      <a:gs pos="100000">
                        <a:prstClr val="white"/>
                      </a:gs>
                    </a:gsLst>
                    <a:lin ang="2700000" scaled="1"/>
                    <a:tileRect/>
                  </a:gradFill>
                  <a:effectLst>
                    <a:outerShdw blurRad="50800" dist="38100" dir="5400000" algn="t" rotWithShape="0">
                      <a:srgbClr val="002060">
                        <a:alpha val="86000"/>
                      </a:srgbClr>
                    </a:outerShdw>
                  </a:effectLst>
                  <a:uLnTx/>
                  <a:uFillTx/>
                  <a:latin typeface="TTTGB Medium" panose="020C06030202040F0204" pitchFamily="34" charset="-122"/>
                  <a:ea typeface="TTTGB Medium" panose="020C06030202040F0204" pitchFamily="34" charset="-122"/>
                  <a:cs typeface="+mn-cs"/>
                </a:rPr>
                <a:t>AI</a:t>
              </a:r>
              <a:r>
                <a: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0">
                        <a:srgbClr val="00B0F0"/>
                      </a:gs>
                      <a:gs pos="100000">
                        <a:prstClr val="white"/>
                      </a:gs>
                    </a:gsLst>
                    <a:lin ang="2700000" scaled="1"/>
                    <a:tileRect/>
                  </a:gradFill>
                  <a:effectLst>
                    <a:outerShdw blurRad="50800" dist="38100" dir="5400000" algn="t" rotWithShape="0">
                      <a:srgbClr val="002060">
                        <a:alpha val="86000"/>
                      </a:srgbClr>
                    </a:outerShdw>
                  </a:effectLst>
                  <a:uLnTx/>
                  <a:uFillTx/>
                  <a:latin typeface="TTTGB Medium" panose="020C06030202040F0204" pitchFamily="34" charset="-122"/>
                  <a:ea typeface="TTTGB Medium" panose="020C06030202040F0204" pitchFamily="34" charset="-122"/>
                  <a:cs typeface="+mn-cs"/>
                </a:rPr>
                <a:t>元年</a:t>
              </a: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001D64B0-5874-4B93-A964-5A608FACC72A}"/>
                </a:ext>
              </a:extLst>
            </p:cNvPr>
            <p:cNvSpPr/>
            <p:nvPr/>
          </p:nvSpPr>
          <p:spPr>
            <a:xfrm>
              <a:off x="1712944" y="1140770"/>
              <a:ext cx="1890261" cy="9426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0">
                        <a:srgbClr val="00B0F0"/>
                      </a:gs>
                      <a:gs pos="100000">
                        <a:prstClr val="white"/>
                      </a:gs>
                    </a:gsLst>
                    <a:lin ang="2700000" scaled="1"/>
                    <a:tileRect/>
                  </a:gradFill>
                  <a:effectLst>
                    <a:outerShdw blurRad="50800" dist="38100" dir="5400000" algn="t" rotWithShape="0">
                      <a:srgbClr val="002060">
                        <a:alpha val="86000"/>
                      </a:srgbClr>
                    </a:outerShdw>
                  </a:effectLst>
                  <a:uLnTx/>
                  <a:uFillTx/>
                  <a:latin typeface="TTTGB Medium" panose="020C06030202040F0204" pitchFamily="34" charset="-122"/>
                  <a:ea typeface="TTTGB Medium" panose="020C06030202040F0204" pitchFamily="34" charset="-122"/>
                  <a:cs typeface="+mn-cs"/>
                </a:rPr>
                <a:t>2023</a:t>
              </a:r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8CAF69BD-9E4A-4302-9550-E98D666BF914}"/>
                </a:ext>
              </a:extLst>
            </p:cNvPr>
            <p:cNvSpPr/>
            <p:nvPr/>
          </p:nvSpPr>
          <p:spPr>
            <a:xfrm>
              <a:off x="795654" y="1275519"/>
              <a:ext cx="1061444" cy="4787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srgbClr val="002060"/>
                    </a:outerShdw>
                  </a:effectLst>
                  <a:uLnTx/>
                  <a:uFillTx/>
                  <a:latin typeface="DIN-BoldItalicAlt" pitchFamily="50" charset="0"/>
                  <a:ea typeface="TTTGB Medium" panose="020C06030202040F0204" pitchFamily="34" charset="-122"/>
                  <a:cs typeface="+mn-cs"/>
                </a:rPr>
                <a:t>Development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srgbClr val="002060"/>
                    </a:outerShdw>
                  </a:effectLst>
                  <a:uLnTx/>
                  <a:uFillTx/>
                  <a:latin typeface="DIN-BoldItalicAlt" pitchFamily="50" charset="0"/>
                  <a:ea typeface="TTTGB Medium" panose="020C06030202040F0204" pitchFamily="34" charset="-122"/>
                  <a:cs typeface="+mn-cs"/>
                </a:rPr>
                <a:t>History</a:t>
              </a:r>
            </a:p>
          </p:txBody>
        </p:sp>
      </p:grp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ABBB4DEB-0A78-4CB0-9FCF-478A37054D9A}"/>
              </a:ext>
            </a:extLst>
          </p:cNvPr>
          <p:cNvCxnSpPr/>
          <p:nvPr/>
        </p:nvCxnSpPr>
        <p:spPr>
          <a:xfrm>
            <a:off x="3884581" y="11320795"/>
            <a:ext cx="3681071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  <a:gs pos="61000">
                  <a:srgbClr val="00B0F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F58B6A30-CD25-4952-9766-B5680FF53EBB}"/>
              </a:ext>
            </a:extLst>
          </p:cNvPr>
          <p:cNvCxnSpPr>
            <a:cxnSpLocks/>
          </p:cNvCxnSpPr>
          <p:nvPr/>
        </p:nvCxnSpPr>
        <p:spPr>
          <a:xfrm>
            <a:off x="3740150" y="10336545"/>
            <a:ext cx="924925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B6F26688-B771-402B-B051-0FE24EDB427F}"/>
              </a:ext>
            </a:extLst>
          </p:cNvPr>
          <p:cNvCxnSpPr>
            <a:cxnSpLocks/>
          </p:cNvCxnSpPr>
          <p:nvPr/>
        </p:nvCxnSpPr>
        <p:spPr>
          <a:xfrm>
            <a:off x="4059554" y="11168395"/>
            <a:ext cx="924925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58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4E41DA1B-695A-4BBE-AA82-4651C908382A}"/>
              </a:ext>
            </a:extLst>
          </p:cNvPr>
          <p:cNvCxnSpPr>
            <a:cxnSpLocks/>
          </p:cNvCxnSpPr>
          <p:nvPr/>
        </p:nvCxnSpPr>
        <p:spPr>
          <a:xfrm>
            <a:off x="6807200" y="10507793"/>
            <a:ext cx="1079254" cy="0"/>
          </a:xfrm>
          <a:prstGeom prst="line">
            <a:avLst/>
          </a:prstGeom>
          <a:ln w="9525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CFA614E5-C943-4192-8FB5-C75CE535AFC6}"/>
              </a:ext>
            </a:extLst>
          </p:cNvPr>
          <p:cNvCxnSpPr>
            <a:cxnSpLocks/>
          </p:cNvCxnSpPr>
          <p:nvPr/>
        </p:nvCxnSpPr>
        <p:spPr>
          <a:xfrm>
            <a:off x="4813054" y="9914548"/>
            <a:ext cx="1079254" cy="0"/>
          </a:xfrm>
          <a:prstGeom prst="line">
            <a:avLst/>
          </a:prstGeom>
          <a:ln w="9525">
            <a:gradFill flip="none" rotWithShape="1">
              <a:gsLst>
                <a:gs pos="0">
                  <a:schemeClr val="bg1">
                    <a:alpha val="0"/>
                  </a:schemeClr>
                </a:gs>
                <a:gs pos="86000">
                  <a:srgbClr val="00B0F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字方塊 1">
            <a:extLst>
              <a:ext uri="{FF2B5EF4-FFF2-40B4-BE49-F238E27FC236}">
                <a16:creationId xmlns:a16="http://schemas.microsoft.com/office/drawing/2014/main" id="{F77A0F8D-1066-A29D-3BA4-813BF0DE39AA}"/>
              </a:ext>
            </a:extLst>
          </p:cNvPr>
          <p:cNvSpPr txBox="1"/>
          <p:nvPr/>
        </p:nvSpPr>
        <p:spPr>
          <a:xfrm>
            <a:off x="4296000" y="11575395"/>
            <a:ext cx="3600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TW" altLang="en-US" sz="12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</a:rPr>
              <a:t>嘆為觀止各領域的</a:t>
            </a:r>
            <a:r>
              <a:rPr lang="en-US" altLang="zh-TW" sz="12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  <a:ea typeface="TTTGB Medium" panose="020C06030202040F0204" pitchFamily="34" charset="-122"/>
              </a:rPr>
              <a:t>AI</a:t>
            </a:r>
            <a:endParaRPr lang="zh-TW" altLang="en-US" sz="1200" b="1" dirty="0">
              <a:gradFill flip="none" rotWithShape="1">
                <a:gsLst>
                  <a:gs pos="0">
                    <a:srgbClr val="00B0F0"/>
                  </a:gs>
                  <a:gs pos="100000">
                    <a:prstClr val="white"/>
                  </a:gs>
                </a:gsLst>
                <a:lin ang="2700000" scaled="1"/>
                <a:tileRect/>
              </a:gradFill>
              <a:effectLst>
                <a:outerShdw blurRad="50800" dist="38100" dir="5400000" algn="t" rotWithShape="0">
                  <a:srgbClr val="002060">
                    <a:alpha val="86000"/>
                  </a:srgbClr>
                </a:outerShdw>
              </a:effectLst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5239A6F4-37B9-E2B3-D15A-A206C9E1E23E}"/>
              </a:ext>
            </a:extLst>
          </p:cNvPr>
          <p:cNvGrpSpPr/>
          <p:nvPr/>
        </p:nvGrpSpPr>
        <p:grpSpPr>
          <a:xfrm rot="5400000">
            <a:off x="-546782" y="12089419"/>
            <a:ext cx="13285534" cy="13164830"/>
            <a:chOff x="-2638934" y="-3153415"/>
            <a:chExt cx="13285534" cy="13164830"/>
          </a:xfrm>
        </p:grpSpPr>
        <p:sp>
          <p:nvSpPr>
            <p:cNvPr id="6" name="PA-椭圆 1">
              <a:extLst>
                <a:ext uri="{FF2B5EF4-FFF2-40B4-BE49-F238E27FC236}">
                  <a16:creationId xmlns:a16="http://schemas.microsoft.com/office/drawing/2014/main" id="{056A9A1B-D565-5309-FB1C-66AD9BE85546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 flipV="1">
              <a:off x="-759617" y="-1394802"/>
              <a:ext cx="9647604" cy="964760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8" name="文本框 13">
              <a:extLst>
                <a:ext uri="{FF2B5EF4-FFF2-40B4-BE49-F238E27FC236}">
                  <a16:creationId xmlns:a16="http://schemas.microsoft.com/office/drawing/2014/main" id="{5F1B9EF6-9A8B-85F0-AD87-183FCE716EC1}"/>
                </a:ext>
              </a:extLst>
            </p:cNvPr>
            <p:cNvSpPr txBox="1"/>
            <p:nvPr/>
          </p:nvSpPr>
          <p:spPr>
            <a:xfrm>
              <a:off x="1639479" y="-3153415"/>
              <a:ext cx="4849412" cy="1758613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8000" b="1" dirty="0">
                  <a:noFill/>
                  <a:cs typeface="+mn-ea"/>
                  <a:sym typeface="+mn-lt"/>
                </a:rPr>
                <a:t>自動駕駛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" name="文本框 13">
              <a:extLst>
                <a:ext uri="{FF2B5EF4-FFF2-40B4-BE49-F238E27FC236}">
                  <a16:creationId xmlns:a16="http://schemas.microsoft.com/office/drawing/2014/main" id="{FA988A82-FA26-660D-CE0F-AC740674A412}"/>
                </a:ext>
              </a:extLst>
            </p:cNvPr>
            <p:cNvSpPr txBox="1"/>
            <p:nvPr/>
          </p:nvSpPr>
          <p:spPr>
            <a:xfrm rot="5400000">
              <a:off x="7342588" y="2549694"/>
              <a:ext cx="4849412" cy="1758613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8000" b="1" dirty="0">
                  <a:noFill/>
                  <a:cs typeface="+mn-ea"/>
                  <a:sym typeface="+mn-lt"/>
                </a:rPr>
                <a:t>圖像合成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" name="文本框 13">
              <a:extLst>
                <a:ext uri="{FF2B5EF4-FFF2-40B4-BE49-F238E27FC236}">
                  <a16:creationId xmlns:a16="http://schemas.microsoft.com/office/drawing/2014/main" id="{273D62BB-853F-5E0D-249F-10AC1A0C7BD7}"/>
                </a:ext>
              </a:extLst>
            </p:cNvPr>
            <p:cNvSpPr txBox="1"/>
            <p:nvPr/>
          </p:nvSpPr>
          <p:spPr>
            <a:xfrm rot="10800000">
              <a:off x="617957" y="8252802"/>
              <a:ext cx="6892456" cy="1758613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8000" b="1" dirty="0">
                  <a:noFill/>
                  <a:cs typeface="+mn-ea"/>
                  <a:sym typeface="+mn-lt"/>
                </a:rPr>
                <a:t>自動繪畫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" name="文本框 13">
              <a:extLst>
                <a:ext uri="{FF2B5EF4-FFF2-40B4-BE49-F238E27FC236}">
                  <a16:creationId xmlns:a16="http://schemas.microsoft.com/office/drawing/2014/main" id="{D214EA7B-592D-2F55-9DEE-51D668E35083}"/>
                </a:ext>
              </a:extLst>
            </p:cNvPr>
            <p:cNvSpPr txBox="1"/>
            <p:nvPr/>
          </p:nvSpPr>
          <p:spPr>
            <a:xfrm rot="16200000">
              <a:off x="-3529373" y="3040469"/>
              <a:ext cx="2736982" cy="777061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3200" b="1" dirty="0">
                  <a:noFill/>
                  <a:cs typeface="+mn-ea"/>
                  <a:sym typeface="+mn-lt"/>
                </a:rPr>
                <a:t>十</a:t>
              </a:r>
              <a:r>
                <a:rPr lang="en-US" altLang="zh-TW" sz="3200" b="1" dirty="0">
                  <a:noFill/>
                  <a:cs typeface="+mn-ea"/>
                  <a:sym typeface="+mn-lt"/>
                </a:rPr>
                <a:t>25</a:t>
              </a:r>
              <a:r>
                <a:rPr lang="zh-TW" altLang="en-US" sz="3200" b="1" dirty="0">
                  <a:noFill/>
                  <a:cs typeface="+mn-ea"/>
                  <a:sym typeface="+mn-lt"/>
                </a:rPr>
                <a:t>～</a:t>
              </a:r>
              <a:r>
                <a:rPr lang="en-US" altLang="zh-TW" sz="3200" b="1" dirty="0">
                  <a:noFill/>
                  <a:cs typeface="+mn-ea"/>
                  <a:sym typeface="+mn-lt"/>
                </a:rPr>
                <a:t>42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" name="文本框 13">
              <a:extLst>
                <a:ext uri="{FF2B5EF4-FFF2-40B4-BE49-F238E27FC236}">
                  <a16:creationId xmlns:a16="http://schemas.microsoft.com/office/drawing/2014/main" id="{FF1119EF-7799-0446-22D6-28572FE288C4}"/>
                </a:ext>
              </a:extLst>
            </p:cNvPr>
            <p:cNvSpPr txBox="1"/>
            <p:nvPr/>
          </p:nvSpPr>
          <p:spPr>
            <a:xfrm rot="16200000">
              <a:off x="-4184333" y="2549694"/>
              <a:ext cx="4849412" cy="1758613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8000" b="1" dirty="0">
                  <a:solidFill>
                    <a:schemeClr val="bg1"/>
                  </a:solidFill>
                  <a:cs typeface="+mn-ea"/>
                  <a:sym typeface="+mn-lt"/>
                </a:rPr>
                <a:t>自動作文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14" name="內容版面配置區 5">
            <a:extLst>
              <a:ext uri="{FF2B5EF4-FFF2-40B4-BE49-F238E27FC236}">
                <a16:creationId xmlns:a16="http://schemas.microsoft.com/office/drawing/2014/main" id="{C11C679E-E184-85F0-C8DC-2519D940205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02" y="8810484"/>
            <a:ext cx="11358596" cy="5468352"/>
          </a:xfrm>
          <a:prstGeom prst="rect">
            <a:avLst/>
          </a:prstGeom>
        </p:spPr>
      </p:pic>
      <p:sp>
        <p:nvSpPr>
          <p:cNvPr id="15" name="標題 1">
            <a:extLst>
              <a:ext uri="{FF2B5EF4-FFF2-40B4-BE49-F238E27FC236}">
                <a16:creationId xmlns:a16="http://schemas.microsoft.com/office/drawing/2014/main" id="{3A918118-A93B-5D9E-F1D5-354B344D318A}"/>
              </a:ext>
            </a:extLst>
          </p:cNvPr>
          <p:cNvSpPr txBox="1">
            <a:spLocks/>
          </p:cNvSpPr>
          <p:nvPr/>
        </p:nvSpPr>
        <p:spPr>
          <a:xfrm>
            <a:off x="857928" y="2372552"/>
            <a:ext cx="5818537" cy="7237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zh-TW" altLang="en-US" sz="2400" b="1" dirty="0">
                <a:solidFill>
                  <a:schemeClr val="bg1"/>
                </a:solidFill>
              </a:rPr>
              <a:t>在國際生物奧林匹亞（</a:t>
            </a:r>
            <a:r>
              <a:rPr lang="en-US" altLang="zh-TW" sz="2400" b="1" dirty="0">
                <a:solidFill>
                  <a:schemeClr val="bg1"/>
                </a:solidFill>
              </a:rPr>
              <a:t>Biology Olympiad</a:t>
            </a:r>
            <a:r>
              <a:rPr lang="zh-TW" altLang="en-US" sz="2400" b="1" dirty="0">
                <a:solidFill>
                  <a:schemeClr val="bg1"/>
                </a:solidFill>
              </a:rPr>
              <a:t>）擊敗</a:t>
            </a:r>
            <a:r>
              <a:rPr lang="en-US" altLang="zh-TW" sz="2400" b="1" dirty="0">
                <a:solidFill>
                  <a:schemeClr val="bg1"/>
                </a:solidFill>
              </a:rPr>
              <a:t>99%</a:t>
            </a:r>
            <a:r>
              <a:rPr lang="zh-TW" altLang="en-US" sz="2400" b="1" dirty="0">
                <a:solidFill>
                  <a:schemeClr val="bg1"/>
                </a:solidFill>
              </a:rPr>
              <a:t>高中生。事實上，</a:t>
            </a:r>
            <a:r>
              <a:rPr lang="en-US" altLang="zh-TW" sz="2400" b="1" dirty="0">
                <a:solidFill>
                  <a:schemeClr val="bg1"/>
                </a:solidFill>
              </a:rPr>
              <a:t>GPT-4</a:t>
            </a:r>
            <a:r>
              <a:rPr lang="zh-TW" altLang="en-US" sz="2400" b="1" dirty="0">
                <a:solidFill>
                  <a:schemeClr val="bg1"/>
                </a:solidFill>
              </a:rPr>
              <a:t>在至少</a:t>
            </a:r>
            <a:r>
              <a:rPr lang="en-US" altLang="zh-TW" sz="2400" b="1" dirty="0">
                <a:solidFill>
                  <a:schemeClr val="bg1"/>
                </a:solidFill>
              </a:rPr>
              <a:t>34</a:t>
            </a:r>
            <a:r>
              <a:rPr lang="zh-TW" altLang="en-US" sz="2400" b="1" dirty="0">
                <a:solidFill>
                  <a:schemeClr val="bg1"/>
                </a:solidFill>
              </a:rPr>
              <a:t>種涵蓋總經、寫作、數學等領域的測驗皆名列前茅。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8261782C-1BCB-786E-C787-8A18E9C87E60}"/>
              </a:ext>
            </a:extLst>
          </p:cNvPr>
          <p:cNvSpPr txBox="1"/>
          <p:nvPr/>
        </p:nvSpPr>
        <p:spPr>
          <a:xfrm>
            <a:off x="957872" y="1400232"/>
            <a:ext cx="6404394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TW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GPT-4</a:t>
            </a:r>
            <a:r>
              <a:rPr lang="zh-TW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可在律師資格考試擊敗</a:t>
            </a:r>
            <a:r>
              <a:rPr lang="en-US" altLang="zh-TW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90%</a:t>
            </a:r>
            <a:r>
              <a:rPr lang="zh-TW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人類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1BF1BA35-5E7B-BDC8-7440-F4AB1916B545}"/>
              </a:ext>
            </a:extLst>
          </p:cNvPr>
          <p:cNvSpPr txBox="1"/>
          <p:nvPr/>
        </p:nvSpPr>
        <p:spPr>
          <a:xfrm>
            <a:off x="7565652" y="395018"/>
            <a:ext cx="360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40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2023.</a:t>
            </a:r>
            <a:r>
              <a:rPr lang="en-US" altLang="zh-TW" sz="4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03.14</a:t>
            </a:r>
          </a:p>
        </p:txBody>
      </p:sp>
    </p:spTree>
    <p:extLst>
      <p:ext uri="{BB962C8B-B14F-4D97-AF65-F5344CB8AC3E}">
        <p14:creationId xmlns:p14="http://schemas.microsoft.com/office/powerpoint/2010/main" val="211498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4">
            <a:extLst>
              <a:ext uri="{FF2B5EF4-FFF2-40B4-BE49-F238E27FC236}">
                <a16:creationId xmlns:a16="http://schemas.microsoft.com/office/drawing/2014/main" id="{99B00E81-C52B-4C78-93A3-43C2E9526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10" y="-199839"/>
            <a:ext cx="10202780" cy="650930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35E354F5-36B1-8F55-9389-488C5221F6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1" y="11273813"/>
            <a:ext cx="12216182" cy="580268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55E13CB-0D9C-480D-98AE-E7BE39E394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11"/>
          <a:stretch/>
        </p:blipFill>
        <p:spPr>
          <a:xfrm>
            <a:off x="293" y="6534687"/>
            <a:ext cx="12191414" cy="565025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D410A21-FDA2-4C82-8D1C-258A92625D92}"/>
              </a:ext>
            </a:extLst>
          </p:cNvPr>
          <p:cNvSpPr/>
          <p:nvPr/>
        </p:nvSpPr>
        <p:spPr>
          <a:xfrm>
            <a:off x="-293" y="0"/>
            <a:ext cx="12192000" cy="6858000"/>
          </a:xfrm>
          <a:prstGeom prst="rect">
            <a:avLst/>
          </a:prstGeom>
          <a:gradFill flip="none" rotWithShape="1">
            <a:gsLst>
              <a:gs pos="55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BD5605B6-EF78-41CD-AEE4-9A60F3444123}"/>
              </a:ext>
            </a:extLst>
          </p:cNvPr>
          <p:cNvGrpSpPr/>
          <p:nvPr/>
        </p:nvGrpSpPr>
        <p:grpSpPr>
          <a:xfrm>
            <a:off x="4732654" y="9914548"/>
            <a:ext cx="2807551" cy="1535939"/>
            <a:chOff x="795654" y="547525"/>
            <a:chExt cx="2807551" cy="1535939"/>
          </a:xfrm>
        </p:grpSpPr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CD451703-BF84-4A2E-8E90-1A8D7389399A}"/>
                </a:ext>
              </a:extLst>
            </p:cNvPr>
            <p:cNvSpPr/>
            <p:nvPr/>
          </p:nvSpPr>
          <p:spPr>
            <a:xfrm>
              <a:off x="795654" y="547525"/>
              <a:ext cx="1768433" cy="722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0">
                        <a:srgbClr val="00B0F0"/>
                      </a:gs>
                      <a:gs pos="100000">
                        <a:prstClr val="white"/>
                      </a:gs>
                    </a:gsLst>
                    <a:lin ang="2700000" scaled="1"/>
                    <a:tileRect/>
                  </a:gradFill>
                  <a:effectLst>
                    <a:outerShdw blurRad="50800" dist="38100" dir="5400000" algn="t" rotWithShape="0">
                      <a:srgbClr val="002060">
                        <a:alpha val="86000"/>
                      </a:srgbClr>
                    </a:outerShdw>
                  </a:effectLst>
                  <a:uLnTx/>
                  <a:uFillTx/>
                  <a:latin typeface="TTTGB Medium" panose="020C06030202040F0204" pitchFamily="34" charset="-122"/>
                  <a:ea typeface="TTTGB Medium" panose="020C06030202040F0204" pitchFamily="34" charset="-122"/>
                  <a:cs typeface="+mn-cs"/>
                </a:rPr>
                <a:t>AI</a:t>
              </a:r>
              <a:r>
                <a: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0">
                        <a:srgbClr val="00B0F0"/>
                      </a:gs>
                      <a:gs pos="100000">
                        <a:prstClr val="white"/>
                      </a:gs>
                    </a:gsLst>
                    <a:lin ang="2700000" scaled="1"/>
                    <a:tileRect/>
                  </a:gradFill>
                  <a:effectLst>
                    <a:outerShdw blurRad="50800" dist="38100" dir="5400000" algn="t" rotWithShape="0">
                      <a:srgbClr val="002060">
                        <a:alpha val="86000"/>
                      </a:srgbClr>
                    </a:outerShdw>
                  </a:effectLst>
                  <a:uLnTx/>
                  <a:uFillTx/>
                  <a:latin typeface="TTTGB Medium" panose="020C06030202040F0204" pitchFamily="34" charset="-122"/>
                  <a:ea typeface="TTTGB Medium" panose="020C06030202040F0204" pitchFamily="34" charset="-122"/>
                  <a:cs typeface="+mn-cs"/>
                </a:rPr>
                <a:t>元年</a:t>
              </a: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001D64B0-5874-4B93-A964-5A608FACC72A}"/>
                </a:ext>
              </a:extLst>
            </p:cNvPr>
            <p:cNvSpPr/>
            <p:nvPr/>
          </p:nvSpPr>
          <p:spPr>
            <a:xfrm>
              <a:off x="1712944" y="1140770"/>
              <a:ext cx="1890261" cy="9426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0">
                        <a:srgbClr val="00B0F0"/>
                      </a:gs>
                      <a:gs pos="100000">
                        <a:prstClr val="white"/>
                      </a:gs>
                    </a:gsLst>
                    <a:lin ang="2700000" scaled="1"/>
                    <a:tileRect/>
                  </a:gradFill>
                  <a:effectLst>
                    <a:outerShdw blurRad="50800" dist="38100" dir="5400000" algn="t" rotWithShape="0">
                      <a:srgbClr val="002060">
                        <a:alpha val="86000"/>
                      </a:srgbClr>
                    </a:outerShdw>
                  </a:effectLst>
                  <a:uLnTx/>
                  <a:uFillTx/>
                  <a:latin typeface="TTTGB Medium" panose="020C06030202040F0204" pitchFamily="34" charset="-122"/>
                  <a:ea typeface="TTTGB Medium" panose="020C06030202040F0204" pitchFamily="34" charset="-122"/>
                  <a:cs typeface="+mn-cs"/>
                </a:rPr>
                <a:t>2023</a:t>
              </a:r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8CAF69BD-9E4A-4302-9550-E98D666BF914}"/>
                </a:ext>
              </a:extLst>
            </p:cNvPr>
            <p:cNvSpPr/>
            <p:nvPr/>
          </p:nvSpPr>
          <p:spPr>
            <a:xfrm>
              <a:off x="795654" y="1275519"/>
              <a:ext cx="1061444" cy="4787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srgbClr val="002060"/>
                    </a:outerShdw>
                  </a:effectLst>
                  <a:uLnTx/>
                  <a:uFillTx/>
                  <a:latin typeface="DIN-BoldItalicAlt" pitchFamily="50" charset="0"/>
                  <a:ea typeface="TTTGB Medium" panose="020C06030202040F0204" pitchFamily="34" charset="-122"/>
                  <a:cs typeface="+mn-cs"/>
                </a:rPr>
                <a:t>Development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srgbClr val="002060"/>
                    </a:outerShdw>
                  </a:effectLst>
                  <a:uLnTx/>
                  <a:uFillTx/>
                  <a:latin typeface="DIN-BoldItalicAlt" pitchFamily="50" charset="0"/>
                  <a:ea typeface="TTTGB Medium" panose="020C06030202040F0204" pitchFamily="34" charset="-122"/>
                  <a:cs typeface="+mn-cs"/>
                </a:rPr>
                <a:t>History</a:t>
              </a:r>
            </a:p>
          </p:txBody>
        </p:sp>
      </p:grp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ABBB4DEB-0A78-4CB0-9FCF-478A37054D9A}"/>
              </a:ext>
            </a:extLst>
          </p:cNvPr>
          <p:cNvCxnSpPr/>
          <p:nvPr/>
        </p:nvCxnSpPr>
        <p:spPr>
          <a:xfrm>
            <a:off x="3884581" y="11320795"/>
            <a:ext cx="3681071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  <a:gs pos="61000">
                  <a:srgbClr val="00B0F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F58B6A30-CD25-4952-9766-B5680FF53EBB}"/>
              </a:ext>
            </a:extLst>
          </p:cNvPr>
          <p:cNvCxnSpPr>
            <a:cxnSpLocks/>
          </p:cNvCxnSpPr>
          <p:nvPr/>
        </p:nvCxnSpPr>
        <p:spPr>
          <a:xfrm>
            <a:off x="3740150" y="10336545"/>
            <a:ext cx="924925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B6F26688-B771-402B-B051-0FE24EDB427F}"/>
              </a:ext>
            </a:extLst>
          </p:cNvPr>
          <p:cNvCxnSpPr>
            <a:cxnSpLocks/>
          </p:cNvCxnSpPr>
          <p:nvPr/>
        </p:nvCxnSpPr>
        <p:spPr>
          <a:xfrm>
            <a:off x="4059554" y="11168395"/>
            <a:ext cx="924925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58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4E41DA1B-695A-4BBE-AA82-4651C908382A}"/>
              </a:ext>
            </a:extLst>
          </p:cNvPr>
          <p:cNvCxnSpPr>
            <a:cxnSpLocks/>
          </p:cNvCxnSpPr>
          <p:nvPr/>
        </p:nvCxnSpPr>
        <p:spPr>
          <a:xfrm>
            <a:off x="6807200" y="10507793"/>
            <a:ext cx="1079254" cy="0"/>
          </a:xfrm>
          <a:prstGeom prst="line">
            <a:avLst/>
          </a:prstGeom>
          <a:ln w="9525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CFA614E5-C943-4192-8FB5-C75CE535AFC6}"/>
              </a:ext>
            </a:extLst>
          </p:cNvPr>
          <p:cNvCxnSpPr>
            <a:cxnSpLocks/>
          </p:cNvCxnSpPr>
          <p:nvPr/>
        </p:nvCxnSpPr>
        <p:spPr>
          <a:xfrm>
            <a:off x="4813054" y="9914548"/>
            <a:ext cx="1079254" cy="0"/>
          </a:xfrm>
          <a:prstGeom prst="line">
            <a:avLst/>
          </a:prstGeom>
          <a:ln w="9525">
            <a:gradFill flip="none" rotWithShape="1">
              <a:gsLst>
                <a:gs pos="0">
                  <a:schemeClr val="bg1">
                    <a:alpha val="0"/>
                  </a:schemeClr>
                </a:gs>
                <a:gs pos="86000">
                  <a:srgbClr val="00B0F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字方塊 1">
            <a:extLst>
              <a:ext uri="{FF2B5EF4-FFF2-40B4-BE49-F238E27FC236}">
                <a16:creationId xmlns:a16="http://schemas.microsoft.com/office/drawing/2014/main" id="{F77A0F8D-1066-A29D-3BA4-813BF0DE39AA}"/>
              </a:ext>
            </a:extLst>
          </p:cNvPr>
          <p:cNvSpPr txBox="1"/>
          <p:nvPr/>
        </p:nvSpPr>
        <p:spPr>
          <a:xfrm>
            <a:off x="4296000" y="11575395"/>
            <a:ext cx="3600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TW" altLang="en-US" sz="12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</a:rPr>
              <a:t>嘆為觀止各領域的</a:t>
            </a:r>
            <a:r>
              <a:rPr lang="en-US" altLang="zh-TW" sz="12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  <a:ea typeface="TTTGB Medium" panose="020C06030202040F0204" pitchFamily="34" charset="-122"/>
              </a:rPr>
              <a:t>AI</a:t>
            </a:r>
            <a:endParaRPr lang="zh-TW" altLang="en-US" sz="1200" b="1" dirty="0">
              <a:gradFill flip="none" rotWithShape="1">
                <a:gsLst>
                  <a:gs pos="0">
                    <a:srgbClr val="00B0F0"/>
                  </a:gs>
                  <a:gs pos="100000">
                    <a:prstClr val="white"/>
                  </a:gs>
                </a:gsLst>
                <a:lin ang="2700000" scaled="1"/>
                <a:tileRect/>
              </a:gradFill>
              <a:effectLst>
                <a:outerShdw blurRad="50800" dist="38100" dir="5400000" algn="t" rotWithShape="0">
                  <a:srgbClr val="002060">
                    <a:alpha val="86000"/>
                  </a:srgbClr>
                </a:outerShdw>
              </a:effectLst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5239A6F4-37B9-E2B3-D15A-A206C9E1E23E}"/>
              </a:ext>
            </a:extLst>
          </p:cNvPr>
          <p:cNvGrpSpPr/>
          <p:nvPr/>
        </p:nvGrpSpPr>
        <p:grpSpPr>
          <a:xfrm rot="5400000">
            <a:off x="-546782" y="12089419"/>
            <a:ext cx="13285534" cy="13164830"/>
            <a:chOff x="-2638934" y="-3153415"/>
            <a:chExt cx="13285534" cy="13164830"/>
          </a:xfrm>
        </p:grpSpPr>
        <p:sp>
          <p:nvSpPr>
            <p:cNvPr id="6" name="PA-椭圆 1">
              <a:extLst>
                <a:ext uri="{FF2B5EF4-FFF2-40B4-BE49-F238E27FC236}">
                  <a16:creationId xmlns:a16="http://schemas.microsoft.com/office/drawing/2014/main" id="{056A9A1B-D565-5309-FB1C-66AD9BE85546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 flipV="1">
              <a:off x="-759617" y="-1394802"/>
              <a:ext cx="9647604" cy="964760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8" name="文本框 13">
              <a:extLst>
                <a:ext uri="{FF2B5EF4-FFF2-40B4-BE49-F238E27FC236}">
                  <a16:creationId xmlns:a16="http://schemas.microsoft.com/office/drawing/2014/main" id="{5F1B9EF6-9A8B-85F0-AD87-183FCE716EC1}"/>
                </a:ext>
              </a:extLst>
            </p:cNvPr>
            <p:cNvSpPr txBox="1"/>
            <p:nvPr/>
          </p:nvSpPr>
          <p:spPr>
            <a:xfrm>
              <a:off x="1639479" y="-3153415"/>
              <a:ext cx="4849412" cy="1758613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8000" b="1" dirty="0">
                  <a:noFill/>
                  <a:cs typeface="+mn-ea"/>
                  <a:sym typeface="+mn-lt"/>
                </a:rPr>
                <a:t>自動駕駛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" name="文本框 13">
              <a:extLst>
                <a:ext uri="{FF2B5EF4-FFF2-40B4-BE49-F238E27FC236}">
                  <a16:creationId xmlns:a16="http://schemas.microsoft.com/office/drawing/2014/main" id="{FA988A82-FA26-660D-CE0F-AC740674A412}"/>
                </a:ext>
              </a:extLst>
            </p:cNvPr>
            <p:cNvSpPr txBox="1"/>
            <p:nvPr/>
          </p:nvSpPr>
          <p:spPr>
            <a:xfrm rot="5400000">
              <a:off x="7342588" y="2549694"/>
              <a:ext cx="4849412" cy="1758613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8000" b="1" dirty="0">
                  <a:noFill/>
                  <a:cs typeface="+mn-ea"/>
                  <a:sym typeface="+mn-lt"/>
                </a:rPr>
                <a:t>圖像合成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" name="文本框 13">
              <a:extLst>
                <a:ext uri="{FF2B5EF4-FFF2-40B4-BE49-F238E27FC236}">
                  <a16:creationId xmlns:a16="http://schemas.microsoft.com/office/drawing/2014/main" id="{273D62BB-853F-5E0D-249F-10AC1A0C7BD7}"/>
                </a:ext>
              </a:extLst>
            </p:cNvPr>
            <p:cNvSpPr txBox="1"/>
            <p:nvPr/>
          </p:nvSpPr>
          <p:spPr>
            <a:xfrm rot="10800000">
              <a:off x="617957" y="8252802"/>
              <a:ext cx="6892456" cy="1758613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8000" b="1" dirty="0">
                  <a:noFill/>
                  <a:cs typeface="+mn-ea"/>
                  <a:sym typeface="+mn-lt"/>
                </a:rPr>
                <a:t>自動繪畫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" name="文本框 13">
              <a:extLst>
                <a:ext uri="{FF2B5EF4-FFF2-40B4-BE49-F238E27FC236}">
                  <a16:creationId xmlns:a16="http://schemas.microsoft.com/office/drawing/2014/main" id="{D214EA7B-592D-2F55-9DEE-51D668E35083}"/>
                </a:ext>
              </a:extLst>
            </p:cNvPr>
            <p:cNvSpPr txBox="1"/>
            <p:nvPr/>
          </p:nvSpPr>
          <p:spPr>
            <a:xfrm rot="16200000">
              <a:off x="-3529373" y="3040469"/>
              <a:ext cx="2736982" cy="777061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3200" b="1" dirty="0">
                  <a:noFill/>
                  <a:cs typeface="+mn-ea"/>
                  <a:sym typeface="+mn-lt"/>
                </a:rPr>
                <a:t>十</a:t>
              </a:r>
              <a:r>
                <a:rPr lang="en-US" altLang="zh-TW" sz="3200" b="1" dirty="0">
                  <a:noFill/>
                  <a:cs typeface="+mn-ea"/>
                  <a:sym typeface="+mn-lt"/>
                </a:rPr>
                <a:t>25</a:t>
              </a:r>
              <a:r>
                <a:rPr lang="zh-TW" altLang="en-US" sz="3200" b="1" dirty="0">
                  <a:noFill/>
                  <a:cs typeface="+mn-ea"/>
                  <a:sym typeface="+mn-lt"/>
                </a:rPr>
                <a:t>～</a:t>
              </a:r>
              <a:r>
                <a:rPr lang="en-US" altLang="zh-TW" sz="3200" b="1" dirty="0">
                  <a:noFill/>
                  <a:cs typeface="+mn-ea"/>
                  <a:sym typeface="+mn-lt"/>
                </a:rPr>
                <a:t>42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" name="文本框 13">
              <a:extLst>
                <a:ext uri="{FF2B5EF4-FFF2-40B4-BE49-F238E27FC236}">
                  <a16:creationId xmlns:a16="http://schemas.microsoft.com/office/drawing/2014/main" id="{FF1119EF-7799-0446-22D6-28572FE288C4}"/>
                </a:ext>
              </a:extLst>
            </p:cNvPr>
            <p:cNvSpPr txBox="1"/>
            <p:nvPr/>
          </p:nvSpPr>
          <p:spPr>
            <a:xfrm rot="16200000">
              <a:off x="-4184333" y="2549694"/>
              <a:ext cx="4849412" cy="1758613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8000" b="1" dirty="0">
                  <a:solidFill>
                    <a:schemeClr val="bg1"/>
                  </a:solidFill>
                  <a:cs typeface="+mn-ea"/>
                  <a:sym typeface="+mn-lt"/>
                </a:rPr>
                <a:t>自動作文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14" name="內容版面配置區 5">
            <a:extLst>
              <a:ext uri="{FF2B5EF4-FFF2-40B4-BE49-F238E27FC236}">
                <a16:creationId xmlns:a16="http://schemas.microsoft.com/office/drawing/2014/main" id="{C11C679E-E184-85F0-C8DC-2519D940205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02" y="8810484"/>
            <a:ext cx="11358596" cy="5468352"/>
          </a:xfrm>
          <a:prstGeom prst="rect">
            <a:avLst/>
          </a:prstGeom>
        </p:spPr>
      </p:pic>
      <p:sp>
        <p:nvSpPr>
          <p:cNvPr id="15" name="標題 1">
            <a:extLst>
              <a:ext uri="{FF2B5EF4-FFF2-40B4-BE49-F238E27FC236}">
                <a16:creationId xmlns:a16="http://schemas.microsoft.com/office/drawing/2014/main" id="{3A918118-A93B-5D9E-F1D5-354B344D318A}"/>
              </a:ext>
            </a:extLst>
          </p:cNvPr>
          <p:cNvSpPr txBox="1">
            <a:spLocks/>
          </p:cNvSpPr>
          <p:nvPr/>
        </p:nvSpPr>
        <p:spPr>
          <a:xfrm>
            <a:off x="2496000" y="6077866"/>
            <a:ext cx="7200000" cy="7237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>
              <a:lnSpc>
                <a:spcPct val="100000"/>
              </a:lnSpc>
            </a:pPr>
            <a:r>
              <a:rPr lang="zh-TW" altLang="en-US" sz="3200" b="1" dirty="0">
                <a:solidFill>
                  <a:schemeClr val="bg1"/>
                </a:solidFill>
              </a:rPr>
              <a:t>人工智慧滿足需求</a:t>
            </a:r>
          </a:p>
        </p:txBody>
      </p:sp>
      <p:sp>
        <p:nvSpPr>
          <p:cNvPr id="17" name="梯形 16">
            <a:extLst>
              <a:ext uri="{FF2B5EF4-FFF2-40B4-BE49-F238E27FC236}">
                <a16:creationId xmlns:a16="http://schemas.microsoft.com/office/drawing/2014/main" id="{71973B05-12C6-4D99-9594-0BB1DA176C68}"/>
              </a:ext>
            </a:extLst>
          </p:cNvPr>
          <p:cNvSpPr/>
          <p:nvPr/>
        </p:nvSpPr>
        <p:spPr>
          <a:xfrm>
            <a:off x="1784959" y="3194137"/>
            <a:ext cx="5392455" cy="2246712"/>
          </a:xfrm>
          <a:prstGeom prst="trapezoid">
            <a:avLst>
              <a:gd name="adj" fmla="val 51075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402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內容版面配置區 4">
            <a:extLst>
              <a:ext uri="{FF2B5EF4-FFF2-40B4-BE49-F238E27FC236}">
                <a16:creationId xmlns:a16="http://schemas.microsoft.com/office/drawing/2014/main" id="{2C709C44-A933-5FB6-0AAB-F0396A5D1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65" y="723106"/>
            <a:ext cx="12247330" cy="5411788"/>
          </a:xfrm>
          <a:prstGeom prst="rect">
            <a:avLst/>
          </a:prstGeom>
        </p:spPr>
      </p:pic>
      <p:pic>
        <p:nvPicPr>
          <p:cNvPr id="7" name="內容版面配置區 4">
            <a:extLst>
              <a:ext uri="{FF2B5EF4-FFF2-40B4-BE49-F238E27FC236}">
                <a16:creationId xmlns:a16="http://schemas.microsoft.com/office/drawing/2014/main" id="{99B00E81-C52B-4C78-93A3-43C2E95266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10" y="7432911"/>
            <a:ext cx="10202780" cy="650930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35E354F5-36B1-8F55-9389-488C5221F6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1" y="11273813"/>
            <a:ext cx="12216182" cy="580268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55E13CB-0D9C-480D-98AE-E7BE39E394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11"/>
          <a:stretch/>
        </p:blipFill>
        <p:spPr>
          <a:xfrm>
            <a:off x="293" y="6534687"/>
            <a:ext cx="12191414" cy="565025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D410A21-FDA2-4C82-8D1C-258A92625D92}"/>
              </a:ext>
            </a:extLst>
          </p:cNvPr>
          <p:cNvSpPr/>
          <p:nvPr/>
        </p:nvSpPr>
        <p:spPr>
          <a:xfrm>
            <a:off x="-293" y="0"/>
            <a:ext cx="12192000" cy="6858000"/>
          </a:xfrm>
          <a:prstGeom prst="rect">
            <a:avLst/>
          </a:prstGeom>
          <a:gradFill flip="none" rotWithShape="1">
            <a:gsLst>
              <a:gs pos="55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BD5605B6-EF78-41CD-AEE4-9A60F3444123}"/>
              </a:ext>
            </a:extLst>
          </p:cNvPr>
          <p:cNvGrpSpPr/>
          <p:nvPr/>
        </p:nvGrpSpPr>
        <p:grpSpPr>
          <a:xfrm>
            <a:off x="4732654" y="9914548"/>
            <a:ext cx="2807551" cy="1535939"/>
            <a:chOff x="795654" y="547525"/>
            <a:chExt cx="2807551" cy="1535939"/>
          </a:xfrm>
        </p:grpSpPr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CD451703-BF84-4A2E-8E90-1A8D7389399A}"/>
                </a:ext>
              </a:extLst>
            </p:cNvPr>
            <p:cNvSpPr/>
            <p:nvPr/>
          </p:nvSpPr>
          <p:spPr>
            <a:xfrm>
              <a:off x="795654" y="547525"/>
              <a:ext cx="1768433" cy="722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0">
                        <a:srgbClr val="00B0F0"/>
                      </a:gs>
                      <a:gs pos="100000">
                        <a:prstClr val="white"/>
                      </a:gs>
                    </a:gsLst>
                    <a:lin ang="2700000" scaled="1"/>
                    <a:tileRect/>
                  </a:gradFill>
                  <a:effectLst>
                    <a:outerShdw blurRad="50800" dist="38100" dir="5400000" algn="t" rotWithShape="0">
                      <a:srgbClr val="002060">
                        <a:alpha val="86000"/>
                      </a:srgbClr>
                    </a:outerShdw>
                  </a:effectLst>
                  <a:uLnTx/>
                  <a:uFillTx/>
                  <a:latin typeface="TTTGB Medium" panose="020C06030202040F0204" pitchFamily="34" charset="-122"/>
                  <a:ea typeface="TTTGB Medium" panose="020C06030202040F0204" pitchFamily="34" charset="-122"/>
                  <a:cs typeface="+mn-cs"/>
                </a:rPr>
                <a:t>AI</a:t>
              </a:r>
              <a:r>
                <a: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0">
                        <a:srgbClr val="00B0F0"/>
                      </a:gs>
                      <a:gs pos="100000">
                        <a:prstClr val="white"/>
                      </a:gs>
                    </a:gsLst>
                    <a:lin ang="2700000" scaled="1"/>
                    <a:tileRect/>
                  </a:gradFill>
                  <a:effectLst>
                    <a:outerShdw blurRad="50800" dist="38100" dir="5400000" algn="t" rotWithShape="0">
                      <a:srgbClr val="002060">
                        <a:alpha val="86000"/>
                      </a:srgbClr>
                    </a:outerShdw>
                  </a:effectLst>
                  <a:uLnTx/>
                  <a:uFillTx/>
                  <a:latin typeface="TTTGB Medium" panose="020C06030202040F0204" pitchFamily="34" charset="-122"/>
                  <a:ea typeface="TTTGB Medium" panose="020C06030202040F0204" pitchFamily="34" charset="-122"/>
                  <a:cs typeface="+mn-cs"/>
                </a:rPr>
                <a:t>元年</a:t>
              </a: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001D64B0-5874-4B93-A964-5A608FACC72A}"/>
                </a:ext>
              </a:extLst>
            </p:cNvPr>
            <p:cNvSpPr/>
            <p:nvPr/>
          </p:nvSpPr>
          <p:spPr>
            <a:xfrm>
              <a:off x="1712944" y="1140770"/>
              <a:ext cx="1890261" cy="9426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0">
                        <a:srgbClr val="00B0F0"/>
                      </a:gs>
                      <a:gs pos="100000">
                        <a:prstClr val="white"/>
                      </a:gs>
                    </a:gsLst>
                    <a:lin ang="2700000" scaled="1"/>
                    <a:tileRect/>
                  </a:gradFill>
                  <a:effectLst>
                    <a:outerShdw blurRad="50800" dist="38100" dir="5400000" algn="t" rotWithShape="0">
                      <a:srgbClr val="002060">
                        <a:alpha val="86000"/>
                      </a:srgbClr>
                    </a:outerShdw>
                  </a:effectLst>
                  <a:uLnTx/>
                  <a:uFillTx/>
                  <a:latin typeface="TTTGB Medium" panose="020C06030202040F0204" pitchFamily="34" charset="-122"/>
                  <a:ea typeface="TTTGB Medium" panose="020C06030202040F0204" pitchFamily="34" charset="-122"/>
                  <a:cs typeface="+mn-cs"/>
                </a:rPr>
                <a:t>2023</a:t>
              </a:r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8CAF69BD-9E4A-4302-9550-E98D666BF914}"/>
                </a:ext>
              </a:extLst>
            </p:cNvPr>
            <p:cNvSpPr/>
            <p:nvPr/>
          </p:nvSpPr>
          <p:spPr>
            <a:xfrm>
              <a:off x="795654" y="1275519"/>
              <a:ext cx="1061444" cy="4787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srgbClr val="002060"/>
                    </a:outerShdw>
                  </a:effectLst>
                  <a:uLnTx/>
                  <a:uFillTx/>
                  <a:latin typeface="DIN-BoldItalicAlt" pitchFamily="50" charset="0"/>
                  <a:ea typeface="TTTGB Medium" panose="020C06030202040F0204" pitchFamily="34" charset="-122"/>
                  <a:cs typeface="+mn-cs"/>
                </a:rPr>
                <a:t>Development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srgbClr val="002060"/>
                    </a:outerShdw>
                  </a:effectLst>
                  <a:uLnTx/>
                  <a:uFillTx/>
                  <a:latin typeface="DIN-BoldItalicAlt" pitchFamily="50" charset="0"/>
                  <a:ea typeface="TTTGB Medium" panose="020C06030202040F0204" pitchFamily="34" charset="-122"/>
                  <a:cs typeface="+mn-cs"/>
                </a:rPr>
                <a:t>History</a:t>
              </a:r>
            </a:p>
          </p:txBody>
        </p:sp>
      </p:grp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ABBB4DEB-0A78-4CB0-9FCF-478A37054D9A}"/>
              </a:ext>
            </a:extLst>
          </p:cNvPr>
          <p:cNvCxnSpPr/>
          <p:nvPr/>
        </p:nvCxnSpPr>
        <p:spPr>
          <a:xfrm>
            <a:off x="3884581" y="11320795"/>
            <a:ext cx="3681071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  <a:gs pos="61000">
                  <a:srgbClr val="00B0F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F58B6A30-CD25-4952-9766-B5680FF53EBB}"/>
              </a:ext>
            </a:extLst>
          </p:cNvPr>
          <p:cNvCxnSpPr>
            <a:cxnSpLocks/>
          </p:cNvCxnSpPr>
          <p:nvPr/>
        </p:nvCxnSpPr>
        <p:spPr>
          <a:xfrm>
            <a:off x="3740150" y="10336545"/>
            <a:ext cx="924925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B6F26688-B771-402B-B051-0FE24EDB427F}"/>
              </a:ext>
            </a:extLst>
          </p:cNvPr>
          <p:cNvCxnSpPr>
            <a:cxnSpLocks/>
          </p:cNvCxnSpPr>
          <p:nvPr/>
        </p:nvCxnSpPr>
        <p:spPr>
          <a:xfrm>
            <a:off x="4059554" y="11168395"/>
            <a:ext cx="924925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58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4E41DA1B-695A-4BBE-AA82-4651C908382A}"/>
              </a:ext>
            </a:extLst>
          </p:cNvPr>
          <p:cNvCxnSpPr>
            <a:cxnSpLocks/>
          </p:cNvCxnSpPr>
          <p:nvPr/>
        </p:nvCxnSpPr>
        <p:spPr>
          <a:xfrm>
            <a:off x="6807200" y="10507793"/>
            <a:ext cx="1079254" cy="0"/>
          </a:xfrm>
          <a:prstGeom prst="line">
            <a:avLst/>
          </a:prstGeom>
          <a:ln w="9525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CFA614E5-C943-4192-8FB5-C75CE535AFC6}"/>
              </a:ext>
            </a:extLst>
          </p:cNvPr>
          <p:cNvCxnSpPr>
            <a:cxnSpLocks/>
          </p:cNvCxnSpPr>
          <p:nvPr/>
        </p:nvCxnSpPr>
        <p:spPr>
          <a:xfrm>
            <a:off x="4813054" y="9914548"/>
            <a:ext cx="1079254" cy="0"/>
          </a:xfrm>
          <a:prstGeom prst="line">
            <a:avLst/>
          </a:prstGeom>
          <a:ln w="9525">
            <a:gradFill flip="none" rotWithShape="1">
              <a:gsLst>
                <a:gs pos="0">
                  <a:schemeClr val="bg1">
                    <a:alpha val="0"/>
                  </a:schemeClr>
                </a:gs>
                <a:gs pos="86000">
                  <a:srgbClr val="00B0F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字方塊 1">
            <a:extLst>
              <a:ext uri="{FF2B5EF4-FFF2-40B4-BE49-F238E27FC236}">
                <a16:creationId xmlns:a16="http://schemas.microsoft.com/office/drawing/2014/main" id="{F77A0F8D-1066-A29D-3BA4-813BF0DE39AA}"/>
              </a:ext>
            </a:extLst>
          </p:cNvPr>
          <p:cNvSpPr txBox="1"/>
          <p:nvPr/>
        </p:nvSpPr>
        <p:spPr>
          <a:xfrm>
            <a:off x="4296000" y="11575395"/>
            <a:ext cx="3600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TW" altLang="en-US" sz="12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</a:rPr>
              <a:t>嘆為觀止各領域的</a:t>
            </a:r>
            <a:r>
              <a:rPr lang="en-US" altLang="zh-TW" sz="12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  <a:ea typeface="TTTGB Medium" panose="020C06030202040F0204" pitchFamily="34" charset="-122"/>
              </a:rPr>
              <a:t>AI</a:t>
            </a:r>
            <a:endParaRPr lang="zh-TW" altLang="en-US" sz="1200" b="1" dirty="0">
              <a:gradFill flip="none" rotWithShape="1">
                <a:gsLst>
                  <a:gs pos="0">
                    <a:srgbClr val="00B0F0"/>
                  </a:gs>
                  <a:gs pos="100000">
                    <a:prstClr val="white"/>
                  </a:gs>
                </a:gsLst>
                <a:lin ang="2700000" scaled="1"/>
                <a:tileRect/>
              </a:gradFill>
              <a:effectLst>
                <a:outerShdw blurRad="50800" dist="38100" dir="5400000" algn="t" rotWithShape="0">
                  <a:srgbClr val="002060">
                    <a:alpha val="86000"/>
                  </a:srgbClr>
                </a:outerShdw>
              </a:effectLst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5239A6F4-37B9-E2B3-D15A-A206C9E1E23E}"/>
              </a:ext>
            </a:extLst>
          </p:cNvPr>
          <p:cNvGrpSpPr/>
          <p:nvPr/>
        </p:nvGrpSpPr>
        <p:grpSpPr>
          <a:xfrm rot="5400000">
            <a:off x="-546782" y="12089419"/>
            <a:ext cx="13285534" cy="13164830"/>
            <a:chOff x="-2638934" y="-3153415"/>
            <a:chExt cx="13285534" cy="13164830"/>
          </a:xfrm>
        </p:grpSpPr>
        <p:sp>
          <p:nvSpPr>
            <p:cNvPr id="6" name="PA-椭圆 1">
              <a:extLst>
                <a:ext uri="{FF2B5EF4-FFF2-40B4-BE49-F238E27FC236}">
                  <a16:creationId xmlns:a16="http://schemas.microsoft.com/office/drawing/2014/main" id="{056A9A1B-D565-5309-FB1C-66AD9BE85546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 flipV="1">
              <a:off x="-759617" y="-1394802"/>
              <a:ext cx="9647604" cy="964760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8" name="文本框 13">
              <a:extLst>
                <a:ext uri="{FF2B5EF4-FFF2-40B4-BE49-F238E27FC236}">
                  <a16:creationId xmlns:a16="http://schemas.microsoft.com/office/drawing/2014/main" id="{5F1B9EF6-9A8B-85F0-AD87-183FCE716EC1}"/>
                </a:ext>
              </a:extLst>
            </p:cNvPr>
            <p:cNvSpPr txBox="1"/>
            <p:nvPr/>
          </p:nvSpPr>
          <p:spPr>
            <a:xfrm>
              <a:off x="1639479" y="-3153415"/>
              <a:ext cx="4849412" cy="1758613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8000" b="1" dirty="0">
                  <a:noFill/>
                  <a:cs typeface="+mn-ea"/>
                  <a:sym typeface="+mn-lt"/>
                </a:rPr>
                <a:t>自動駕駛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" name="文本框 13">
              <a:extLst>
                <a:ext uri="{FF2B5EF4-FFF2-40B4-BE49-F238E27FC236}">
                  <a16:creationId xmlns:a16="http://schemas.microsoft.com/office/drawing/2014/main" id="{FA988A82-FA26-660D-CE0F-AC740674A412}"/>
                </a:ext>
              </a:extLst>
            </p:cNvPr>
            <p:cNvSpPr txBox="1"/>
            <p:nvPr/>
          </p:nvSpPr>
          <p:spPr>
            <a:xfrm rot="5400000">
              <a:off x="7342588" y="2549694"/>
              <a:ext cx="4849412" cy="1758613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8000" b="1" dirty="0">
                  <a:noFill/>
                  <a:cs typeface="+mn-ea"/>
                  <a:sym typeface="+mn-lt"/>
                </a:rPr>
                <a:t>圖像合成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" name="文本框 13">
              <a:extLst>
                <a:ext uri="{FF2B5EF4-FFF2-40B4-BE49-F238E27FC236}">
                  <a16:creationId xmlns:a16="http://schemas.microsoft.com/office/drawing/2014/main" id="{273D62BB-853F-5E0D-249F-10AC1A0C7BD7}"/>
                </a:ext>
              </a:extLst>
            </p:cNvPr>
            <p:cNvSpPr txBox="1"/>
            <p:nvPr/>
          </p:nvSpPr>
          <p:spPr>
            <a:xfrm rot="10800000">
              <a:off x="617957" y="8252802"/>
              <a:ext cx="6892456" cy="1758613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8000" b="1" dirty="0">
                  <a:noFill/>
                  <a:cs typeface="+mn-ea"/>
                  <a:sym typeface="+mn-lt"/>
                </a:rPr>
                <a:t>自動繪畫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" name="文本框 13">
              <a:extLst>
                <a:ext uri="{FF2B5EF4-FFF2-40B4-BE49-F238E27FC236}">
                  <a16:creationId xmlns:a16="http://schemas.microsoft.com/office/drawing/2014/main" id="{D214EA7B-592D-2F55-9DEE-51D668E35083}"/>
                </a:ext>
              </a:extLst>
            </p:cNvPr>
            <p:cNvSpPr txBox="1"/>
            <p:nvPr/>
          </p:nvSpPr>
          <p:spPr>
            <a:xfrm rot="16200000">
              <a:off x="-3529373" y="3040469"/>
              <a:ext cx="2736982" cy="777061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3200" b="1" dirty="0">
                  <a:noFill/>
                  <a:cs typeface="+mn-ea"/>
                  <a:sym typeface="+mn-lt"/>
                </a:rPr>
                <a:t>十</a:t>
              </a:r>
              <a:r>
                <a:rPr lang="en-US" altLang="zh-TW" sz="3200" b="1" dirty="0">
                  <a:noFill/>
                  <a:cs typeface="+mn-ea"/>
                  <a:sym typeface="+mn-lt"/>
                </a:rPr>
                <a:t>25</a:t>
              </a:r>
              <a:r>
                <a:rPr lang="zh-TW" altLang="en-US" sz="3200" b="1" dirty="0">
                  <a:noFill/>
                  <a:cs typeface="+mn-ea"/>
                  <a:sym typeface="+mn-lt"/>
                </a:rPr>
                <a:t>～</a:t>
              </a:r>
              <a:r>
                <a:rPr lang="en-US" altLang="zh-TW" sz="3200" b="1" dirty="0">
                  <a:noFill/>
                  <a:cs typeface="+mn-ea"/>
                  <a:sym typeface="+mn-lt"/>
                </a:rPr>
                <a:t>42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" name="文本框 13">
              <a:extLst>
                <a:ext uri="{FF2B5EF4-FFF2-40B4-BE49-F238E27FC236}">
                  <a16:creationId xmlns:a16="http://schemas.microsoft.com/office/drawing/2014/main" id="{FF1119EF-7799-0446-22D6-28572FE288C4}"/>
                </a:ext>
              </a:extLst>
            </p:cNvPr>
            <p:cNvSpPr txBox="1"/>
            <p:nvPr/>
          </p:nvSpPr>
          <p:spPr>
            <a:xfrm rot="16200000">
              <a:off x="-4184333" y="2549694"/>
              <a:ext cx="4849412" cy="1758613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8000" b="1" dirty="0">
                  <a:solidFill>
                    <a:schemeClr val="bg1"/>
                  </a:solidFill>
                  <a:cs typeface="+mn-ea"/>
                  <a:sym typeface="+mn-lt"/>
                </a:rPr>
                <a:t>自動作文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14" name="內容版面配置區 5">
            <a:extLst>
              <a:ext uri="{FF2B5EF4-FFF2-40B4-BE49-F238E27FC236}">
                <a16:creationId xmlns:a16="http://schemas.microsoft.com/office/drawing/2014/main" id="{C11C679E-E184-85F0-C8DC-2519D940205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02" y="8810484"/>
            <a:ext cx="11358596" cy="5468352"/>
          </a:xfrm>
          <a:prstGeom prst="rect">
            <a:avLst/>
          </a:prstGeom>
        </p:spPr>
      </p:pic>
      <p:sp>
        <p:nvSpPr>
          <p:cNvPr id="15" name="標題 1">
            <a:extLst>
              <a:ext uri="{FF2B5EF4-FFF2-40B4-BE49-F238E27FC236}">
                <a16:creationId xmlns:a16="http://schemas.microsoft.com/office/drawing/2014/main" id="{3A918118-A93B-5D9E-F1D5-354B344D318A}"/>
              </a:ext>
            </a:extLst>
          </p:cNvPr>
          <p:cNvSpPr txBox="1">
            <a:spLocks/>
          </p:cNvSpPr>
          <p:nvPr/>
        </p:nvSpPr>
        <p:spPr>
          <a:xfrm>
            <a:off x="2496000" y="6077866"/>
            <a:ext cx="7200000" cy="7237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>
              <a:lnSpc>
                <a:spcPct val="100000"/>
              </a:lnSpc>
            </a:pPr>
            <a:r>
              <a:rPr lang="zh-TW" altLang="en-US" sz="3200" b="1" dirty="0">
                <a:solidFill>
                  <a:schemeClr val="bg1"/>
                </a:solidFill>
              </a:rPr>
              <a:t>人工智慧的隱憂－</a:t>
            </a:r>
            <a:r>
              <a:rPr lang="zh-TW" altLang="en-US" sz="3200" b="1" dirty="0">
                <a:solidFill>
                  <a:srgbClr val="FF0000"/>
                </a:solidFill>
              </a:rPr>
              <a:t>取代</a:t>
            </a:r>
            <a:r>
              <a:rPr lang="zh-TW" altLang="en-US" sz="3200" b="1" dirty="0">
                <a:solidFill>
                  <a:schemeClr val="bg1"/>
                </a:solidFill>
              </a:rPr>
              <a:t>人工</a:t>
            </a:r>
          </a:p>
        </p:txBody>
      </p:sp>
    </p:spTree>
    <p:extLst>
      <p:ext uri="{BB962C8B-B14F-4D97-AF65-F5344CB8AC3E}">
        <p14:creationId xmlns:p14="http://schemas.microsoft.com/office/powerpoint/2010/main" val="1643589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EF25FE-FA33-E334-2298-C68E95470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b="1" dirty="0">
                <a:solidFill>
                  <a:srgbClr val="042743"/>
                </a:solidFill>
              </a:rPr>
              <a:t>你為何被造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73FAE85-9FC0-087A-088F-7BB2A7B9A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6951"/>
            <a:ext cx="10515600" cy="502177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60000"/>
              </a:lnSpc>
              <a:buNone/>
            </a:pPr>
            <a:r>
              <a:rPr lang="en-US" altLang="zh-TW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《</a:t>
            </a:r>
            <a:r>
              <a:rPr lang="zh-TW" alt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二</a:t>
            </a:r>
            <a:r>
              <a:rPr lang="en-US" altLang="zh-TW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》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你有靈，在你最深處，比你的心更深入；</a:t>
            </a:r>
            <a:br>
              <a:rPr lang="zh-TW" alt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zh-TW" alt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你的心裝許多事物，但你的靈仍缺如！</a:t>
            </a:r>
            <a:br>
              <a:rPr lang="zh-TW" alt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zh-TW" alt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多少年來，你虛空度日；</a:t>
            </a:r>
            <a:endParaRPr lang="en-US" altLang="zh-TW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雖然到處嘗試，總是不得滿足。</a:t>
            </a:r>
            <a:br>
              <a:rPr lang="zh-TW" alt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zh-TW" alt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你的深處豈不覺渴慕；</a:t>
            </a:r>
            <a:br>
              <a:rPr lang="zh-TW" alt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zh-TW" alt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願意敞開，嘗嘗耶穌？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E72C622E-3C22-E7B4-1DFA-775503EC388C}"/>
              </a:ext>
            </a:extLst>
          </p:cNvPr>
          <p:cNvSpPr txBox="1"/>
          <p:nvPr/>
        </p:nvSpPr>
        <p:spPr>
          <a:xfrm>
            <a:off x="9574306" y="5954782"/>
            <a:ext cx="23487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300"/>
              </a:spcBef>
            </a:pPr>
            <a:r>
              <a:rPr kumimoji="1" lang="it-IT" altLang="zh-TW" sz="2000" spc="2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ea typeface="Adobe 繁黑體 Std B" panose="020B0700000000000000" pitchFamily="34" charset="-120"/>
                <a:cs typeface="Times New Roman" panose="02020603050405020304" pitchFamily="18" charset="0"/>
              </a:rPr>
              <a:t>THE CHURCH IN </a:t>
            </a:r>
            <a:r>
              <a:rPr kumimoji="1" lang="it-IT" altLang="zh-TW" sz="2000" b="1" spc="2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ea typeface="Adobe 繁黑體 Std B" panose="020B0700000000000000" pitchFamily="34" charset="-120"/>
                <a:cs typeface="Times New Roman" panose="02020603050405020304" pitchFamily="18" charset="0"/>
              </a:rPr>
              <a:t>TAI</a:t>
            </a:r>
            <a:r>
              <a:rPr kumimoji="1" lang="en-US" altLang="zh-TW" sz="2000" b="1" spc="2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ea typeface="Adobe 繁黑體 Std B" panose="020B0700000000000000" pitchFamily="34" charset="-120"/>
                <a:cs typeface="Times New Roman" panose="02020603050405020304" pitchFamily="18" charset="0"/>
              </a:rPr>
              <a:t>PEI</a:t>
            </a:r>
            <a:endParaRPr kumimoji="1" lang="it-IT" altLang="zh-TW" sz="2000" b="1" spc="20" dirty="0">
              <a:solidFill>
                <a:schemeClr val="bg2">
                  <a:lumMod val="90000"/>
                </a:schemeClr>
              </a:solidFill>
              <a:latin typeface="Arial Black" panose="020B0A04020102020204" pitchFamily="34" charset="0"/>
              <a:ea typeface="Adobe 繁黑體 Std B" panose="020B0700000000000000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11A3F421-8932-5DA8-3DDE-160D3EB977C6}"/>
              </a:ext>
            </a:extLst>
          </p:cNvPr>
          <p:cNvGrpSpPr/>
          <p:nvPr/>
        </p:nvGrpSpPr>
        <p:grpSpPr>
          <a:xfrm>
            <a:off x="8596379" y="6349617"/>
            <a:ext cx="1692000" cy="227001"/>
            <a:chOff x="-832699" y="549275"/>
            <a:chExt cx="3208853" cy="489398"/>
          </a:xfrm>
          <a:solidFill>
            <a:srgbClr val="D0CECE"/>
          </a:solidFill>
        </p:grpSpPr>
        <p:sp>
          <p:nvSpPr>
            <p:cNvPr id="14" name="流程圖: 結束點 13">
              <a:extLst>
                <a:ext uri="{FF2B5EF4-FFF2-40B4-BE49-F238E27FC236}">
                  <a16:creationId xmlns:a16="http://schemas.microsoft.com/office/drawing/2014/main" id="{E460CC66-E61C-BC2A-2104-EFF5DD2FCF09}"/>
                </a:ext>
              </a:extLst>
            </p:cNvPr>
            <p:cNvSpPr/>
            <p:nvPr/>
          </p:nvSpPr>
          <p:spPr>
            <a:xfrm>
              <a:off x="478129" y="549275"/>
              <a:ext cx="1898025" cy="489398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流程圖: 結束點 14">
              <a:extLst>
                <a:ext uri="{FF2B5EF4-FFF2-40B4-BE49-F238E27FC236}">
                  <a16:creationId xmlns:a16="http://schemas.microsoft.com/office/drawing/2014/main" id="{404308D2-9FCE-16E9-20ED-3A2DFC485BEC}"/>
                </a:ext>
              </a:extLst>
            </p:cNvPr>
            <p:cNvSpPr/>
            <p:nvPr/>
          </p:nvSpPr>
          <p:spPr>
            <a:xfrm>
              <a:off x="-245503" y="549275"/>
              <a:ext cx="1898025" cy="489398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流程圖: 結束點 15">
              <a:extLst>
                <a:ext uri="{FF2B5EF4-FFF2-40B4-BE49-F238E27FC236}">
                  <a16:creationId xmlns:a16="http://schemas.microsoft.com/office/drawing/2014/main" id="{E9F0167E-07B2-A4DC-0164-62B9F3E4CAB0}"/>
                </a:ext>
              </a:extLst>
            </p:cNvPr>
            <p:cNvSpPr/>
            <p:nvPr/>
          </p:nvSpPr>
          <p:spPr>
            <a:xfrm>
              <a:off x="-832699" y="549275"/>
              <a:ext cx="1898025" cy="489398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37402CC0-199B-BFAB-4E66-45BF8D0FA81B}"/>
              </a:ext>
            </a:extLst>
          </p:cNvPr>
          <p:cNvGrpSpPr/>
          <p:nvPr/>
        </p:nvGrpSpPr>
        <p:grpSpPr>
          <a:xfrm>
            <a:off x="8596379" y="6036566"/>
            <a:ext cx="1152740" cy="227001"/>
            <a:chOff x="-832699" y="549275"/>
            <a:chExt cx="2485221" cy="489398"/>
          </a:xfrm>
          <a:solidFill>
            <a:srgbClr val="D0CECE"/>
          </a:solidFill>
        </p:grpSpPr>
        <p:sp>
          <p:nvSpPr>
            <p:cNvPr id="18" name="流程圖: 結束點 17">
              <a:extLst>
                <a:ext uri="{FF2B5EF4-FFF2-40B4-BE49-F238E27FC236}">
                  <a16:creationId xmlns:a16="http://schemas.microsoft.com/office/drawing/2014/main" id="{64EE3901-8A19-07DA-3D4E-093FEBFB6E66}"/>
                </a:ext>
              </a:extLst>
            </p:cNvPr>
            <p:cNvSpPr/>
            <p:nvPr/>
          </p:nvSpPr>
          <p:spPr>
            <a:xfrm>
              <a:off x="-245503" y="549275"/>
              <a:ext cx="1898025" cy="489398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流程圖: 結束點 18">
              <a:extLst>
                <a:ext uri="{FF2B5EF4-FFF2-40B4-BE49-F238E27FC236}">
                  <a16:creationId xmlns:a16="http://schemas.microsoft.com/office/drawing/2014/main" id="{5D355BB1-991A-F2C7-C909-001DF4670A15}"/>
                </a:ext>
              </a:extLst>
            </p:cNvPr>
            <p:cNvSpPr/>
            <p:nvPr/>
          </p:nvSpPr>
          <p:spPr>
            <a:xfrm>
              <a:off x="-832699" y="549275"/>
              <a:ext cx="1898025" cy="489398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952585391"/>
      </p:ext>
    </p:extLst>
  </p:cSld>
  <p:clrMapOvr>
    <a:masterClrMapping/>
  </p:clrMapOvr>
  <p:transition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782DD4CC-B2B2-9A91-C3F3-269E578CA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9228" y="-407064"/>
            <a:ext cx="14290456" cy="7265064"/>
          </a:xfrm>
          <a:prstGeom prst="rect">
            <a:avLst/>
          </a:prstGeom>
        </p:spPr>
      </p:pic>
      <p:pic>
        <p:nvPicPr>
          <p:cNvPr id="16" name="內容版面配置區 4">
            <a:extLst>
              <a:ext uri="{FF2B5EF4-FFF2-40B4-BE49-F238E27FC236}">
                <a16:creationId xmlns:a16="http://schemas.microsoft.com/office/drawing/2014/main" id="{2C709C44-A933-5FB6-0AAB-F0396A5D11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65" y="7238206"/>
            <a:ext cx="12247330" cy="5411788"/>
          </a:xfrm>
          <a:prstGeom prst="rect">
            <a:avLst/>
          </a:prstGeom>
        </p:spPr>
      </p:pic>
      <p:pic>
        <p:nvPicPr>
          <p:cNvPr id="7" name="內容版面配置區 4">
            <a:extLst>
              <a:ext uri="{FF2B5EF4-FFF2-40B4-BE49-F238E27FC236}">
                <a16:creationId xmlns:a16="http://schemas.microsoft.com/office/drawing/2014/main" id="{99B00E81-C52B-4C78-93A3-43C2E95266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10" y="7432911"/>
            <a:ext cx="10202780" cy="650930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35E354F5-36B1-8F55-9389-488C5221F6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1" y="11273813"/>
            <a:ext cx="12216182" cy="580268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55E13CB-0D9C-480D-98AE-E7BE39E394F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11"/>
          <a:stretch/>
        </p:blipFill>
        <p:spPr>
          <a:xfrm>
            <a:off x="293" y="6534687"/>
            <a:ext cx="12191414" cy="565025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D410A21-FDA2-4C82-8D1C-258A92625D92}"/>
              </a:ext>
            </a:extLst>
          </p:cNvPr>
          <p:cNvSpPr/>
          <p:nvPr/>
        </p:nvSpPr>
        <p:spPr>
          <a:xfrm>
            <a:off x="-293" y="0"/>
            <a:ext cx="12192000" cy="6858000"/>
          </a:xfrm>
          <a:prstGeom prst="rect">
            <a:avLst/>
          </a:prstGeom>
          <a:gradFill flip="none" rotWithShape="1">
            <a:gsLst>
              <a:gs pos="55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BD5605B6-EF78-41CD-AEE4-9A60F3444123}"/>
              </a:ext>
            </a:extLst>
          </p:cNvPr>
          <p:cNvGrpSpPr/>
          <p:nvPr/>
        </p:nvGrpSpPr>
        <p:grpSpPr>
          <a:xfrm>
            <a:off x="4732654" y="9914548"/>
            <a:ext cx="2807551" cy="1535939"/>
            <a:chOff x="795654" y="547525"/>
            <a:chExt cx="2807551" cy="1535939"/>
          </a:xfrm>
        </p:grpSpPr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CD451703-BF84-4A2E-8E90-1A8D7389399A}"/>
                </a:ext>
              </a:extLst>
            </p:cNvPr>
            <p:cNvSpPr/>
            <p:nvPr/>
          </p:nvSpPr>
          <p:spPr>
            <a:xfrm>
              <a:off x="795654" y="547525"/>
              <a:ext cx="1768433" cy="722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0">
                        <a:srgbClr val="00B0F0"/>
                      </a:gs>
                      <a:gs pos="100000">
                        <a:prstClr val="white"/>
                      </a:gs>
                    </a:gsLst>
                    <a:lin ang="2700000" scaled="1"/>
                    <a:tileRect/>
                  </a:gradFill>
                  <a:effectLst>
                    <a:outerShdw blurRad="50800" dist="38100" dir="5400000" algn="t" rotWithShape="0">
                      <a:srgbClr val="002060">
                        <a:alpha val="86000"/>
                      </a:srgbClr>
                    </a:outerShdw>
                  </a:effectLst>
                  <a:uLnTx/>
                  <a:uFillTx/>
                  <a:latin typeface="TTTGB Medium" panose="020C06030202040F0204" pitchFamily="34" charset="-122"/>
                  <a:ea typeface="TTTGB Medium" panose="020C06030202040F0204" pitchFamily="34" charset="-122"/>
                  <a:cs typeface="+mn-cs"/>
                </a:rPr>
                <a:t>AI</a:t>
              </a:r>
              <a:r>
                <a: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0">
                        <a:srgbClr val="00B0F0"/>
                      </a:gs>
                      <a:gs pos="100000">
                        <a:prstClr val="white"/>
                      </a:gs>
                    </a:gsLst>
                    <a:lin ang="2700000" scaled="1"/>
                    <a:tileRect/>
                  </a:gradFill>
                  <a:effectLst>
                    <a:outerShdw blurRad="50800" dist="38100" dir="5400000" algn="t" rotWithShape="0">
                      <a:srgbClr val="002060">
                        <a:alpha val="86000"/>
                      </a:srgbClr>
                    </a:outerShdw>
                  </a:effectLst>
                  <a:uLnTx/>
                  <a:uFillTx/>
                  <a:latin typeface="TTTGB Medium" panose="020C06030202040F0204" pitchFamily="34" charset="-122"/>
                  <a:ea typeface="TTTGB Medium" panose="020C06030202040F0204" pitchFamily="34" charset="-122"/>
                  <a:cs typeface="+mn-cs"/>
                </a:rPr>
                <a:t>元年</a:t>
              </a: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001D64B0-5874-4B93-A964-5A608FACC72A}"/>
                </a:ext>
              </a:extLst>
            </p:cNvPr>
            <p:cNvSpPr/>
            <p:nvPr/>
          </p:nvSpPr>
          <p:spPr>
            <a:xfrm>
              <a:off x="1712944" y="1140770"/>
              <a:ext cx="1890261" cy="9426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0">
                        <a:srgbClr val="00B0F0"/>
                      </a:gs>
                      <a:gs pos="100000">
                        <a:prstClr val="white"/>
                      </a:gs>
                    </a:gsLst>
                    <a:lin ang="2700000" scaled="1"/>
                    <a:tileRect/>
                  </a:gradFill>
                  <a:effectLst>
                    <a:outerShdw blurRad="50800" dist="38100" dir="5400000" algn="t" rotWithShape="0">
                      <a:srgbClr val="002060">
                        <a:alpha val="86000"/>
                      </a:srgbClr>
                    </a:outerShdw>
                  </a:effectLst>
                  <a:uLnTx/>
                  <a:uFillTx/>
                  <a:latin typeface="TTTGB Medium" panose="020C06030202040F0204" pitchFamily="34" charset="-122"/>
                  <a:ea typeface="TTTGB Medium" panose="020C06030202040F0204" pitchFamily="34" charset="-122"/>
                  <a:cs typeface="+mn-cs"/>
                </a:rPr>
                <a:t>2023</a:t>
              </a:r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8CAF69BD-9E4A-4302-9550-E98D666BF914}"/>
                </a:ext>
              </a:extLst>
            </p:cNvPr>
            <p:cNvSpPr/>
            <p:nvPr/>
          </p:nvSpPr>
          <p:spPr>
            <a:xfrm>
              <a:off x="795654" y="1275519"/>
              <a:ext cx="1061444" cy="4787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srgbClr val="002060"/>
                    </a:outerShdw>
                  </a:effectLst>
                  <a:uLnTx/>
                  <a:uFillTx/>
                  <a:latin typeface="DIN-BoldItalicAlt" pitchFamily="50" charset="0"/>
                  <a:ea typeface="TTTGB Medium" panose="020C06030202040F0204" pitchFamily="34" charset="-122"/>
                  <a:cs typeface="+mn-cs"/>
                </a:rPr>
                <a:t>Development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srgbClr val="002060"/>
                    </a:outerShdw>
                  </a:effectLst>
                  <a:uLnTx/>
                  <a:uFillTx/>
                  <a:latin typeface="DIN-BoldItalicAlt" pitchFamily="50" charset="0"/>
                  <a:ea typeface="TTTGB Medium" panose="020C06030202040F0204" pitchFamily="34" charset="-122"/>
                  <a:cs typeface="+mn-cs"/>
                </a:rPr>
                <a:t>History</a:t>
              </a:r>
            </a:p>
          </p:txBody>
        </p:sp>
      </p:grp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ABBB4DEB-0A78-4CB0-9FCF-478A37054D9A}"/>
              </a:ext>
            </a:extLst>
          </p:cNvPr>
          <p:cNvCxnSpPr/>
          <p:nvPr/>
        </p:nvCxnSpPr>
        <p:spPr>
          <a:xfrm>
            <a:off x="3884581" y="11320795"/>
            <a:ext cx="3681071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  <a:gs pos="61000">
                  <a:srgbClr val="00B0F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F58B6A30-CD25-4952-9766-B5680FF53EBB}"/>
              </a:ext>
            </a:extLst>
          </p:cNvPr>
          <p:cNvCxnSpPr>
            <a:cxnSpLocks/>
          </p:cNvCxnSpPr>
          <p:nvPr/>
        </p:nvCxnSpPr>
        <p:spPr>
          <a:xfrm>
            <a:off x="3740150" y="10336545"/>
            <a:ext cx="924925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B6F26688-B771-402B-B051-0FE24EDB427F}"/>
              </a:ext>
            </a:extLst>
          </p:cNvPr>
          <p:cNvCxnSpPr>
            <a:cxnSpLocks/>
          </p:cNvCxnSpPr>
          <p:nvPr/>
        </p:nvCxnSpPr>
        <p:spPr>
          <a:xfrm>
            <a:off x="4059554" y="11168395"/>
            <a:ext cx="924925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58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4E41DA1B-695A-4BBE-AA82-4651C908382A}"/>
              </a:ext>
            </a:extLst>
          </p:cNvPr>
          <p:cNvCxnSpPr>
            <a:cxnSpLocks/>
          </p:cNvCxnSpPr>
          <p:nvPr/>
        </p:nvCxnSpPr>
        <p:spPr>
          <a:xfrm>
            <a:off x="6807200" y="10507793"/>
            <a:ext cx="1079254" cy="0"/>
          </a:xfrm>
          <a:prstGeom prst="line">
            <a:avLst/>
          </a:prstGeom>
          <a:ln w="9525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CFA614E5-C943-4192-8FB5-C75CE535AFC6}"/>
              </a:ext>
            </a:extLst>
          </p:cNvPr>
          <p:cNvCxnSpPr>
            <a:cxnSpLocks/>
          </p:cNvCxnSpPr>
          <p:nvPr/>
        </p:nvCxnSpPr>
        <p:spPr>
          <a:xfrm>
            <a:off x="4813054" y="9914548"/>
            <a:ext cx="1079254" cy="0"/>
          </a:xfrm>
          <a:prstGeom prst="line">
            <a:avLst/>
          </a:prstGeom>
          <a:ln w="9525">
            <a:gradFill flip="none" rotWithShape="1">
              <a:gsLst>
                <a:gs pos="0">
                  <a:schemeClr val="bg1">
                    <a:alpha val="0"/>
                  </a:schemeClr>
                </a:gs>
                <a:gs pos="86000">
                  <a:srgbClr val="00B0F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字方塊 1">
            <a:extLst>
              <a:ext uri="{FF2B5EF4-FFF2-40B4-BE49-F238E27FC236}">
                <a16:creationId xmlns:a16="http://schemas.microsoft.com/office/drawing/2014/main" id="{F77A0F8D-1066-A29D-3BA4-813BF0DE39AA}"/>
              </a:ext>
            </a:extLst>
          </p:cNvPr>
          <p:cNvSpPr txBox="1"/>
          <p:nvPr/>
        </p:nvSpPr>
        <p:spPr>
          <a:xfrm>
            <a:off x="4296000" y="11575395"/>
            <a:ext cx="3600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TW" altLang="en-US" sz="12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</a:rPr>
              <a:t>嘆為觀止各領域的</a:t>
            </a:r>
            <a:r>
              <a:rPr lang="en-US" altLang="zh-TW" sz="12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  <a:ea typeface="TTTGB Medium" panose="020C06030202040F0204" pitchFamily="34" charset="-122"/>
              </a:rPr>
              <a:t>AI</a:t>
            </a:r>
            <a:endParaRPr lang="zh-TW" altLang="en-US" sz="1200" b="1" dirty="0">
              <a:gradFill flip="none" rotWithShape="1">
                <a:gsLst>
                  <a:gs pos="0">
                    <a:srgbClr val="00B0F0"/>
                  </a:gs>
                  <a:gs pos="100000">
                    <a:prstClr val="white"/>
                  </a:gs>
                </a:gsLst>
                <a:lin ang="2700000" scaled="1"/>
                <a:tileRect/>
              </a:gradFill>
              <a:effectLst>
                <a:outerShdw blurRad="50800" dist="38100" dir="5400000" algn="t" rotWithShape="0">
                  <a:srgbClr val="002060">
                    <a:alpha val="86000"/>
                  </a:srgbClr>
                </a:outerShdw>
              </a:effectLst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5239A6F4-37B9-E2B3-D15A-A206C9E1E23E}"/>
              </a:ext>
            </a:extLst>
          </p:cNvPr>
          <p:cNvGrpSpPr/>
          <p:nvPr/>
        </p:nvGrpSpPr>
        <p:grpSpPr>
          <a:xfrm rot="5400000">
            <a:off x="-546782" y="12089419"/>
            <a:ext cx="13285534" cy="13164830"/>
            <a:chOff x="-2638934" y="-3153415"/>
            <a:chExt cx="13285534" cy="13164830"/>
          </a:xfrm>
        </p:grpSpPr>
        <p:sp>
          <p:nvSpPr>
            <p:cNvPr id="6" name="PA-椭圆 1">
              <a:extLst>
                <a:ext uri="{FF2B5EF4-FFF2-40B4-BE49-F238E27FC236}">
                  <a16:creationId xmlns:a16="http://schemas.microsoft.com/office/drawing/2014/main" id="{056A9A1B-D565-5309-FB1C-66AD9BE85546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 flipV="1">
              <a:off x="-759617" y="-1394802"/>
              <a:ext cx="9647604" cy="964760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8" name="文本框 13">
              <a:extLst>
                <a:ext uri="{FF2B5EF4-FFF2-40B4-BE49-F238E27FC236}">
                  <a16:creationId xmlns:a16="http://schemas.microsoft.com/office/drawing/2014/main" id="{5F1B9EF6-9A8B-85F0-AD87-183FCE716EC1}"/>
                </a:ext>
              </a:extLst>
            </p:cNvPr>
            <p:cNvSpPr txBox="1"/>
            <p:nvPr/>
          </p:nvSpPr>
          <p:spPr>
            <a:xfrm>
              <a:off x="1639479" y="-3153415"/>
              <a:ext cx="4849412" cy="1758613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8000" b="1" dirty="0">
                  <a:noFill/>
                  <a:cs typeface="+mn-ea"/>
                  <a:sym typeface="+mn-lt"/>
                </a:rPr>
                <a:t>自動駕駛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" name="文本框 13">
              <a:extLst>
                <a:ext uri="{FF2B5EF4-FFF2-40B4-BE49-F238E27FC236}">
                  <a16:creationId xmlns:a16="http://schemas.microsoft.com/office/drawing/2014/main" id="{FA988A82-FA26-660D-CE0F-AC740674A412}"/>
                </a:ext>
              </a:extLst>
            </p:cNvPr>
            <p:cNvSpPr txBox="1"/>
            <p:nvPr/>
          </p:nvSpPr>
          <p:spPr>
            <a:xfrm rot="5400000">
              <a:off x="7342588" y="2549694"/>
              <a:ext cx="4849412" cy="1758613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8000" b="1" dirty="0">
                  <a:noFill/>
                  <a:cs typeface="+mn-ea"/>
                  <a:sym typeface="+mn-lt"/>
                </a:rPr>
                <a:t>圖像合成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" name="文本框 13">
              <a:extLst>
                <a:ext uri="{FF2B5EF4-FFF2-40B4-BE49-F238E27FC236}">
                  <a16:creationId xmlns:a16="http://schemas.microsoft.com/office/drawing/2014/main" id="{273D62BB-853F-5E0D-249F-10AC1A0C7BD7}"/>
                </a:ext>
              </a:extLst>
            </p:cNvPr>
            <p:cNvSpPr txBox="1"/>
            <p:nvPr/>
          </p:nvSpPr>
          <p:spPr>
            <a:xfrm rot="10800000">
              <a:off x="617957" y="8252802"/>
              <a:ext cx="6892456" cy="1758613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8000" b="1" dirty="0">
                  <a:noFill/>
                  <a:cs typeface="+mn-ea"/>
                  <a:sym typeface="+mn-lt"/>
                </a:rPr>
                <a:t>自動繪畫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" name="文本框 13">
              <a:extLst>
                <a:ext uri="{FF2B5EF4-FFF2-40B4-BE49-F238E27FC236}">
                  <a16:creationId xmlns:a16="http://schemas.microsoft.com/office/drawing/2014/main" id="{D214EA7B-592D-2F55-9DEE-51D668E35083}"/>
                </a:ext>
              </a:extLst>
            </p:cNvPr>
            <p:cNvSpPr txBox="1"/>
            <p:nvPr/>
          </p:nvSpPr>
          <p:spPr>
            <a:xfrm rot="16200000">
              <a:off x="-3529373" y="3040469"/>
              <a:ext cx="2736982" cy="777061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3200" b="1" dirty="0">
                  <a:noFill/>
                  <a:cs typeface="+mn-ea"/>
                  <a:sym typeface="+mn-lt"/>
                </a:rPr>
                <a:t>十</a:t>
              </a:r>
              <a:r>
                <a:rPr lang="en-US" altLang="zh-TW" sz="3200" b="1" dirty="0">
                  <a:noFill/>
                  <a:cs typeface="+mn-ea"/>
                  <a:sym typeface="+mn-lt"/>
                </a:rPr>
                <a:t>25</a:t>
              </a:r>
              <a:r>
                <a:rPr lang="zh-TW" altLang="en-US" sz="3200" b="1" dirty="0">
                  <a:noFill/>
                  <a:cs typeface="+mn-ea"/>
                  <a:sym typeface="+mn-lt"/>
                </a:rPr>
                <a:t>～</a:t>
              </a:r>
              <a:r>
                <a:rPr lang="en-US" altLang="zh-TW" sz="3200" b="1" dirty="0">
                  <a:noFill/>
                  <a:cs typeface="+mn-ea"/>
                  <a:sym typeface="+mn-lt"/>
                </a:rPr>
                <a:t>42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" name="文本框 13">
              <a:extLst>
                <a:ext uri="{FF2B5EF4-FFF2-40B4-BE49-F238E27FC236}">
                  <a16:creationId xmlns:a16="http://schemas.microsoft.com/office/drawing/2014/main" id="{FF1119EF-7799-0446-22D6-28572FE288C4}"/>
                </a:ext>
              </a:extLst>
            </p:cNvPr>
            <p:cNvSpPr txBox="1"/>
            <p:nvPr/>
          </p:nvSpPr>
          <p:spPr>
            <a:xfrm rot="16200000">
              <a:off x="-4184333" y="2549694"/>
              <a:ext cx="4849412" cy="1758613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8000" b="1" dirty="0">
                  <a:solidFill>
                    <a:schemeClr val="bg1"/>
                  </a:solidFill>
                  <a:cs typeface="+mn-ea"/>
                  <a:sym typeface="+mn-lt"/>
                </a:rPr>
                <a:t>自動作文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14" name="內容版面配置區 5">
            <a:extLst>
              <a:ext uri="{FF2B5EF4-FFF2-40B4-BE49-F238E27FC236}">
                <a16:creationId xmlns:a16="http://schemas.microsoft.com/office/drawing/2014/main" id="{C11C679E-E184-85F0-C8DC-2519D940205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02" y="8810484"/>
            <a:ext cx="11358596" cy="5468352"/>
          </a:xfrm>
          <a:prstGeom prst="rect">
            <a:avLst/>
          </a:prstGeom>
        </p:spPr>
      </p:pic>
      <p:sp>
        <p:nvSpPr>
          <p:cNvPr id="15" name="標題 1">
            <a:extLst>
              <a:ext uri="{FF2B5EF4-FFF2-40B4-BE49-F238E27FC236}">
                <a16:creationId xmlns:a16="http://schemas.microsoft.com/office/drawing/2014/main" id="{3A918118-A93B-5D9E-F1D5-354B344D318A}"/>
              </a:ext>
            </a:extLst>
          </p:cNvPr>
          <p:cNvSpPr txBox="1">
            <a:spLocks/>
          </p:cNvSpPr>
          <p:nvPr/>
        </p:nvSpPr>
        <p:spPr>
          <a:xfrm>
            <a:off x="2496000" y="6077866"/>
            <a:ext cx="7200000" cy="7237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>
              <a:lnSpc>
                <a:spcPct val="100000"/>
              </a:lnSpc>
            </a:pPr>
            <a:r>
              <a:rPr lang="zh-TW" altLang="en-US" sz="3200" b="1" dirty="0">
                <a:solidFill>
                  <a:schemeClr val="bg1"/>
                </a:solidFill>
              </a:rPr>
              <a:t>人工智慧的隱憂－人的</a:t>
            </a:r>
            <a:r>
              <a:rPr lang="zh-TW" altLang="en-US" sz="3200" b="1" dirty="0">
                <a:solidFill>
                  <a:srgbClr val="FF0000"/>
                </a:solidFill>
              </a:rPr>
              <a:t>價值</a:t>
            </a:r>
          </a:p>
        </p:txBody>
      </p:sp>
    </p:spTree>
    <p:extLst>
      <p:ext uri="{BB962C8B-B14F-4D97-AF65-F5344CB8AC3E}">
        <p14:creationId xmlns:p14="http://schemas.microsoft.com/office/powerpoint/2010/main" val="1800610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>
            <a:extLst>
              <a:ext uri="{FF2B5EF4-FFF2-40B4-BE49-F238E27FC236}">
                <a16:creationId xmlns:a16="http://schemas.microsoft.com/office/drawing/2014/main" id="{334C8793-E744-E70D-7940-02A45DB4F6A6}"/>
              </a:ext>
            </a:extLst>
          </p:cNvPr>
          <p:cNvGrpSpPr/>
          <p:nvPr/>
        </p:nvGrpSpPr>
        <p:grpSpPr>
          <a:xfrm>
            <a:off x="342900" y="3255037"/>
            <a:ext cx="3747749" cy="1370303"/>
            <a:chOff x="342900" y="3255037"/>
            <a:chExt cx="3747749" cy="1370303"/>
          </a:xfrm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E7942E4A-C0E4-47B6-A168-C9DA820B0005}"/>
                </a:ext>
              </a:extLst>
            </p:cNvPr>
            <p:cNvSpPr/>
            <p:nvPr/>
          </p:nvSpPr>
          <p:spPr>
            <a:xfrm>
              <a:off x="342900" y="3255037"/>
              <a:ext cx="3747749" cy="1370303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Helvetica"/>
                <a:ea typeface="思源黑体 CN Regular"/>
                <a:cs typeface="+mn-cs"/>
              </a:endParaRPr>
            </a:p>
          </p:txBody>
        </p:sp>
        <p:grpSp>
          <p:nvGrpSpPr>
            <p:cNvPr id="64" name="组合 63">
              <a:extLst>
                <a:ext uri="{FF2B5EF4-FFF2-40B4-BE49-F238E27FC236}">
                  <a16:creationId xmlns:a16="http://schemas.microsoft.com/office/drawing/2014/main" id="{FC31E56C-B88E-42E0-94B0-CFB12AABC445}"/>
                </a:ext>
              </a:extLst>
            </p:cNvPr>
            <p:cNvGrpSpPr/>
            <p:nvPr/>
          </p:nvGrpSpPr>
          <p:grpSpPr>
            <a:xfrm>
              <a:off x="653155" y="3445476"/>
              <a:ext cx="3270352" cy="1135555"/>
              <a:chOff x="653155" y="3459479"/>
              <a:chExt cx="3270352" cy="1135555"/>
            </a:xfrm>
          </p:grpSpPr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651AB36A-013F-4D59-AF3E-93E1907331B9}"/>
                  </a:ext>
                </a:extLst>
              </p:cNvPr>
              <p:cNvSpPr txBox="1"/>
              <p:nvPr/>
            </p:nvSpPr>
            <p:spPr>
              <a:xfrm>
                <a:off x="653155" y="3858229"/>
                <a:ext cx="3270352" cy="7368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且要在那些蒙憐憫、早豫備得榮耀的器皿上，彰顯祂榮耀的豐富；這器皿就是我們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… 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羅九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23~24</a:t>
                </a:r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545D3D5E-D95F-4690-A4AD-7A0584B06A1F}"/>
                  </a:ext>
                </a:extLst>
              </p:cNvPr>
              <p:cNvSpPr txBox="1"/>
              <p:nvPr/>
            </p:nvSpPr>
            <p:spPr>
              <a:xfrm>
                <a:off x="653156" y="3459479"/>
                <a:ext cx="2031325" cy="36093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早豫備得榮耀的器皿</a:t>
                </a: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Helvetica85-Heavy"/>
                  <a:ea typeface="思源黑体 CN Bold"/>
                  <a:cs typeface="+mn-cs"/>
                </a:endParaRPr>
              </a:p>
            </p:txBody>
          </p:sp>
        </p:grp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7F6899FE-290E-3A4C-58F2-9E020E202803}"/>
              </a:ext>
            </a:extLst>
          </p:cNvPr>
          <p:cNvGrpSpPr/>
          <p:nvPr/>
        </p:nvGrpSpPr>
        <p:grpSpPr>
          <a:xfrm>
            <a:off x="8101351" y="3255037"/>
            <a:ext cx="3747749" cy="1370303"/>
            <a:chOff x="8101351" y="3255037"/>
            <a:chExt cx="3747749" cy="1370303"/>
          </a:xfrm>
        </p:grpSpPr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BB5E6ADB-DFC3-4316-A94B-AB28344197FB}"/>
                </a:ext>
              </a:extLst>
            </p:cNvPr>
            <p:cNvSpPr/>
            <p:nvPr/>
          </p:nvSpPr>
          <p:spPr>
            <a:xfrm>
              <a:off x="8101351" y="3255037"/>
              <a:ext cx="3747749" cy="1370303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ea typeface="思源黑体 CN Regular"/>
              </a:endParaRPr>
            </a:p>
          </p:txBody>
        </p:sp>
        <p:grpSp>
          <p:nvGrpSpPr>
            <p:cNvPr id="69" name="组合 68">
              <a:extLst>
                <a:ext uri="{FF2B5EF4-FFF2-40B4-BE49-F238E27FC236}">
                  <a16:creationId xmlns:a16="http://schemas.microsoft.com/office/drawing/2014/main" id="{A16BCEAB-4098-4D50-BD06-0F9DC05DD192}"/>
                </a:ext>
              </a:extLst>
            </p:cNvPr>
            <p:cNvGrpSpPr/>
            <p:nvPr/>
          </p:nvGrpSpPr>
          <p:grpSpPr>
            <a:xfrm>
              <a:off x="8268493" y="3445476"/>
              <a:ext cx="3270352" cy="1135555"/>
              <a:chOff x="653155" y="3459479"/>
              <a:chExt cx="3270352" cy="1135555"/>
            </a:xfrm>
          </p:grpSpPr>
          <p:sp>
            <p:nvSpPr>
              <p:cNvPr id="70" name="文本框 69">
                <a:extLst>
                  <a:ext uri="{FF2B5EF4-FFF2-40B4-BE49-F238E27FC236}">
                    <a16:creationId xmlns:a16="http://schemas.microsoft.com/office/drawing/2014/main" id="{8C54AD76-FE95-43A7-826C-E6E054DC3CF7}"/>
                  </a:ext>
                </a:extLst>
              </p:cNvPr>
              <p:cNvSpPr txBox="1"/>
              <p:nvPr/>
            </p:nvSpPr>
            <p:spPr>
              <a:xfrm>
                <a:off x="653155" y="3858229"/>
                <a:ext cx="3270352" cy="7368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體－食、衣、住、行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魂－知識、娛樂、成就</a:t>
                </a:r>
                <a:endParaRPr kumimoji="0" lang="en-US" altLang="zh-TW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Helvetica"/>
                  <a:ea typeface="思源黑体 CN Regular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"/>
                    <a:ea typeface="思源黑体 CN Regular"/>
                  </a:rPr>
                  <a:t>靈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－人工智慧不能滿足</a:t>
                </a:r>
              </a:p>
            </p:txBody>
          </p:sp>
          <p:sp>
            <p:nvSpPr>
              <p:cNvPr id="71" name="文本框 70">
                <a:extLst>
                  <a:ext uri="{FF2B5EF4-FFF2-40B4-BE49-F238E27FC236}">
                    <a16:creationId xmlns:a16="http://schemas.microsoft.com/office/drawing/2014/main" id="{2EEF3120-D6F0-4767-BD43-4C5A1F8609E4}"/>
                  </a:ext>
                </a:extLst>
              </p:cNvPr>
              <p:cNvSpPr txBox="1"/>
              <p:nvPr/>
            </p:nvSpPr>
            <p:spPr>
              <a:xfrm>
                <a:off x="653156" y="3459479"/>
                <a:ext cx="2031325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人工智慧不能滿足靈</a:t>
                </a: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Helvetica85-Heavy"/>
                  <a:ea typeface="思源黑体 CN Bold"/>
                  <a:cs typeface="+mn-cs"/>
                </a:endParaRPr>
              </a:p>
            </p:txBody>
          </p:sp>
        </p:grp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D2780C33-24C8-F83F-0A74-CA4299CDC6FC}"/>
              </a:ext>
            </a:extLst>
          </p:cNvPr>
          <p:cNvGrpSpPr/>
          <p:nvPr/>
        </p:nvGrpSpPr>
        <p:grpSpPr>
          <a:xfrm>
            <a:off x="6183651" y="1296884"/>
            <a:ext cx="5665449" cy="1795244"/>
            <a:chOff x="6183651" y="1296884"/>
            <a:chExt cx="5665449" cy="1795244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0EF5CA96-AA6E-46D3-B072-F099D28B4A44}"/>
                </a:ext>
              </a:extLst>
            </p:cNvPr>
            <p:cNvSpPr/>
            <p:nvPr/>
          </p:nvSpPr>
          <p:spPr>
            <a:xfrm>
              <a:off x="6183651" y="1296884"/>
              <a:ext cx="5665449" cy="1795244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Helvetica"/>
                <a:ea typeface="思源黑体 CN Regular"/>
                <a:cs typeface="+mn-cs"/>
              </a:endParaRPr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D515F379-0570-43A4-91C7-363CA509DCAD}"/>
                </a:ext>
              </a:extLst>
            </p:cNvPr>
            <p:cNvGrpSpPr/>
            <p:nvPr/>
          </p:nvGrpSpPr>
          <p:grpSpPr>
            <a:xfrm>
              <a:off x="6493906" y="1603814"/>
              <a:ext cx="5044938" cy="1139850"/>
              <a:chOff x="653155" y="1603814"/>
              <a:chExt cx="5044938" cy="1139850"/>
            </a:xfrm>
          </p:grpSpPr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DCD2B463-AE85-4C7C-BD03-1EA43FD54005}"/>
                  </a:ext>
                </a:extLst>
              </p:cNvPr>
              <p:cNvSpPr txBox="1"/>
              <p:nvPr/>
            </p:nvSpPr>
            <p:spPr>
              <a:xfrm>
                <a:off x="653155" y="2002564"/>
                <a:ext cx="5044938" cy="741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神說，我們要按著我們的形像，照著我們的樣式造人，使他們管理海裏的魚、空中的鳥、地上的牲畜、和全地、並地上所爬的一切爬物。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創一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26</a:t>
                </a:r>
              </a:p>
            </p:txBody>
          </p:sp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B160EF3E-10CE-41CA-938A-7F6F31778F8A}"/>
                  </a:ext>
                </a:extLst>
              </p:cNvPr>
              <p:cNvSpPr txBox="1"/>
              <p:nvPr/>
            </p:nvSpPr>
            <p:spPr>
              <a:xfrm>
                <a:off x="653156" y="1603814"/>
                <a:ext cx="2031325" cy="36093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按著神的形像和樣式</a:t>
                </a: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Helvetica85-Heavy"/>
                  <a:ea typeface="思源黑体 CN Bold"/>
                  <a:cs typeface="+mn-cs"/>
                </a:endParaRPr>
              </a:p>
            </p:txBody>
          </p:sp>
        </p:grp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D4CFA739-6CFD-9803-B3EA-17952BB83162}"/>
              </a:ext>
            </a:extLst>
          </p:cNvPr>
          <p:cNvGrpSpPr/>
          <p:nvPr/>
        </p:nvGrpSpPr>
        <p:grpSpPr>
          <a:xfrm>
            <a:off x="342900" y="1296884"/>
            <a:ext cx="5665449" cy="1795244"/>
            <a:chOff x="342900" y="1296884"/>
            <a:chExt cx="5665449" cy="1795244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85233EF1-2FCC-459C-99E2-9DACF6553E90}"/>
                </a:ext>
              </a:extLst>
            </p:cNvPr>
            <p:cNvSpPr/>
            <p:nvPr/>
          </p:nvSpPr>
          <p:spPr>
            <a:xfrm>
              <a:off x="342900" y="1296884"/>
              <a:ext cx="5665449" cy="1795244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ea typeface="思源黑体 CN Regular"/>
              </a:endParaRPr>
            </a:p>
          </p:txBody>
        </p: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13AE7078-CB95-4536-8446-8E5EF47CF48A}"/>
                </a:ext>
              </a:extLst>
            </p:cNvPr>
            <p:cNvGrpSpPr/>
            <p:nvPr/>
          </p:nvGrpSpPr>
          <p:grpSpPr>
            <a:xfrm>
              <a:off x="653155" y="1603814"/>
              <a:ext cx="5044938" cy="1139850"/>
              <a:chOff x="6493906" y="1603814"/>
              <a:chExt cx="5044938" cy="1139850"/>
            </a:xfrm>
          </p:grpSpPr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0A84413A-FF3C-4293-A12F-440D6B5DC00F}"/>
                  </a:ext>
                </a:extLst>
              </p:cNvPr>
              <p:cNvSpPr txBox="1"/>
              <p:nvPr/>
            </p:nvSpPr>
            <p:spPr>
              <a:xfrm>
                <a:off x="6493906" y="2002564"/>
                <a:ext cx="5044938" cy="741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耶和華神在東方的伊甸栽植了一個園子，把所塑造的人安放在那裏。耶和華神使各樣的樹從地裏長出來，可以悅人的眼目，也好作食物；園子當中有生命樹，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…』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創二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8~9</a:t>
                </a:r>
              </a:p>
            </p:txBody>
          </p:sp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8C325545-31F2-460F-B812-716779A3E52B}"/>
                  </a:ext>
                </a:extLst>
              </p:cNvPr>
              <p:cNvSpPr txBox="1"/>
              <p:nvPr/>
            </p:nvSpPr>
            <p:spPr>
              <a:xfrm>
                <a:off x="6493907" y="1603814"/>
                <a:ext cx="2236510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被造的目的為著盛裝神</a:t>
                </a:r>
              </a:p>
            </p:txBody>
          </p:sp>
        </p:grp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7FD0939C-8F70-C71D-8667-B605EBC3B0F7}"/>
              </a:ext>
            </a:extLst>
          </p:cNvPr>
          <p:cNvGrpSpPr/>
          <p:nvPr/>
        </p:nvGrpSpPr>
        <p:grpSpPr>
          <a:xfrm>
            <a:off x="342900" y="4788249"/>
            <a:ext cx="5665449" cy="1795244"/>
            <a:chOff x="342900" y="4788249"/>
            <a:chExt cx="5665449" cy="1795244"/>
          </a:xfrm>
        </p:grpSpPr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1EDF78C3-0F91-4530-8B7F-1EE17132DFDE}"/>
                </a:ext>
              </a:extLst>
            </p:cNvPr>
            <p:cNvSpPr/>
            <p:nvPr/>
          </p:nvSpPr>
          <p:spPr>
            <a:xfrm>
              <a:off x="342900" y="4788249"/>
              <a:ext cx="5665449" cy="1795244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ea typeface="思源黑体 CN Regular"/>
              </a:endParaRPr>
            </a:p>
          </p:txBody>
        </p: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45E7D02C-4211-4AB9-BF2E-7E6054027908}"/>
                </a:ext>
              </a:extLst>
            </p:cNvPr>
            <p:cNvGrpSpPr/>
            <p:nvPr/>
          </p:nvGrpSpPr>
          <p:grpSpPr>
            <a:xfrm>
              <a:off x="653155" y="5115946"/>
              <a:ext cx="5044938" cy="1361449"/>
              <a:chOff x="6493906" y="1603814"/>
              <a:chExt cx="5044938" cy="1361449"/>
            </a:xfrm>
          </p:grpSpPr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1BF2F2B8-04AD-45B1-BD96-90362BC0B4FC}"/>
                  </a:ext>
                </a:extLst>
              </p:cNvPr>
              <p:cNvSpPr txBox="1"/>
              <p:nvPr/>
            </p:nvSpPr>
            <p:spPr>
              <a:xfrm>
                <a:off x="6493906" y="2002564"/>
                <a:ext cx="5044938" cy="9626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耶和華神用地上的塵土塑造人，將生命之氣吹在他鼻孔裏，人就成了活的魂。 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創二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7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且願和平的神，親自全然聖別你們，又願你們的靈、與魂、與身子得蒙保守，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…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。 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帖前五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23</a:t>
                </a:r>
              </a:p>
            </p:txBody>
          </p:sp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A29D9436-1EC7-444E-A4F9-A54DC4B97129}"/>
                  </a:ext>
                </a:extLst>
              </p:cNvPr>
              <p:cNvSpPr txBox="1"/>
              <p:nvPr/>
            </p:nvSpPr>
            <p:spPr>
              <a:xfrm>
                <a:off x="6493907" y="1603814"/>
                <a:ext cx="1005403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人是器皿</a:t>
                </a:r>
              </a:p>
            </p:txBody>
          </p:sp>
        </p:grp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4E37EAC6-DB97-2217-8639-77F26E097FC6}"/>
              </a:ext>
            </a:extLst>
          </p:cNvPr>
          <p:cNvGrpSpPr/>
          <p:nvPr/>
        </p:nvGrpSpPr>
        <p:grpSpPr>
          <a:xfrm>
            <a:off x="6183651" y="4788249"/>
            <a:ext cx="5665449" cy="1795244"/>
            <a:chOff x="6183651" y="4788249"/>
            <a:chExt cx="5665449" cy="1795244"/>
          </a:xfrm>
        </p:grpSpPr>
        <p:sp>
          <p:nvSpPr>
            <p:cNvPr id="41" name="矩形: 圆角 40">
              <a:extLst>
                <a:ext uri="{FF2B5EF4-FFF2-40B4-BE49-F238E27FC236}">
                  <a16:creationId xmlns:a16="http://schemas.microsoft.com/office/drawing/2014/main" id="{7192602C-C4D4-4A85-8002-E08A9C17AE0F}"/>
                </a:ext>
              </a:extLst>
            </p:cNvPr>
            <p:cNvSpPr/>
            <p:nvPr/>
          </p:nvSpPr>
          <p:spPr>
            <a:xfrm>
              <a:off x="6183651" y="4788249"/>
              <a:ext cx="5665449" cy="1795244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ea typeface="思源黑体 CN Regular"/>
              </a:endParaRPr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A648883D-FF8C-40F6-918A-886C7B776F95}"/>
                </a:ext>
              </a:extLst>
            </p:cNvPr>
            <p:cNvGrpSpPr/>
            <p:nvPr/>
          </p:nvGrpSpPr>
          <p:grpSpPr>
            <a:xfrm>
              <a:off x="6493906" y="5115946"/>
              <a:ext cx="5044938" cy="1139850"/>
              <a:chOff x="6493906" y="1603814"/>
              <a:chExt cx="5044938" cy="1139850"/>
            </a:xfrm>
          </p:grpSpPr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AE7DE9FA-B492-44A9-984F-9F72A4DB9B60}"/>
                  </a:ext>
                </a:extLst>
              </p:cNvPr>
              <p:cNvSpPr txBox="1"/>
              <p:nvPr/>
            </p:nvSpPr>
            <p:spPr>
              <a:xfrm>
                <a:off x="6493906" y="2002564"/>
                <a:ext cx="5044938" cy="741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鋪張諸天、建立地基、造人裏面之靈的耶和華說， 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亞十二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1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神造萬物，各按其時成為美好，又將永遠安置在世人心裏。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…』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傳三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11</a:t>
                </a:r>
              </a:p>
            </p:txBody>
          </p:sp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6CA172EE-81F5-4D21-97F1-31FBF5C9325C}"/>
                  </a:ext>
                </a:extLst>
              </p:cNvPr>
              <p:cNvSpPr txBox="1"/>
              <p:nvPr/>
            </p:nvSpPr>
            <p:spPr>
              <a:xfrm>
                <a:off x="6493907" y="1603814"/>
                <a:ext cx="800219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人有靈</a:t>
                </a:r>
              </a:p>
            </p:txBody>
          </p:sp>
        </p:grp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A074A26F-B49A-9A28-0E39-562DC9B5EF22}"/>
              </a:ext>
            </a:extLst>
          </p:cNvPr>
          <p:cNvGrpSpPr/>
          <p:nvPr/>
        </p:nvGrpSpPr>
        <p:grpSpPr>
          <a:xfrm>
            <a:off x="4265951" y="3255037"/>
            <a:ext cx="3660098" cy="1370303"/>
            <a:chOff x="4265951" y="3255037"/>
            <a:chExt cx="3660098" cy="1370303"/>
          </a:xfrm>
        </p:grpSpPr>
        <p:sp>
          <p:nvSpPr>
            <p:cNvPr id="23" name="矩形: 圆角 22">
              <a:extLst>
                <a:ext uri="{FF2B5EF4-FFF2-40B4-BE49-F238E27FC236}">
                  <a16:creationId xmlns:a16="http://schemas.microsoft.com/office/drawing/2014/main" id="{877F0999-BBB0-450F-A159-9F8B78278431}"/>
                </a:ext>
              </a:extLst>
            </p:cNvPr>
            <p:cNvSpPr/>
            <p:nvPr/>
          </p:nvSpPr>
          <p:spPr>
            <a:xfrm>
              <a:off x="4265951" y="3255037"/>
              <a:ext cx="3660098" cy="1370303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Helvetica"/>
                <a:ea typeface="思源黑体 CN Regular"/>
                <a:cs typeface="+mn-cs"/>
              </a:endParaRPr>
            </a:p>
          </p:txBody>
        </p:sp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6E3A9A40-F974-4DE5-AB50-5C52A8FD32A1}"/>
                </a:ext>
              </a:extLst>
            </p:cNvPr>
            <p:cNvGrpSpPr/>
            <p:nvPr/>
          </p:nvGrpSpPr>
          <p:grpSpPr>
            <a:xfrm>
              <a:off x="4460824" y="3445476"/>
              <a:ext cx="3270352" cy="1139850"/>
              <a:chOff x="653155" y="3459479"/>
              <a:chExt cx="3270352" cy="1139850"/>
            </a:xfrm>
          </p:grpSpPr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33876800-3185-430C-AC04-FAB9AF5190C6}"/>
                  </a:ext>
                </a:extLst>
              </p:cNvPr>
              <p:cNvSpPr txBox="1"/>
              <p:nvPr/>
            </p:nvSpPr>
            <p:spPr>
              <a:xfrm>
                <a:off x="653155" y="3858229"/>
                <a:ext cx="3270352" cy="741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我觀看你指頭所造的天，並你所陳設的月亮星宿，便說，人算甚麼，你竟顧念他？世人算甚麼，你竟眷顧他？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詩篇八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3~4</a:t>
                </a:r>
              </a:p>
            </p:txBody>
          </p:sp>
          <p:sp>
            <p:nvSpPr>
              <p:cNvPr id="68" name="文本框 67">
                <a:extLst>
                  <a:ext uri="{FF2B5EF4-FFF2-40B4-BE49-F238E27FC236}">
                    <a16:creationId xmlns:a16="http://schemas.microsoft.com/office/drawing/2014/main" id="{CCC88BCA-317E-4F9E-B259-D05A982234B2}"/>
                  </a:ext>
                </a:extLst>
              </p:cNvPr>
              <p:cNvSpPr txBox="1"/>
              <p:nvPr/>
            </p:nvSpPr>
            <p:spPr>
              <a:xfrm>
                <a:off x="653156" y="3459479"/>
                <a:ext cx="389850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人</a:t>
                </a:r>
              </a:p>
            </p:txBody>
          </p:sp>
        </p:grpSp>
      </p:grpSp>
      <p:sp>
        <p:nvSpPr>
          <p:cNvPr id="14" name="文本框 1">
            <a:extLst>
              <a:ext uri="{FF2B5EF4-FFF2-40B4-BE49-F238E27FC236}">
                <a16:creationId xmlns:a16="http://schemas.microsoft.com/office/drawing/2014/main" id="{48792827-7467-5A46-B680-B10306A43585}"/>
              </a:ext>
            </a:extLst>
          </p:cNvPr>
          <p:cNvSpPr txBox="1"/>
          <p:nvPr/>
        </p:nvSpPr>
        <p:spPr>
          <a:xfrm>
            <a:off x="4157008" y="367316"/>
            <a:ext cx="3877986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85-Heavy"/>
                <a:ea typeface="思源黑体 CN Bold"/>
                <a:cs typeface="+mn-cs"/>
              </a:rPr>
              <a:t>神創造的奧秘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85-Heavy"/>
              <a:ea typeface="思源黑体 CN Bold"/>
              <a:cs typeface="+mn-cs"/>
            </a:endParaRPr>
          </a:p>
        </p:txBody>
      </p:sp>
      <p:sp>
        <p:nvSpPr>
          <p:cNvPr id="2" name="night-protrait_98071">
            <a:extLst>
              <a:ext uri="{FF2B5EF4-FFF2-40B4-BE49-F238E27FC236}">
                <a16:creationId xmlns:a16="http://schemas.microsoft.com/office/drawing/2014/main" id="{311B75A6-56F9-B280-DA1E-8A80D63288BD}"/>
              </a:ext>
            </a:extLst>
          </p:cNvPr>
          <p:cNvSpPr/>
          <p:nvPr/>
        </p:nvSpPr>
        <p:spPr>
          <a:xfrm flipH="1">
            <a:off x="6806132" y="3402954"/>
            <a:ext cx="975987" cy="1131591"/>
          </a:xfrm>
          <a:custGeom>
            <a:avLst/>
            <a:gdLst>
              <a:gd name="connsiteX0" fmla="*/ 74057 w 540823"/>
              <a:gd name="connsiteY0" fmla="*/ 331813 h 604125"/>
              <a:gd name="connsiteX1" fmla="*/ 162865 w 540823"/>
              <a:gd name="connsiteY1" fmla="*/ 366792 h 604125"/>
              <a:gd name="connsiteX2" fmla="*/ 251673 w 540823"/>
              <a:gd name="connsiteY2" fmla="*/ 331813 h 604125"/>
              <a:gd name="connsiteX3" fmla="*/ 325730 w 540823"/>
              <a:gd name="connsiteY3" fmla="*/ 468046 h 604125"/>
              <a:gd name="connsiteX4" fmla="*/ 325730 w 540823"/>
              <a:gd name="connsiteY4" fmla="*/ 574056 h 604125"/>
              <a:gd name="connsiteX5" fmla="*/ 295615 w 540823"/>
              <a:gd name="connsiteY5" fmla="*/ 604125 h 604125"/>
              <a:gd name="connsiteX6" fmla="*/ 30115 w 540823"/>
              <a:gd name="connsiteY6" fmla="*/ 604125 h 604125"/>
              <a:gd name="connsiteX7" fmla="*/ 0 w 540823"/>
              <a:gd name="connsiteY7" fmla="*/ 574056 h 604125"/>
              <a:gd name="connsiteX8" fmla="*/ 0 w 540823"/>
              <a:gd name="connsiteY8" fmla="*/ 468046 h 604125"/>
              <a:gd name="connsiteX9" fmla="*/ 74057 w 540823"/>
              <a:gd name="connsiteY9" fmla="*/ 331813 h 604125"/>
              <a:gd name="connsiteX10" fmla="*/ 162865 w 540823"/>
              <a:gd name="connsiteY10" fmla="*/ 137688 h 604125"/>
              <a:gd name="connsiteX11" fmla="*/ 262292 w 540823"/>
              <a:gd name="connsiteY11" fmla="*/ 236903 h 604125"/>
              <a:gd name="connsiteX12" fmla="*/ 162865 w 540823"/>
              <a:gd name="connsiteY12" fmla="*/ 336118 h 604125"/>
              <a:gd name="connsiteX13" fmla="*/ 63438 w 540823"/>
              <a:gd name="connsiteY13" fmla="*/ 236903 h 604125"/>
              <a:gd name="connsiteX14" fmla="*/ 162865 w 540823"/>
              <a:gd name="connsiteY14" fmla="*/ 137688 h 604125"/>
              <a:gd name="connsiteX15" fmla="*/ 409924 w 540823"/>
              <a:gd name="connsiteY15" fmla="*/ 395 h 604125"/>
              <a:gd name="connsiteX16" fmla="*/ 422675 w 540823"/>
              <a:gd name="connsiteY16" fmla="*/ 4691 h 604125"/>
              <a:gd name="connsiteX17" fmla="*/ 423750 w 540823"/>
              <a:gd name="connsiteY17" fmla="*/ 18193 h 604125"/>
              <a:gd name="connsiteX18" fmla="*/ 411307 w 540823"/>
              <a:gd name="connsiteY18" fmla="*/ 130656 h 604125"/>
              <a:gd name="connsiteX19" fmla="*/ 530209 w 540823"/>
              <a:gd name="connsiteY19" fmla="*/ 232532 h 604125"/>
              <a:gd name="connsiteX20" fmla="*/ 540348 w 540823"/>
              <a:gd name="connsiteY20" fmla="*/ 241431 h 604125"/>
              <a:gd name="connsiteX21" fmla="*/ 536047 w 540823"/>
              <a:gd name="connsiteY21" fmla="*/ 254319 h 604125"/>
              <a:gd name="connsiteX22" fmla="*/ 446332 w 540823"/>
              <a:gd name="connsiteY22" fmla="*/ 285311 h 604125"/>
              <a:gd name="connsiteX23" fmla="*/ 301314 w 540823"/>
              <a:gd name="connsiteY23" fmla="*/ 140475 h 604125"/>
              <a:gd name="connsiteX24" fmla="*/ 409924 w 540823"/>
              <a:gd name="connsiteY24" fmla="*/ 395 h 60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40823" h="604125">
                <a:moveTo>
                  <a:pt x="74057" y="331813"/>
                </a:moveTo>
                <a:cubicBezTo>
                  <a:pt x="97412" y="353445"/>
                  <a:pt x="128602" y="366792"/>
                  <a:pt x="162865" y="366792"/>
                </a:cubicBezTo>
                <a:cubicBezTo>
                  <a:pt x="197128" y="366792"/>
                  <a:pt x="228318" y="353445"/>
                  <a:pt x="251673" y="331813"/>
                </a:cubicBezTo>
                <a:cubicBezTo>
                  <a:pt x="296230" y="360808"/>
                  <a:pt x="325730" y="410975"/>
                  <a:pt x="325730" y="468046"/>
                </a:cubicBezTo>
                <a:lnTo>
                  <a:pt x="325730" y="574056"/>
                </a:lnTo>
                <a:cubicBezTo>
                  <a:pt x="325730" y="590624"/>
                  <a:pt x="312209" y="604125"/>
                  <a:pt x="295615" y="604125"/>
                </a:cubicBezTo>
                <a:lnTo>
                  <a:pt x="30115" y="604125"/>
                </a:lnTo>
                <a:cubicBezTo>
                  <a:pt x="13521" y="604125"/>
                  <a:pt x="0" y="590624"/>
                  <a:pt x="0" y="574056"/>
                </a:cubicBezTo>
                <a:lnTo>
                  <a:pt x="0" y="468046"/>
                </a:lnTo>
                <a:cubicBezTo>
                  <a:pt x="0" y="410975"/>
                  <a:pt x="29500" y="360808"/>
                  <a:pt x="74057" y="331813"/>
                </a:cubicBezTo>
                <a:close/>
                <a:moveTo>
                  <a:pt x="162865" y="137688"/>
                </a:moveTo>
                <a:cubicBezTo>
                  <a:pt x="217777" y="137688"/>
                  <a:pt x="262292" y="182108"/>
                  <a:pt x="262292" y="236903"/>
                </a:cubicBezTo>
                <a:cubicBezTo>
                  <a:pt x="262292" y="291698"/>
                  <a:pt x="217777" y="336118"/>
                  <a:pt x="162865" y="336118"/>
                </a:cubicBezTo>
                <a:cubicBezTo>
                  <a:pt x="107953" y="336118"/>
                  <a:pt x="63438" y="291698"/>
                  <a:pt x="63438" y="236903"/>
                </a:cubicBezTo>
                <a:cubicBezTo>
                  <a:pt x="63438" y="182108"/>
                  <a:pt x="107953" y="137688"/>
                  <a:pt x="162865" y="137688"/>
                </a:cubicBezTo>
                <a:close/>
                <a:moveTo>
                  <a:pt x="409924" y="395"/>
                </a:moveTo>
                <a:cubicBezTo>
                  <a:pt x="414686" y="-832"/>
                  <a:pt x="419756" y="856"/>
                  <a:pt x="422675" y="4691"/>
                </a:cubicBezTo>
                <a:cubicBezTo>
                  <a:pt x="425747" y="8681"/>
                  <a:pt x="426054" y="13897"/>
                  <a:pt x="423750" y="18193"/>
                </a:cubicBezTo>
                <a:cubicBezTo>
                  <a:pt x="405162" y="51333"/>
                  <a:pt x="399631" y="91532"/>
                  <a:pt x="411307" y="130656"/>
                </a:cubicBezTo>
                <a:cubicBezTo>
                  <a:pt x="428051" y="186657"/>
                  <a:pt x="475828" y="224860"/>
                  <a:pt x="530209" y="232532"/>
                </a:cubicBezTo>
                <a:cubicBezTo>
                  <a:pt x="535125" y="233146"/>
                  <a:pt x="539119" y="236674"/>
                  <a:pt x="540348" y="241431"/>
                </a:cubicBezTo>
                <a:cubicBezTo>
                  <a:pt x="541731" y="246187"/>
                  <a:pt x="540041" y="251250"/>
                  <a:pt x="536047" y="254319"/>
                </a:cubicBezTo>
                <a:cubicBezTo>
                  <a:pt x="511468" y="273804"/>
                  <a:pt x="480283" y="285311"/>
                  <a:pt x="446332" y="285311"/>
                </a:cubicBezTo>
                <a:cubicBezTo>
                  <a:pt x="366296" y="285311"/>
                  <a:pt x="301314" y="220564"/>
                  <a:pt x="301314" y="140475"/>
                </a:cubicBezTo>
                <a:cubicBezTo>
                  <a:pt x="301314" y="73120"/>
                  <a:pt x="347400" y="16505"/>
                  <a:pt x="409924" y="39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night-protrait_98071">
            <a:extLst>
              <a:ext uri="{FF2B5EF4-FFF2-40B4-BE49-F238E27FC236}">
                <a16:creationId xmlns:a16="http://schemas.microsoft.com/office/drawing/2014/main" id="{A063DFE7-A75A-DEC7-2AA8-DA38337A7C8C}"/>
              </a:ext>
            </a:extLst>
          </p:cNvPr>
          <p:cNvSpPr/>
          <p:nvPr/>
        </p:nvSpPr>
        <p:spPr>
          <a:xfrm flipH="1">
            <a:off x="4033420" y="5214579"/>
            <a:ext cx="1664673" cy="1160213"/>
          </a:xfrm>
          <a:custGeom>
            <a:avLst/>
            <a:gdLst>
              <a:gd name="T0" fmla="*/ 422 w 431"/>
              <a:gd name="T1" fmla="*/ 178 h 317"/>
              <a:gd name="T2" fmla="*/ 397 w 431"/>
              <a:gd name="T3" fmla="*/ 95 h 317"/>
              <a:gd name="T4" fmla="*/ 400 w 431"/>
              <a:gd name="T5" fmla="*/ 59 h 317"/>
              <a:gd name="T6" fmla="*/ 200 w 431"/>
              <a:gd name="T7" fmla="*/ 0 h 317"/>
              <a:gd name="T8" fmla="*/ 0 w 431"/>
              <a:gd name="T9" fmla="*/ 54 h 317"/>
              <a:gd name="T10" fmla="*/ 83 w 431"/>
              <a:gd name="T11" fmla="*/ 233 h 317"/>
              <a:gd name="T12" fmla="*/ 206 w 431"/>
              <a:gd name="T13" fmla="*/ 317 h 317"/>
              <a:gd name="T14" fmla="*/ 355 w 431"/>
              <a:gd name="T15" fmla="*/ 238 h 317"/>
              <a:gd name="T16" fmla="*/ 364 w 431"/>
              <a:gd name="T17" fmla="*/ 236 h 317"/>
              <a:gd name="T18" fmla="*/ 88 w 431"/>
              <a:gd name="T19" fmla="*/ 248 h 317"/>
              <a:gd name="T20" fmla="*/ 129 w 431"/>
              <a:gd name="T21" fmla="*/ 300 h 317"/>
              <a:gd name="T22" fmla="*/ 39 w 431"/>
              <a:gd name="T23" fmla="*/ 114 h 317"/>
              <a:gd name="T24" fmla="*/ 191 w 431"/>
              <a:gd name="T25" fmla="*/ 249 h 317"/>
              <a:gd name="T26" fmla="*/ 323 w 431"/>
              <a:gd name="T27" fmla="*/ 90 h 317"/>
              <a:gd name="T28" fmla="*/ 307 w 431"/>
              <a:gd name="T29" fmla="*/ 94 h 317"/>
              <a:gd name="T30" fmla="*/ 291 w 431"/>
              <a:gd name="T31" fmla="*/ 96 h 317"/>
              <a:gd name="T32" fmla="*/ 274 w 431"/>
              <a:gd name="T33" fmla="*/ 98 h 317"/>
              <a:gd name="T34" fmla="*/ 257 w 431"/>
              <a:gd name="T35" fmla="*/ 100 h 317"/>
              <a:gd name="T36" fmla="*/ 239 w 431"/>
              <a:gd name="T37" fmla="*/ 101 h 317"/>
              <a:gd name="T38" fmla="*/ 220 w 431"/>
              <a:gd name="T39" fmla="*/ 102 h 317"/>
              <a:gd name="T40" fmla="*/ 180 w 431"/>
              <a:gd name="T41" fmla="*/ 102 h 317"/>
              <a:gd name="T42" fmla="*/ 161 w 431"/>
              <a:gd name="T43" fmla="*/ 101 h 317"/>
              <a:gd name="T44" fmla="*/ 143 w 431"/>
              <a:gd name="T45" fmla="*/ 100 h 317"/>
              <a:gd name="T46" fmla="*/ 126 w 431"/>
              <a:gd name="T47" fmla="*/ 98 h 317"/>
              <a:gd name="T48" fmla="*/ 109 w 431"/>
              <a:gd name="T49" fmla="*/ 96 h 317"/>
              <a:gd name="T50" fmla="*/ 93 w 431"/>
              <a:gd name="T51" fmla="*/ 94 h 317"/>
              <a:gd name="T52" fmla="*/ 77 w 431"/>
              <a:gd name="T53" fmla="*/ 90 h 317"/>
              <a:gd name="T54" fmla="*/ 26 w 431"/>
              <a:gd name="T55" fmla="*/ 73 h 317"/>
              <a:gd name="T56" fmla="*/ 22 w 431"/>
              <a:gd name="T57" fmla="*/ 70 h 317"/>
              <a:gd name="T58" fmla="*/ 18 w 431"/>
              <a:gd name="T59" fmla="*/ 67 h 317"/>
              <a:gd name="T60" fmla="*/ 14 w 431"/>
              <a:gd name="T61" fmla="*/ 59 h 317"/>
              <a:gd name="T62" fmla="*/ 200 w 431"/>
              <a:gd name="T63" fmla="*/ 13 h 317"/>
              <a:gd name="T64" fmla="*/ 386 w 431"/>
              <a:gd name="T65" fmla="*/ 60 h 317"/>
              <a:gd name="T66" fmla="*/ 380 w 431"/>
              <a:gd name="T67" fmla="*/ 68 h 317"/>
              <a:gd name="T68" fmla="*/ 374 w 431"/>
              <a:gd name="T69" fmla="*/ 73 h 317"/>
              <a:gd name="T70" fmla="*/ 325 w 431"/>
              <a:gd name="T71" fmla="*/ 90 h 317"/>
              <a:gd name="T72" fmla="*/ 357 w 431"/>
              <a:gd name="T73" fmla="*/ 218 h 317"/>
              <a:gd name="T74" fmla="*/ 393 w 431"/>
              <a:gd name="T75" fmla="*/ 115 h 317"/>
              <a:gd name="T76" fmla="*/ 404 w 431"/>
              <a:gd name="T77" fmla="*/ 172 h 317"/>
              <a:gd name="T78" fmla="*/ 361 w 431"/>
              <a:gd name="T79" fmla="*/ 227 h 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31" h="317">
                <a:moveTo>
                  <a:pt x="364" y="236"/>
                </a:moveTo>
                <a:cubicBezTo>
                  <a:pt x="389" y="228"/>
                  <a:pt x="411" y="206"/>
                  <a:pt x="422" y="178"/>
                </a:cubicBezTo>
                <a:cubicBezTo>
                  <a:pt x="431" y="155"/>
                  <a:pt x="431" y="132"/>
                  <a:pt x="421" y="117"/>
                </a:cubicBezTo>
                <a:cubicBezTo>
                  <a:pt x="414" y="107"/>
                  <a:pt x="406" y="99"/>
                  <a:pt x="397" y="95"/>
                </a:cubicBezTo>
                <a:cubicBezTo>
                  <a:pt x="399" y="84"/>
                  <a:pt x="400" y="73"/>
                  <a:pt x="400" y="61"/>
                </a:cubicBezTo>
                <a:lnTo>
                  <a:pt x="400" y="59"/>
                </a:lnTo>
                <a:cubicBezTo>
                  <a:pt x="400" y="59"/>
                  <a:pt x="400" y="58"/>
                  <a:pt x="400" y="58"/>
                </a:cubicBezTo>
                <a:cubicBezTo>
                  <a:pt x="400" y="20"/>
                  <a:pt x="297" y="0"/>
                  <a:pt x="200" y="0"/>
                </a:cubicBezTo>
                <a:cubicBezTo>
                  <a:pt x="106" y="0"/>
                  <a:pt x="7" y="19"/>
                  <a:pt x="1" y="54"/>
                </a:cubicBezTo>
                <a:lnTo>
                  <a:pt x="0" y="54"/>
                </a:lnTo>
                <a:lnTo>
                  <a:pt x="0" y="61"/>
                </a:lnTo>
                <a:cubicBezTo>
                  <a:pt x="0" y="132"/>
                  <a:pt x="33" y="194"/>
                  <a:pt x="83" y="233"/>
                </a:cubicBezTo>
                <a:cubicBezTo>
                  <a:pt x="33" y="241"/>
                  <a:pt x="0" y="255"/>
                  <a:pt x="0" y="270"/>
                </a:cubicBezTo>
                <a:cubicBezTo>
                  <a:pt x="0" y="296"/>
                  <a:pt x="92" y="317"/>
                  <a:pt x="206" y="317"/>
                </a:cubicBezTo>
                <a:cubicBezTo>
                  <a:pt x="320" y="317"/>
                  <a:pt x="412" y="296"/>
                  <a:pt x="412" y="270"/>
                </a:cubicBezTo>
                <a:cubicBezTo>
                  <a:pt x="412" y="258"/>
                  <a:pt x="390" y="246"/>
                  <a:pt x="355" y="238"/>
                </a:cubicBezTo>
                <a:cubicBezTo>
                  <a:pt x="358" y="237"/>
                  <a:pt x="360" y="237"/>
                  <a:pt x="363" y="236"/>
                </a:cubicBezTo>
                <a:lnTo>
                  <a:pt x="364" y="236"/>
                </a:lnTo>
                <a:close/>
                <a:moveTo>
                  <a:pt x="53" y="270"/>
                </a:moveTo>
                <a:cubicBezTo>
                  <a:pt x="53" y="262"/>
                  <a:pt x="66" y="254"/>
                  <a:pt x="88" y="248"/>
                </a:cubicBezTo>
                <a:cubicBezTo>
                  <a:pt x="78" y="254"/>
                  <a:pt x="73" y="260"/>
                  <a:pt x="73" y="267"/>
                </a:cubicBezTo>
                <a:cubicBezTo>
                  <a:pt x="73" y="280"/>
                  <a:pt x="95" y="292"/>
                  <a:pt x="129" y="300"/>
                </a:cubicBezTo>
                <a:cubicBezTo>
                  <a:pt x="84" y="294"/>
                  <a:pt x="53" y="283"/>
                  <a:pt x="53" y="270"/>
                </a:cubicBezTo>
                <a:close/>
                <a:moveTo>
                  <a:pt x="39" y="114"/>
                </a:moveTo>
                <a:cubicBezTo>
                  <a:pt x="48" y="117"/>
                  <a:pt x="57" y="120"/>
                  <a:pt x="67" y="121"/>
                </a:cubicBezTo>
                <a:cubicBezTo>
                  <a:pt x="88" y="176"/>
                  <a:pt x="133" y="222"/>
                  <a:pt x="191" y="249"/>
                </a:cubicBezTo>
                <a:cubicBezTo>
                  <a:pt x="117" y="245"/>
                  <a:pt x="55" y="189"/>
                  <a:pt x="39" y="114"/>
                </a:cubicBezTo>
                <a:close/>
                <a:moveTo>
                  <a:pt x="323" y="90"/>
                </a:moveTo>
                <a:cubicBezTo>
                  <a:pt x="320" y="91"/>
                  <a:pt x="316" y="92"/>
                  <a:pt x="313" y="93"/>
                </a:cubicBezTo>
                <a:cubicBezTo>
                  <a:pt x="311" y="93"/>
                  <a:pt x="309" y="93"/>
                  <a:pt x="307" y="94"/>
                </a:cubicBezTo>
                <a:cubicBezTo>
                  <a:pt x="305" y="94"/>
                  <a:pt x="302" y="94"/>
                  <a:pt x="299" y="95"/>
                </a:cubicBezTo>
                <a:cubicBezTo>
                  <a:pt x="297" y="95"/>
                  <a:pt x="294" y="96"/>
                  <a:pt x="291" y="96"/>
                </a:cubicBezTo>
                <a:cubicBezTo>
                  <a:pt x="289" y="96"/>
                  <a:pt x="287" y="97"/>
                  <a:pt x="285" y="97"/>
                </a:cubicBezTo>
                <a:cubicBezTo>
                  <a:pt x="281" y="97"/>
                  <a:pt x="278" y="98"/>
                  <a:pt x="274" y="98"/>
                </a:cubicBezTo>
                <a:cubicBezTo>
                  <a:pt x="273" y="99"/>
                  <a:pt x="271" y="99"/>
                  <a:pt x="269" y="99"/>
                </a:cubicBezTo>
                <a:cubicBezTo>
                  <a:pt x="265" y="99"/>
                  <a:pt x="261" y="100"/>
                  <a:pt x="257" y="100"/>
                </a:cubicBezTo>
                <a:cubicBezTo>
                  <a:pt x="255" y="100"/>
                  <a:pt x="253" y="100"/>
                  <a:pt x="251" y="100"/>
                </a:cubicBezTo>
                <a:cubicBezTo>
                  <a:pt x="247" y="101"/>
                  <a:pt x="243" y="101"/>
                  <a:pt x="239" y="101"/>
                </a:cubicBezTo>
                <a:cubicBezTo>
                  <a:pt x="236" y="101"/>
                  <a:pt x="233" y="101"/>
                  <a:pt x="231" y="102"/>
                </a:cubicBezTo>
                <a:cubicBezTo>
                  <a:pt x="227" y="102"/>
                  <a:pt x="224" y="102"/>
                  <a:pt x="220" y="102"/>
                </a:cubicBezTo>
                <a:cubicBezTo>
                  <a:pt x="214" y="102"/>
                  <a:pt x="207" y="102"/>
                  <a:pt x="200" y="102"/>
                </a:cubicBezTo>
                <a:cubicBezTo>
                  <a:pt x="193" y="102"/>
                  <a:pt x="187" y="102"/>
                  <a:pt x="180" y="102"/>
                </a:cubicBezTo>
                <a:cubicBezTo>
                  <a:pt x="176" y="102"/>
                  <a:pt x="173" y="102"/>
                  <a:pt x="169" y="102"/>
                </a:cubicBezTo>
                <a:cubicBezTo>
                  <a:pt x="167" y="101"/>
                  <a:pt x="164" y="101"/>
                  <a:pt x="161" y="101"/>
                </a:cubicBezTo>
                <a:cubicBezTo>
                  <a:pt x="157" y="101"/>
                  <a:pt x="153" y="101"/>
                  <a:pt x="149" y="100"/>
                </a:cubicBezTo>
                <a:cubicBezTo>
                  <a:pt x="147" y="100"/>
                  <a:pt x="145" y="100"/>
                  <a:pt x="143" y="100"/>
                </a:cubicBezTo>
                <a:cubicBezTo>
                  <a:pt x="139" y="100"/>
                  <a:pt x="135" y="99"/>
                  <a:pt x="131" y="99"/>
                </a:cubicBezTo>
                <a:cubicBezTo>
                  <a:pt x="129" y="99"/>
                  <a:pt x="128" y="99"/>
                  <a:pt x="126" y="98"/>
                </a:cubicBezTo>
                <a:cubicBezTo>
                  <a:pt x="122" y="98"/>
                  <a:pt x="119" y="97"/>
                  <a:pt x="115" y="97"/>
                </a:cubicBezTo>
                <a:cubicBezTo>
                  <a:pt x="113" y="97"/>
                  <a:pt x="111" y="96"/>
                  <a:pt x="109" y="96"/>
                </a:cubicBezTo>
                <a:cubicBezTo>
                  <a:pt x="106" y="96"/>
                  <a:pt x="103" y="95"/>
                  <a:pt x="101" y="95"/>
                </a:cubicBezTo>
                <a:cubicBezTo>
                  <a:pt x="98" y="94"/>
                  <a:pt x="95" y="94"/>
                  <a:pt x="93" y="94"/>
                </a:cubicBezTo>
                <a:cubicBezTo>
                  <a:pt x="91" y="93"/>
                  <a:pt x="89" y="93"/>
                  <a:pt x="87" y="93"/>
                </a:cubicBezTo>
                <a:cubicBezTo>
                  <a:pt x="84" y="92"/>
                  <a:pt x="80" y="91"/>
                  <a:pt x="77" y="90"/>
                </a:cubicBezTo>
                <a:cubicBezTo>
                  <a:pt x="76" y="90"/>
                  <a:pt x="76" y="90"/>
                  <a:pt x="75" y="90"/>
                </a:cubicBezTo>
                <a:cubicBezTo>
                  <a:pt x="53" y="85"/>
                  <a:pt x="37" y="79"/>
                  <a:pt x="26" y="73"/>
                </a:cubicBezTo>
                <a:cubicBezTo>
                  <a:pt x="26" y="73"/>
                  <a:pt x="26" y="73"/>
                  <a:pt x="26" y="73"/>
                </a:cubicBezTo>
                <a:cubicBezTo>
                  <a:pt x="25" y="72"/>
                  <a:pt x="23" y="71"/>
                  <a:pt x="22" y="70"/>
                </a:cubicBezTo>
                <a:cubicBezTo>
                  <a:pt x="21" y="69"/>
                  <a:pt x="20" y="69"/>
                  <a:pt x="20" y="68"/>
                </a:cubicBezTo>
                <a:cubicBezTo>
                  <a:pt x="19" y="68"/>
                  <a:pt x="19" y="67"/>
                  <a:pt x="18" y="67"/>
                </a:cubicBezTo>
                <a:cubicBezTo>
                  <a:pt x="16" y="64"/>
                  <a:pt x="14" y="62"/>
                  <a:pt x="14" y="60"/>
                </a:cubicBezTo>
                <a:lnTo>
                  <a:pt x="14" y="59"/>
                </a:lnTo>
                <a:cubicBezTo>
                  <a:pt x="14" y="59"/>
                  <a:pt x="13" y="58"/>
                  <a:pt x="13" y="58"/>
                </a:cubicBezTo>
                <a:cubicBezTo>
                  <a:pt x="13" y="39"/>
                  <a:pt x="84" y="13"/>
                  <a:pt x="200" y="13"/>
                </a:cubicBezTo>
                <a:cubicBezTo>
                  <a:pt x="316" y="13"/>
                  <a:pt x="387" y="39"/>
                  <a:pt x="387" y="58"/>
                </a:cubicBezTo>
                <a:lnTo>
                  <a:pt x="386" y="60"/>
                </a:lnTo>
                <a:cubicBezTo>
                  <a:pt x="386" y="62"/>
                  <a:pt x="384" y="64"/>
                  <a:pt x="382" y="67"/>
                </a:cubicBezTo>
                <a:cubicBezTo>
                  <a:pt x="381" y="67"/>
                  <a:pt x="381" y="68"/>
                  <a:pt x="380" y="68"/>
                </a:cubicBezTo>
                <a:cubicBezTo>
                  <a:pt x="380" y="69"/>
                  <a:pt x="379" y="69"/>
                  <a:pt x="378" y="70"/>
                </a:cubicBezTo>
                <a:cubicBezTo>
                  <a:pt x="377" y="71"/>
                  <a:pt x="375" y="72"/>
                  <a:pt x="374" y="73"/>
                </a:cubicBezTo>
                <a:cubicBezTo>
                  <a:pt x="374" y="73"/>
                  <a:pt x="374" y="73"/>
                  <a:pt x="374" y="73"/>
                </a:cubicBezTo>
                <a:cubicBezTo>
                  <a:pt x="363" y="79"/>
                  <a:pt x="347" y="85"/>
                  <a:pt x="325" y="90"/>
                </a:cubicBezTo>
                <a:cubicBezTo>
                  <a:pt x="324" y="90"/>
                  <a:pt x="324" y="90"/>
                  <a:pt x="323" y="90"/>
                </a:cubicBezTo>
                <a:close/>
                <a:moveTo>
                  <a:pt x="357" y="218"/>
                </a:moveTo>
                <a:cubicBezTo>
                  <a:pt x="348" y="221"/>
                  <a:pt x="339" y="222"/>
                  <a:pt x="330" y="222"/>
                </a:cubicBezTo>
                <a:cubicBezTo>
                  <a:pt x="360" y="194"/>
                  <a:pt x="383" y="157"/>
                  <a:pt x="393" y="115"/>
                </a:cubicBezTo>
                <a:cubicBezTo>
                  <a:pt x="397" y="119"/>
                  <a:pt x="401" y="123"/>
                  <a:pt x="404" y="128"/>
                </a:cubicBezTo>
                <a:cubicBezTo>
                  <a:pt x="411" y="138"/>
                  <a:pt x="410" y="155"/>
                  <a:pt x="404" y="172"/>
                </a:cubicBezTo>
                <a:cubicBezTo>
                  <a:pt x="395" y="194"/>
                  <a:pt x="377" y="212"/>
                  <a:pt x="358" y="218"/>
                </a:cubicBezTo>
                <a:lnTo>
                  <a:pt x="361" y="227"/>
                </a:lnTo>
                <a:lnTo>
                  <a:pt x="357" y="218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F6134D27-85D9-0768-8922-42DEDB5A183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10084037" y="5007847"/>
            <a:ext cx="1345238" cy="1345238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DB3EB153-F2E5-8E4D-BBE1-7B91620FB3D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10462943" y="3332853"/>
            <a:ext cx="1210450" cy="1186574"/>
          </a:xfrm>
          <a:prstGeom prst="rect">
            <a:avLst/>
          </a:prstGeom>
        </p:spPr>
      </p:pic>
      <p:sp>
        <p:nvSpPr>
          <p:cNvPr id="20" name="night-protrait_98071">
            <a:extLst>
              <a:ext uri="{FF2B5EF4-FFF2-40B4-BE49-F238E27FC236}">
                <a16:creationId xmlns:a16="http://schemas.microsoft.com/office/drawing/2014/main" id="{F021A15F-D0B7-9B04-B0D2-FDDE9FAD5192}"/>
              </a:ext>
            </a:extLst>
          </p:cNvPr>
          <p:cNvSpPr/>
          <p:nvPr/>
        </p:nvSpPr>
        <p:spPr>
          <a:xfrm flipH="1">
            <a:off x="2598755" y="3618963"/>
            <a:ext cx="1139942" cy="775758"/>
          </a:xfrm>
          <a:custGeom>
            <a:avLst/>
            <a:gdLst>
              <a:gd name="connsiteX0" fmla="*/ 101120 w 607639"/>
              <a:gd name="connsiteY0" fmla="*/ 395519 h 413513"/>
              <a:gd name="connsiteX1" fmla="*/ 506518 w 607639"/>
              <a:gd name="connsiteY1" fmla="*/ 395519 h 413513"/>
              <a:gd name="connsiteX2" fmla="*/ 506518 w 607639"/>
              <a:gd name="connsiteY2" fmla="*/ 413513 h 413513"/>
              <a:gd name="connsiteX3" fmla="*/ 101120 w 607639"/>
              <a:gd name="connsiteY3" fmla="*/ 413513 h 413513"/>
              <a:gd name="connsiteX4" fmla="*/ 242094 w 607639"/>
              <a:gd name="connsiteY4" fmla="*/ 198272 h 413513"/>
              <a:gd name="connsiteX5" fmla="*/ 267461 w 607639"/>
              <a:gd name="connsiteY5" fmla="*/ 253816 h 413513"/>
              <a:gd name="connsiteX6" fmla="*/ 242094 w 607639"/>
              <a:gd name="connsiteY6" fmla="*/ 309450 h 413513"/>
              <a:gd name="connsiteX7" fmla="*/ 365545 w 607639"/>
              <a:gd name="connsiteY7" fmla="*/ 309450 h 413513"/>
              <a:gd name="connsiteX8" fmla="*/ 340089 w 607639"/>
              <a:gd name="connsiteY8" fmla="*/ 253816 h 413513"/>
              <a:gd name="connsiteX9" fmla="*/ 365545 w 607639"/>
              <a:gd name="connsiteY9" fmla="*/ 198272 h 413513"/>
              <a:gd name="connsiteX10" fmla="*/ 389330 w 607639"/>
              <a:gd name="connsiteY10" fmla="*/ 72329 h 413513"/>
              <a:gd name="connsiteX11" fmla="*/ 403388 w 607639"/>
              <a:gd name="connsiteY11" fmla="*/ 86368 h 413513"/>
              <a:gd name="connsiteX12" fmla="*/ 417445 w 607639"/>
              <a:gd name="connsiteY12" fmla="*/ 72329 h 413513"/>
              <a:gd name="connsiteX13" fmla="*/ 430167 w 607639"/>
              <a:gd name="connsiteY13" fmla="*/ 85035 h 413513"/>
              <a:gd name="connsiteX14" fmla="*/ 416110 w 607639"/>
              <a:gd name="connsiteY14" fmla="*/ 99073 h 413513"/>
              <a:gd name="connsiteX15" fmla="*/ 430167 w 607639"/>
              <a:gd name="connsiteY15" fmla="*/ 113112 h 413513"/>
              <a:gd name="connsiteX16" fmla="*/ 417445 w 607639"/>
              <a:gd name="connsiteY16" fmla="*/ 125818 h 413513"/>
              <a:gd name="connsiteX17" fmla="*/ 403388 w 607639"/>
              <a:gd name="connsiteY17" fmla="*/ 111868 h 413513"/>
              <a:gd name="connsiteX18" fmla="*/ 389330 w 607639"/>
              <a:gd name="connsiteY18" fmla="*/ 125818 h 413513"/>
              <a:gd name="connsiteX19" fmla="*/ 376608 w 607639"/>
              <a:gd name="connsiteY19" fmla="*/ 113112 h 413513"/>
              <a:gd name="connsiteX20" fmla="*/ 390665 w 607639"/>
              <a:gd name="connsiteY20" fmla="*/ 99073 h 413513"/>
              <a:gd name="connsiteX21" fmla="*/ 376608 w 607639"/>
              <a:gd name="connsiteY21" fmla="*/ 85035 h 413513"/>
              <a:gd name="connsiteX22" fmla="*/ 190194 w 607639"/>
              <a:gd name="connsiteY22" fmla="*/ 72329 h 413513"/>
              <a:gd name="connsiteX23" fmla="*/ 204252 w 607639"/>
              <a:gd name="connsiteY23" fmla="*/ 86368 h 413513"/>
              <a:gd name="connsiteX24" fmla="*/ 218220 w 607639"/>
              <a:gd name="connsiteY24" fmla="*/ 72329 h 413513"/>
              <a:gd name="connsiteX25" fmla="*/ 231031 w 607639"/>
              <a:gd name="connsiteY25" fmla="*/ 85035 h 413513"/>
              <a:gd name="connsiteX26" fmla="*/ 216974 w 607639"/>
              <a:gd name="connsiteY26" fmla="*/ 99073 h 413513"/>
              <a:gd name="connsiteX27" fmla="*/ 231031 w 607639"/>
              <a:gd name="connsiteY27" fmla="*/ 113112 h 413513"/>
              <a:gd name="connsiteX28" fmla="*/ 218220 w 607639"/>
              <a:gd name="connsiteY28" fmla="*/ 125818 h 413513"/>
              <a:gd name="connsiteX29" fmla="*/ 204252 w 607639"/>
              <a:gd name="connsiteY29" fmla="*/ 111868 h 413513"/>
              <a:gd name="connsiteX30" fmla="*/ 190194 w 607639"/>
              <a:gd name="connsiteY30" fmla="*/ 125818 h 413513"/>
              <a:gd name="connsiteX31" fmla="*/ 177472 w 607639"/>
              <a:gd name="connsiteY31" fmla="*/ 113112 h 413513"/>
              <a:gd name="connsiteX32" fmla="*/ 191440 w 607639"/>
              <a:gd name="connsiteY32" fmla="*/ 99073 h 413513"/>
              <a:gd name="connsiteX33" fmla="*/ 177472 w 607639"/>
              <a:gd name="connsiteY33" fmla="*/ 85035 h 413513"/>
              <a:gd name="connsiteX34" fmla="*/ 493893 w 607639"/>
              <a:gd name="connsiteY34" fmla="*/ 70283 h 413513"/>
              <a:gd name="connsiteX35" fmla="*/ 511948 w 607639"/>
              <a:gd name="connsiteY35" fmla="*/ 70283 h 413513"/>
              <a:gd name="connsiteX36" fmla="*/ 511948 w 607639"/>
              <a:gd name="connsiteY36" fmla="*/ 90117 h 413513"/>
              <a:gd name="connsiteX37" fmla="*/ 531782 w 607639"/>
              <a:gd name="connsiteY37" fmla="*/ 90117 h 413513"/>
              <a:gd name="connsiteX38" fmla="*/ 531782 w 607639"/>
              <a:gd name="connsiteY38" fmla="*/ 108171 h 413513"/>
              <a:gd name="connsiteX39" fmla="*/ 511948 w 607639"/>
              <a:gd name="connsiteY39" fmla="*/ 108171 h 413513"/>
              <a:gd name="connsiteX40" fmla="*/ 511948 w 607639"/>
              <a:gd name="connsiteY40" fmla="*/ 128005 h 413513"/>
              <a:gd name="connsiteX41" fmla="*/ 493893 w 607639"/>
              <a:gd name="connsiteY41" fmla="*/ 128005 h 413513"/>
              <a:gd name="connsiteX42" fmla="*/ 493893 w 607639"/>
              <a:gd name="connsiteY42" fmla="*/ 108171 h 413513"/>
              <a:gd name="connsiteX43" fmla="*/ 474059 w 607639"/>
              <a:gd name="connsiteY43" fmla="*/ 108171 h 413513"/>
              <a:gd name="connsiteX44" fmla="*/ 474059 w 607639"/>
              <a:gd name="connsiteY44" fmla="*/ 90117 h 413513"/>
              <a:gd name="connsiteX45" fmla="*/ 493893 w 607639"/>
              <a:gd name="connsiteY45" fmla="*/ 90117 h 413513"/>
              <a:gd name="connsiteX46" fmla="*/ 294781 w 607639"/>
              <a:gd name="connsiteY46" fmla="*/ 70283 h 413513"/>
              <a:gd name="connsiteX47" fmla="*/ 312858 w 607639"/>
              <a:gd name="connsiteY47" fmla="*/ 70283 h 413513"/>
              <a:gd name="connsiteX48" fmla="*/ 312858 w 607639"/>
              <a:gd name="connsiteY48" fmla="*/ 90117 h 413513"/>
              <a:gd name="connsiteX49" fmla="*/ 332716 w 607639"/>
              <a:gd name="connsiteY49" fmla="*/ 90117 h 413513"/>
              <a:gd name="connsiteX50" fmla="*/ 332716 w 607639"/>
              <a:gd name="connsiteY50" fmla="*/ 108171 h 413513"/>
              <a:gd name="connsiteX51" fmla="*/ 312858 w 607639"/>
              <a:gd name="connsiteY51" fmla="*/ 108171 h 413513"/>
              <a:gd name="connsiteX52" fmla="*/ 312858 w 607639"/>
              <a:gd name="connsiteY52" fmla="*/ 128005 h 413513"/>
              <a:gd name="connsiteX53" fmla="*/ 294781 w 607639"/>
              <a:gd name="connsiteY53" fmla="*/ 128005 h 413513"/>
              <a:gd name="connsiteX54" fmla="*/ 294781 w 607639"/>
              <a:gd name="connsiteY54" fmla="*/ 108171 h 413513"/>
              <a:gd name="connsiteX55" fmla="*/ 274923 w 607639"/>
              <a:gd name="connsiteY55" fmla="*/ 108171 h 413513"/>
              <a:gd name="connsiteX56" fmla="*/ 274923 w 607639"/>
              <a:gd name="connsiteY56" fmla="*/ 90117 h 413513"/>
              <a:gd name="connsiteX57" fmla="*/ 294781 w 607639"/>
              <a:gd name="connsiteY57" fmla="*/ 90117 h 413513"/>
              <a:gd name="connsiteX58" fmla="*/ 95692 w 607639"/>
              <a:gd name="connsiteY58" fmla="*/ 70283 h 413513"/>
              <a:gd name="connsiteX59" fmla="*/ 113658 w 607639"/>
              <a:gd name="connsiteY59" fmla="*/ 70283 h 413513"/>
              <a:gd name="connsiteX60" fmla="*/ 113658 w 607639"/>
              <a:gd name="connsiteY60" fmla="*/ 90117 h 413513"/>
              <a:gd name="connsiteX61" fmla="*/ 133581 w 607639"/>
              <a:gd name="connsiteY61" fmla="*/ 90117 h 413513"/>
              <a:gd name="connsiteX62" fmla="*/ 133581 w 607639"/>
              <a:gd name="connsiteY62" fmla="*/ 108171 h 413513"/>
              <a:gd name="connsiteX63" fmla="*/ 113658 w 607639"/>
              <a:gd name="connsiteY63" fmla="*/ 108171 h 413513"/>
              <a:gd name="connsiteX64" fmla="*/ 113658 w 607639"/>
              <a:gd name="connsiteY64" fmla="*/ 128005 h 413513"/>
              <a:gd name="connsiteX65" fmla="*/ 95692 w 607639"/>
              <a:gd name="connsiteY65" fmla="*/ 128005 h 413513"/>
              <a:gd name="connsiteX66" fmla="*/ 95692 w 607639"/>
              <a:gd name="connsiteY66" fmla="*/ 108171 h 413513"/>
              <a:gd name="connsiteX67" fmla="*/ 75858 w 607639"/>
              <a:gd name="connsiteY67" fmla="*/ 108171 h 413513"/>
              <a:gd name="connsiteX68" fmla="*/ 75858 w 607639"/>
              <a:gd name="connsiteY68" fmla="*/ 90117 h 413513"/>
              <a:gd name="connsiteX69" fmla="*/ 95692 w 607639"/>
              <a:gd name="connsiteY69" fmla="*/ 90117 h 413513"/>
              <a:gd name="connsiteX70" fmla="*/ 0 w 607639"/>
              <a:gd name="connsiteY70" fmla="*/ 0 h 413513"/>
              <a:gd name="connsiteX71" fmla="*/ 129325 w 607639"/>
              <a:gd name="connsiteY71" fmla="*/ 0 h 413513"/>
              <a:gd name="connsiteX72" fmla="*/ 129325 w 607639"/>
              <a:gd name="connsiteY72" fmla="*/ 17952 h 413513"/>
              <a:gd name="connsiteX73" fmla="*/ 18246 w 607639"/>
              <a:gd name="connsiteY73" fmla="*/ 17952 h 413513"/>
              <a:gd name="connsiteX74" fmla="*/ 189581 w 607639"/>
              <a:gd name="connsiteY74" fmla="*/ 180231 h 413513"/>
              <a:gd name="connsiteX75" fmla="*/ 193764 w 607639"/>
              <a:gd name="connsiteY75" fmla="*/ 180231 h 413513"/>
              <a:gd name="connsiteX76" fmla="*/ 413786 w 607639"/>
              <a:gd name="connsiteY76" fmla="*/ 180231 h 413513"/>
              <a:gd name="connsiteX77" fmla="*/ 418058 w 607639"/>
              <a:gd name="connsiteY77" fmla="*/ 180231 h 413513"/>
              <a:gd name="connsiteX78" fmla="*/ 583519 w 607639"/>
              <a:gd name="connsiteY78" fmla="*/ 54034 h 413513"/>
              <a:gd name="connsiteX79" fmla="*/ 190738 w 607639"/>
              <a:gd name="connsiteY79" fmla="*/ 54034 h 413513"/>
              <a:gd name="connsiteX80" fmla="*/ 190738 w 607639"/>
              <a:gd name="connsiteY80" fmla="*/ 35993 h 413513"/>
              <a:gd name="connsiteX81" fmla="*/ 587435 w 607639"/>
              <a:gd name="connsiteY81" fmla="*/ 35993 h 413513"/>
              <a:gd name="connsiteX82" fmla="*/ 589304 w 607639"/>
              <a:gd name="connsiteY82" fmla="*/ 17952 h 413513"/>
              <a:gd name="connsiteX83" fmla="*/ 153445 w 607639"/>
              <a:gd name="connsiteY83" fmla="*/ 17952 h 413513"/>
              <a:gd name="connsiteX84" fmla="*/ 153445 w 607639"/>
              <a:gd name="connsiteY84" fmla="*/ 0 h 413513"/>
              <a:gd name="connsiteX85" fmla="*/ 607639 w 607639"/>
              <a:gd name="connsiteY85" fmla="*/ 0 h 413513"/>
              <a:gd name="connsiteX86" fmla="*/ 607639 w 607639"/>
              <a:gd name="connsiteY86" fmla="*/ 8976 h 413513"/>
              <a:gd name="connsiteX87" fmla="*/ 418058 w 607639"/>
              <a:gd name="connsiteY87" fmla="*/ 198272 h 413513"/>
              <a:gd name="connsiteX88" fmla="*/ 413786 w 607639"/>
              <a:gd name="connsiteY88" fmla="*/ 198272 h 413513"/>
              <a:gd name="connsiteX89" fmla="*/ 358157 w 607639"/>
              <a:gd name="connsiteY89" fmla="*/ 253816 h 413513"/>
              <a:gd name="connsiteX90" fmla="*/ 413786 w 607639"/>
              <a:gd name="connsiteY90" fmla="*/ 309450 h 413513"/>
              <a:gd name="connsiteX91" fmla="*/ 470927 w 607639"/>
              <a:gd name="connsiteY91" fmla="*/ 368460 h 413513"/>
              <a:gd name="connsiteX92" fmla="*/ 470927 w 607639"/>
              <a:gd name="connsiteY92" fmla="*/ 377525 h 413513"/>
              <a:gd name="connsiteX93" fmla="*/ 253665 w 607639"/>
              <a:gd name="connsiteY93" fmla="*/ 377525 h 413513"/>
              <a:gd name="connsiteX94" fmla="*/ 253665 w 607639"/>
              <a:gd name="connsiteY94" fmla="*/ 359484 h 413513"/>
              <a:gd name="connsiteX95" fmla="*/ 451880 w 607639"/>
              <a:gd name="connsiteY95" fmla="*/ 359484 h 413513"/>
              <a:gd name="connsiteX96" fmla="*/ 411738 w 607639"/>
              <a:gd name="connsiteY96" fmla="*/ 327490 h 413513"/>
              <a:gd name="connsiteX97" fmla="*/ 195901 w 607639"/>
              <a:gd name="connsiteY97" fmla="*/ 327490 h 413513"/>
              <a:gd name="connsiteX98" fmla="*/ 155759 w 607639"/>
              <a:gd name="connsiteY98" fmla="*/ 359484 h 413513"/>
              <a:gd name="connsiteX99" fmla="*/ 229634 w 607639"/>
              <a:gd name="connsiteY99" fmla="*/ 359484 h 413513"/>
              <a:gd name="connsiteX100" fmla="*/ 229634 w 607639"/>
              <a:gd name="connsiteY100" fmla="*/ 377525 h 413513"/>
              <a:gd name="connsiteX101" fmla="*/ 136712 w 607639"/>
              <a:gd name="connsiteY101" fmla="*/ 377525 h 413513"/>
              <a:gd name="connsiteX102" fmla="*/ 136712 w 607639"/>
              <a:gd name="connsiteY102" fmla="*/ 368460 h 413513"/>
              <a:gd name="connsiteX103" fmla="*/ 193764 w 607639"/>
              <a:gd name="connsiteY103" fmla="*/ 309450 h 413513"/>
              <a:gd name="connsiteX104" fmla="*/ 249482 w 607639"/>
              <a:gd name="connsiteY104" fmla="*/ 253816 h 413513"/>
              <a:gd name="connsiteX105" fmla="*/ 193764 w 607639"/>
              <a:gd name="connsiteY105" fmla="*/ 198272 h 413513"/>
              <a:gd name="connsiteX106" fmla="*/ 189581 w 607639"/>
              <a:gd name="connsiteY106" fmla="*/ 198272 h 413513"/>
              <a:gd name="connsiteX107" fmla="*/ 0 w 607639"/>
              <a:gd name="connsiteY107" fmla="*/ 8976 h 413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607639" h="413513">
                <a:moveTo>
                  <a:pt x="101120" y="395519"/>
                </a:moveTo>
                <a:lnTo>
                  <a:pt x="506518" y="395519"/>
                </a:lnTo>
                <a:lnTo>
                  <a:pt x="506518" y="413513"/>
                </a:lnTo>
                <a:lnTo>
                  <a:pt x="101120" y="413513"/>
                </a:lnTo>
                <a:close/>
                <a:moveTo>
                  <a:pt x="242094" y="198272"/>
                </a:moveTo>
                <a:cubicBezTo>
                  <a:pt x="257670" y="211780"/>
                  <a:pt x="267461" y="231687"/>
                  <a:pt x="267461" y="253816"/>
                </a:cubicBezTo>
                <a:cubicBezTo>
                  <a:pt x="267461" y="276034"/>
                  <a:pt x="257670" y="295941"/>
                  <a:pt x="242094" y="309450"/>
                </a:cubicBezTo>
                <a:lnTo>
                  <a:pt x="365545" y="309450"/>
                </a:lnTo>
                <a:cubicBezTo>
                  <a:pt x="349969" y="295941"/>
                  <a:pt x="340089" y="276034"/>
                  <a:pt x="340089" y="253816"/>
                </a:cubicBezTo>
                <a:cubicBezTo>
                  <a:pt x="340089" y="231687"/>
                  <a:pt x="349969" y="211780"/>
                  <a:pt x="365545" y="198272"/>
                </a:cubicBezTo>
                <a:close/>
                <a:moveTo>
                  <a:pt x="389330" y="72329"/>
                </a:moveTo>
                <a:lnTo>
                  <a:pt x="403388" y="86368"/>
                </a:lnTo>
                <a:lnTo>
                  <a:pt x="417445" y="72329"/>
                </a:lnTo>
                <a:lnTo>
                  <a:pt x="430167" y="85035"/>
                </a:lnTo>
                <a:lnTo>
                  <a:pt x="416110" y="99073"/>
                </a:lnTo>
                <a:lnTo>
                  <a:pt x="430167" y="113112"/>
                </a:lnTo>
                <a:lnTo>
                  <a:pt x="417445" y="125818"/>
                </a:lnTo>
                <a:lnTo>
                  <a:pt x="403388" y="111868"/>
                </a:lnTo>
                <a:lnTo>
                  <a:pt x="389330" y="125818"/>
                </a:lnTo>
                <a:lnTo>
                  <a:pt x="376608" y="113112"/>
                </a:lnTo>
                <a:lnTo>
                  <a:pt x="390665" y="99073"/>
                </a:lnTo>
                <a:lnTo>
                  <a:pt x="376608" y="85035"/>
                </a:lnTo>
                <a:close/>
                <a:moveTo>
                  <a:pt x="190194" y="72329"/>
                </a:moveTo>
                <a:lnTo>
                  <a:pt x="204252" y="86368"/>
                </a:lnTo>
                <a:lnTo>
                  <a:pt x="218220" y="72329"/>
                </a:lnTo>
                <a:lnTo>
                  <a:pt x="231031" y="85035"/>
                </a:lnTo>
                <a:lnTo>
                  <a:pt x="216974" y="99073"/>
                </a:lnTo>
                <a:lnTo>
                  <a:pt x="231031" y="113112"/>
                </a:lnTo>
                <a:lnTo>
                  <a:pt x="218220" y="125818"/>
                </a:lnTo>
                <a:lnTo>
                  <a:pt x="204252" y="111868"/>
                </a:lnTo>
                <a:lnTo>
                  <a:pt x="190194" y="125818"/>
                </a:lnTo>
                <a:lnTo>
                  <a:pt x="177472" y="113112"/>
                </a:lnTo>
                <a:lnTo>
                  <a:pt x="191440" y="99073"/>
                </a:lnTo>
                <a:lnTo>
                  <a:pt x="177472" y="85035"/>
                </a:lnTo>
                <a:close/>
                <a:moveTo>
                  <a:pt x="493893" y="70283"/>
                </a:moveTo>
                <a:lnTo>
                  <a:pt x="511948" y="70283"/>
                </a:lnTo>
                <a:lnTo>
                  <a:pt x="511948" y="90117"/>
                </a:lnTo>
                <a:lnTo>
                  <a:pt x="531782" y="90117"/>
                </a:lnTo>
                <a:lnTo>
                  <a:pt x="531782" y="108171"/>
                </a:lnTo>
                <a:lnTo>
                  <a:pt x="511948" y="108171"/>
                </a:lnTo>
                <a:lnTo>
                  <a:pt x="511948" y="128005"/>
                </a:lnTo>
                <a:lnTo>
                  <a:pt x="493893" y="128005"/>
                </a:lnTo>
                <a:lnTo>
                  <a:pt x="493893" y="108171"/>
                </a:lnTo>
                <a:lnTo>
                  <a:pt x="474059" y="108171"/>
                </a:lnTo>
                <a:lnTo>
                  <a:pt x="474059" y="90117"/>
                </a:lnTo>
                <a:lnTo>
                  <a:pt x="493893" y="90117"/>
                </a:lnTo>
                <a:close/>
                <a:moveTo>
                  <a:pt x="294781" y="70283"/>
                </a:moveTo>
                <a:lnTo>
                  <a:pt x="312858" y="70283"/>
                </a:lnTo>
                <a:lnTo>
                  <a:pt x="312858" y="90117"/>
                </a:lnTo>
                <a:lnTo>
                  <a:pt x="332716" y="90117"/>
                </a:lnTo>
                <a:lnTo>
                  <a:pt x="332716" y="108171"/>
                </a:lnTo>
                <a:lnTo>
                  <a:pt x="312858" y="108171"/>
                </a:lnTo>
                <a:lnTo>
                  <a:pt x="312858" y="128005"/>
                </a:lnTo>
                <a:lnTo>
                  <a:pt x="294781" y="128005"/>
                </a:lnTo>
                <a:lnTo>
                  <a:pt x="294781" y="108171"/>
                </a:lnTo>
                <a:lnTo>
                  <a:pt x="274923" y="108171"/>
                </a:lnTo>
                <a:lnTo>
                  <a:pt x="274923" y="90117"/>
                </a:lnTo>
                <a:lnTo>
                  <a:pt x="294781" y="90117"/>
                </a:lnTo>
                <a:close/>
                <a:moveTo>
                  <a:pt x="95692" y="70283"/>
                </a:moveTo>
                <a:lnTo>
                  <a:pt x="113658" y="70283"/>
                </a:lnTo>
                <a:lnTo>
                  <a:pt x="113658" y="90117"/>
                </a:lnTo>
                <a:lnTo>
                  <a:pt x="133581" y="90117"/>
                </a:lnTo>
                <a:lnTo>
                  <a:pt x="133581" y="108171"/>
                </a:lnTo>
                <a:lnTo>
                  <a:pt x="113658" y="108171"/>
                </a:lnTo>
                <a:lnTo>
                  <a:pt x="113658" y="128005"/>
                </a:lnTo>
                <a:lnTo>
                  <a:pt x="95692" y="128005"/>
                </a:lnTo>
                <a:lnTo>
                  <a:pt x="95692" y="108171"/>
                </a:lnTo>
                <a:lnTo>
                  <a:pt x="75858" y="108171"/>
                </a:lnTo>
                <a:lnTo>
                  <a:pt x="75858" y="90117"/>
                </a:lnTo>
                <a:lnTo>
                  <a:pt x="95692" y="90117"/>
                </a:lnTo>
                <a:close/>
                <a:moveTo>
                  <a:pt x="0" y="0"/>
                </a:moveTo>
                <a:lnTo>
                  <a:pt x="129325" y="0"/>
                </a:lnTo>
                <a:lnTo>
                  <a:pt x="129325" y="17952"/>
                </a:lnTo>
                <a:lnTo>
                  <a:pt x="18246" y="17952"/>
                </a:lnTo>
                <a:cubicBezTo>
                  <a:pt x="22963" y="108245"/>
                  <a:pt x="97995" y="180231"/>
                  <a:pt x="189581" y="180231"/>
                </a:cubicBezTo>
                <a:lnTo>
                  <a:pt x="193764" y="180231"/>
                </a:lnTo>
                <a:lnTo>
                  <a:pt x="413786" y="180231"/>
                </a:lnTo>
                <a:lnTo>
                  <a:pt x="418058" y="180231"/>
                </a:lnTo>
                <a:cubicBezTo>
                  <a:pt x="497005" y="180231"/>
                  <a:pt x="563670" y="126641"/>
                  <a:pt x="583519" y="54034"/>
                </a:cubicBezTo>
                <a:lnTo>
                  <a:pt x="190738" y="54034"/>
                </a:lnTo>
                <a:lnTo>
                  <a:pt x="190738" y="35993"/>
                </a:lnTo>
                <a:lnTo>
                  <a:pt x="587435" y="35993"/>
                </a:lnTo>
                <a:cubicBezTo>
                  <a:pt x="588325" y="30127"/>
                  <a:pt x="589037" y="24084"/>
                  <a:pt x="589304" y="17952"/>
                </a:cubicBezTo>
                <a:lnTo>
                  <a:pt x="153445" y="17952"/>
                </a:lnTo>
                <a:lnTo>
                  <a:pt x="153445" y="0"/>
                </a:lnTo>
                <a:lnTo>
                  <a:pt x="607639" y="0"/>
                </a:lnTo>
                <a:lnTo>
                  <a:pt x="607639" y="8976"/>
                </a:lnTo>
                <a:cubicBezTo>
                  <a:pt x="607639" y="113311"/>
                  <a:pt x="522550" y="198272"/>
                  <a:pt x="418058" y="198272"/>
                </a:cubicBezTo>
                <a:lnTo>
                  <a:pt x="413786" y="198272"/>
                </a:lnTo>
                <a:cubicBezTo>
                  <a:pt x="383168" y="198272"/>
                  <a:pt x="358157" y="223156"/>
                  <a:pt x="358157" y="253816"/>
                </a:cubicBezTo>
                <a:cubicBezTo>
                  <a:pt x="358157" y="284477"/>
                  <a:pt x="383168" y="309450"/>
                  <a:pt x="413786" y="309450"/>
                </a:cubicBezTo>
                <a:cubicBezTo>
                  <a:pt x="445471" y="310605"/>
                  <a:pt x="470927" y="336644"/>
                  <a:pt x="470927" y="368460"/>
                </a:cubicBezTo>
                <a:lnTo>
                  <a:pt x="470927" y="377525"/>
                </a:lnTo>
                <a:lnTo>
                  <a:pt x="253665" y="377525"/>
                </a:lnTo>
                <a:lnTo>
                  <a:pt x="253665" y="359484"/>
                </a:lnTo>
                <a:lnTo>
                  <a:pt x="451880" y="359484"/>
                </a:lnTo>
                <a:cubicBezTo>
                  <a:pt x="447697" y="341177"/>
                  <a:pt x="431320" y="327490"/>
                  <a:pt x="411738" y="327490"/>
                </a:cubicBezTo>
                <a:lnTo>
                  <a:pt x="195901" y="327490"/>
                </a:lnTo>
                <a:cubicBezTo>
                  <a:pt x="176319" y="327490"/>
                  <a:pt x="159853" y="341177"/>
                  <a:pt x="155759" y="359484"/>
                </a:cubicBezTo>
                <a:lnTo>
                  <a:pt x="229634" y="359484"/>
                </a:lnTo>
                <a:lnTo>
                  <a:pt x="229634" y="377525"/>
                </a:lnTo>
                <a:lnTo>
                  <a:pt x="136712" y="377525"/>
                </a:lnTo>
                <a:lnTo>
                  <a:pt x="136712" y="368460"/>
                </a:lnTo>
                <a:cubicBezTo>
                  <a:pt x="136712" y="336644"/>
                  <a:pt x="162168" y="310605"/>
                  <a:pt x="193764" y="309450"/>
                </a:cubicBezTo>
                <a:cubicBezTo>
                  <a:pt x="224471" y="309450"/>
                  <a:pt x="249482" y="284477"/>
                  <a:pt x="249482" y="253816"/>
                </a:cubicBezTo>
                <a:cubicBezTo>
                  <a:pt x="249482" y="223156"/>
                  <a:pt x="224471" y="198272"/>
                  <a:pt x="193764" y="198272"/>
                </a:cubicBezTo>
                <a:lnTo>
                  <a:pt x="189581" y="198272"/>
                </a:lnTo>
                <a:cubicBezTo>
                  <a:pt x="85000" y="198272"/>
                  <a:pt x="0" y="113311"/>
                  <a:pt x="0" y="8976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night-protrait_98071">
            <a:extLst>
              <a:ext uri="{FF2B5EF4-FFF2-40B4-BE49-F238E27FC236}">
                <a16:creationId xmlns:a16="http://schemas.microsoft.com/office/drawing/2014/main" id="{11C91130-800C-7F5A-B9B3-8C3DAAE54906}"/>
              </a:ext>
            </a:extLst>
          </p:cNvPr>
          <p:cNvSpPr/>
          <p:nvPr/>
        </p:nvSpPr>
        <p:spPr>
          <a:xfrm flipH="1">
            <a:off x="4439021" y="1697574"/>
            <a:ext cx="1059668" cy="10784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606227" h="590209">
                <a:moveTo>
                  <a:pt x="206862" y="330101"/>
                </a:moveTo>
                <a:cubicBezTo>
                  <a:pt x="198811" y="340623"/>
                  <a:pt x="189101" y="349609"/>
                  <a:pt x="178207" y="356703"/>
                </a:cubicBezTo>
                <a:lnTo>
                  <a:pt x="208047" y="402813"/>
                </a:lnTo>
                <a:lnTo>
                  <a:pt x="237175" y="357767"/>
                </a:lnTo>
                <a:cubicBezTo>
                  <a:pt x="225690" y="350555"/>
                  <a:pt x="215388" y="341215"/>
                  <a:pt x="206862" y="330101"/>
                </a:cubicBezTo>
                <a:close/>
                <a:moveTo>
                  <a:pt x="433351" y="98156"/>
                </a:moveTo>
                <a:cubicBezTo>
                  <a:pt x="484267" y="98156"/>
                  <a:pt x="526302" y="137880"/>
                  <a:pt x="529972" y="187889"/>
                </a:cubicBezTo>
                <a:cubicBezTo>
                  <a:pt x="546431" y="193445"/>
                  <a:pt x="557680" y="208815"/>
                  <a:pt x="557680" y="226548"/>
                </a:cubicBezTo>
                <a:cubicBezTo>
                  <a:pt x="557680" y="228085"/>
                  <a:pt x="557561" y="229741"/>
                  <a:pt x="557443" y="231278"/>
                </a:cubicBezTo>
                <a:cubicBezTo>
                  <a:pt x="587755" y="248538"/>
                  <a:pt x="606227" y="280104"/>
                  <a:pt x="606227" y="315336"/>
                </a:cubicBezTo>
                <a:cubicBezTo>
                  <a:pt x="606227" y="368655"/>
                  <a:pt x="562771" y="412044"/>
                  <a:pt x="509369" y="412044"/>
                </a:cubicBezTo>
                <a:cubicBezTo>
                  <a:pt x="506291" y="412044"/>
                  <a:pt x="503212" y="411926"/>
                  <a:pt x="500133" y="411571"/>
                </a:cubicBezTo>
                <a:lnTo>
                  <a:pt x="462243" y="470092"/>
                </a:lnTo>
                <a:lnTo>
                  <a:pt x="478228" y="573657"/>
                </a:lnTo>
                <a:cubicBezTo>
                  <a:pt x="478820" y="577914"/>
                  <a:pt x="477754" y="582051"/>
                  <a:pt x="475031" y="585244"/>
                </a:cubicBezTo>
                <a:cubicBezTo>
                  <a:pt x="472307" y="588436"/>
                  <a:pt x="468163" y="590209"/>
                  <a:pt x="463664" y="590209"/>
                </a:cubicBezTo>
                <a:lnTo>
                  <a:pt x="403512" y="590209"/>
                </a:lnTo>
                <a:cubicBezTo>
                  <a:pt x="399013" y="590209"/>
                  <a:pt x="394868" y="588436"/>
                  <a:pt x="392145" y="585244"/>
                </a:cubicBezTo>
                <a:cubicBezTo>
                  <a:pt x="389422" y="582051"/>
                  <a:pt x="388356" y="577914"/>
                  <a:pt x="389066" y="573657"/>
                </a:cubicBezTo>
                <a:lnTo>
                  <a:pt x="405288" y="468319"/>
                </a:lnTo>
                <a:lnTo>
                  <a:pt x="374502" y="420792"/>
                </a:lnTo>
                <a:cubicBezTo>
                  <a:pt x="372726" y="418310"/>
                  <a:pt x="374029" y="415827"/>
                  <a:pt x="375094" y="415236"/>
                </a:cubicBezTo>
                <a:cubicBezTo>
                  <a:pt x="387764" y="409561"/>
                  <a:pt x="399605" y="402349"/>
                  <a:pt x="410261" y="393837"/>
                </a:cubicBezTo>
                <a:cubicBezTo>
                  <a:pt x="410972" y="393246"/>
                  <a:pt x="412630" y="392891"/>
                  <a:pt x="413695" y="394665"/>
                </a:cubicBezTo>
                <a:lnTo>
                  <a:pt x="434298" y="426231"/>
                </a:lnTo>
                <a:lnTo>
                  <a:pt x="454546" y="395019"/>
                </a:lnTo>
                <a:cubicBezTo>
                  <a:pt x="445666" y="388990"/>
                  <a:pt x="437732" y="381423"/>
                  <a:pt x="431220" y="372675"/>
                </a:cubicBezTo>
                <a:cubicBezTo>
                  <a:pt x="428378" y="368655"/>
                  <a:pt x="430036" y="363571"/>
                  <a:pt x="431812" y="361443"/>
                </a:cubicBezTo>
                <a:cubicBezTo>
                  <a:pt x="455020" y="332360"/>
                  <a:pt x="467334" y="297365"/>
                  <a:pt x="467334" y="260243"/>
                </a:cubicBezTo>
                <a:cubicBezTo>
                  <a:pt x="467334" y="222647"/>
                  <a:pt x="454073" y="185997"/>
                  <a:pt x="430036" y="156914"/>
                </a:cubicBezTo>
                <a:cubicBezTo>
                  <a:pt x="428615" y="155141"/>
                  <a:pt x="427786" y="152421"/>
                  <a:pt x="427786" y="150766"/>
                </a:cubicBezTo>
                <a:cubicBezTo>
                  <a:pt x="427431" y="137052"/>
                  <a:pt x="424115" y="123811"/>
                  <a:pt x="418076" y="111515"/>
                </a:cubicBezTo>
                <a:cubicBezTo>
                  <a:pt x="416774" y="108914"/>
                  <a:pt x="417011" y="105959"/>
                  <a:pt x="418432" y="103358"/>
                </a:cubicBezTo>
                <a:cubicBezTo>
                  <a:pt x="420089" y="100521"/>
                  <a:pt x="422813" y="98747"/>
                  <a:pt x="425891" y="98511"/>
                </a:cubicBezTo>
                <a:cubicBezTo>
                  <a:pt x="428378" y="98274"/>
                  <a:pt x="430864" y="98156"/>
                  <a:pt x="433351" y="98156"/>
                </a:cubicBezTo>
                <a:close/>
                <a:moveTo>
                  <a:pt x="206862" y="0"/>
                </a:moveTo>
                <a:cubicBezTo>
                  <a:pt x="267252" y="0"/>
                  <a:pt x="316865" y="46583"/>
                  <a:pt x="321720" y="105698"/>
                </a:cubicBezTo>
                <a:cubicBezTo>
                  <a:pt x="323260" y="105462"/>
                  <a:pt x="324799" y="105462"/>
                  <a:pt x="326220" y="105462"/>
                </a:cubicBezTo>
                <a:cubicBezTo>
                  <a:pt x="352625" y="105462"/>
                  <a:pt x="374176" y="126862"/>
                  <a:pt x="374176" y="153227"/>
                </a:cubicBezTo>
                <a:cubicBezTo>
                  <a:pt x="374176" y="159257"/>
                  <a:pt x="372992" y="165169"/>
                  <a:pt x="370860" y="170726"/>
                </a:cubicBezTo>
                <a:cubicBezTo>
                  <a:pt x="397740" y="192480"/>
                  <a:pt x="413725" y="225466"/>
                  <a:pt x="413725" y="260226"/>
                </a:cubicBezTo>
                <a:cubicBezTo>
                  <a:pt x="413725" y="323716"/>
                  <a:pt x="361980" y="375265"/>
                  <a:pt x="298512" y="375265"/>
                </a:cubicBezTo>
                <a:cubicBezTo>
                  <a:pt x="293183" y="375265"/>
                  <a:pt x="288092" y="374910"/>
                  <a:pt x="283000" y="374319"/>
                </a:cubicBezTo>
                <a:lnTo>
                  <a:pt x="239188" y="441829"/>
                </a:lnTo>
                <a:lnTo>
                  <a:pt x="259555" y="573657"/>
                </a:lnTo>
                <a:cubicBezTo>
                  <a:pt x="260147" y="577913"/>
                  <a:pt x="259081" y="582051"/>
                  <a:pt x="256358" y="585243"/>
                </a:cubicBezTo>
                <a:cubicBezTo>
                  <a:pt x="253634" y="588436"/>
                  <a:pt x="249490" y="590209"/>
                  <a:pt x="244990" y="590209"/>
                </a:cubicBezTo>
                <a:lnTo>
                  <a:pt x="169208" y="590209"/>
                </a:lnTo>
                <a:cubicBezTo>
                  <a:pt x="164708" y="590209"/>
                  <a:pt x="160682" y="588436"/>
                  <a:pt x="157841" y="585243"/>
                </a:cubicBezTo>
                <a:cubicBezTo>
                  <a:pt x="155236" y="582051"/>
                  <a:pt x="154052" y="577913"/>
                  <a:pt x="154762" y="573657"/>
                </a:cubicBezTo>
                <a:lnTo>
                  <a:pt x="175484" y="439583"/>
                </a:lnTo>
                <a:lnTo>
                  <a:pt x="132856" y="373965"/>
                </a:lnTo>
                <a:cubicBezTo>
                  <a:pt x="127172" y="374792"/>
                  <a:pt x="121252" y="375265"/>
                  <a:pt x="115213" y="375265"/>
                </a:cubicBezTo>
                <a:cubicBezTo>
                  <a:pt x="51745" y="375265"/>
                  <a:pt x="0" y="323716"/>
                  <a:pt x="0" y="260226"/>
                </a:cubicBezTo>
                <a:cubicBezTo>
                  <a:pt x="0" y="230669"/>
                  <a:pt x="11012" y="203121"/>
                  <a:pt x="31023" y="181721"/>
                </a:cubicBezTo>
                <a:cubicBezTo>
                  <a:pt x="20603" y="167770"/>
                  <a:pt x="14920" y="150863"/>
                  <a:pt x="14920" y="133246"/>
                </a:cubicBezTo>
                <a:cubicBezTo>
                  <a:pt x="14920" y="88555"/>
                  <a:pt x="51390" y="52140"/>
                  <a:pt x="96149" y="52140"/>
                </a:cubicBezTo>
                <a:cubicBezTo>
                  <a:pt x="100649" y="52140"/>
                  <a:pt x="105267" y="52495"/>
                  <a:pt x="109648" y="53322"/>
                </a:cubicBezTo>
                <a:cubicBezTo>
                  <a:pt x="130725" y="20336"/>
                  <a:pt x="167432" y="0"/>
                  <a:pt x="20686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night-protrait_98071">
            <a:extLst>
              <a:ext uri="{FF2B5EF4-FFF2-40B4-BE49-F238E27FC236}">
                <a16:creationId xmlns:a16="http://schemas.microsoft.com/office/drawing/2014/main" id="{3C0C365A-1D27-C7A2-208A-B31A93B94CD1}"/>
              </a:ext>
            </a:extLst>
          </p:cNvPr>
          <p:cNvSpPr/>
          <p:nvPr/>
        </p:nvSpPr>
        <p:spPr>
          <a:xfrm flipH="1">
            <a:off x="10286804" y="1507562"/>
            <a:ext cx="1042002" cy="1315627"/>
          </a:xfrm>
          <a:custGeom>
            <a:avLst/>
            <a:gdLst>
              <a:gd name="connsiteX0" fmla="*/ 39768 w 563598"/>
              <a:gd name="connsiteY0" fmla="*/ 128716 h 605336"/>
              <a:gd name="connsiteX1" fmla="*/ 220149 w 563598"/>
              <a:gd name="connsiteY1" fmla="*/ 128716 h 605336"/>
              <a:gd name="connsiteX2" fmla="*/ 245815 w 563598"/>
              <a:gd name="connsiteY2" fmla="*/ 152051 h 605336"/>
              <a:gd name="connsiteX3" fmla="*/ 259867 w 563598"/>
              <a:gd name="connsiteY3" fmla="*/ 354910 h 605336"/>
              <a:gd name="connsiteX4" fmla="*/ 259867 w 563598"/>
              <a:gd name="connsiteY4" fmla="*/ 356628 h 605336"/>
              <a:gd name="connsiteX5" fmla="*/ 435228 w 563598"/>
              <a:gd name="connsiteY5" fmla="*/ 435796 h 605336"/>
              <a:gd name="connsiteX6" fmla="*/ 427485 w 563598"/>
              <a:gd name="connsiteY6" fmla="*/ 411172 h 605336"/>
              <a:gd name="connsiteX7" fmla="*/ 455732 w 563598"/>
              <a:gd name="connsiteY7" fmla="*/ 376670 h 605336"/>
              <a:gd name="connsiteX8" fmla="*/ 456162 w 563598"/>
              <a:gd name="connsiteY8" fmla="*/ 376241 h 605336"/>
              <a:gd name="connsiteX9" fmla="*/ 493730 w 563598"/>
              <a:gd name="connsiteY9" fmla="*/ 349040 h 605336"/>
              <a:gd name="connsiteX10" fmla="*/ 533018 w 563598"/>
              <a:gd name="connsiteY10" fmla="*/ 388409 h 605336"/>
              <a:gd name="connsiteX11" fmla="*/ 554669 w 563598"/>
              <a:gd name="connsiteY11" fmla="*/ 388409 h 605336"/>
              <a:gd name="connsiteX12" fmla="*/ 560261 w 563598"/>
              <a:gd name="connsiteY12" fmla="*/ 390127 h 605336"/>
              <a:gd name="connsiteX13" fmla="*/ 562985 w 563598"/>
              <a:gd name="connsiteY13" fmla="*/ 400006 h 605336"/>
              <a:gd name="connsiteX14" fmla="*/ 553809 w 563598"/>
              <a:gd name="connsiteY14" fmla="*/ 424200 h 605336"/>
              <a:gd name="connsiteX15" fmla="*/ 532444 w 563598"/>
              <a:gd name="connsiteY15" fmla="*/ 438945 h 605336"/>
              <a:gd name="connsiteX16" fmla="*/ 522120 w 563598"/>
              <a:gd name="connsiteY16" fmla="*/ 438945 h 605336"/>
              <a:gd name="connsiteX17" fmla="*/ 503767 w 563598"/>
              <a:gd name="connsiteY17" fmla="*/ 457413 h 605336"/>
              <a:gd name="connsiteX18" fmla="*/ 503767 w 563598"/>
              <a:gd name="connsiteY18" fmla="*/ 492917 h 605336"/>
              <a:gd name="connsiteX19" fmla="*/ 481542 w 563598"/>
              <a:gd name="connsiteY19" fmla="*/ 537583 h 605336"/>
              <a:gd name="connsiteX20" fmla="*/ 481542 w 563598"/>
              <a:gd name="connsiteY20" fmla="*/ 581247 h 605336"/>
              <a:gd name="connsiteX21" fmla="*/ 493586 w 563598"/>
              <a:gd name="connsiteY21" fmla="*/ 581247 h 605336"/>
              <a:gd name="connsiteX22" fmla="*/ 505631 w 563598"/>
              <a:gd name="connsiteY22" fmla="*/ 593702 h 605336"/>
              <a:gd name="connsiteX23" fmla="*/ 493156 w 563598"/>
              <a:gd name="connsiteY23" fmla="*/ 605298 h 605336"/>
              <a:gd name="connsiteX24" fmla="*/ 469497 w 563598"/>
              <a:gd name="connsiteY24" fmla="*/ 605298 h 605336"/>
              <a:gd name="connsiteX25" fmla="*/ 457453 w 563598"/>
              <a:gd name="connsiteY25" fmla="*/ 593273 h 605336"/>
              <a:gd name="connsiteX26" fmla="*/ 457453 w 563598"/>
              <a:gd name="connsiteY26" fmla="*/ 550038 h 605336"/>
              <a:gd name="connsiteX27" fmla="*/ 406264 w 563598"/>
              <a:gd name="connsiteY27" fmla="*/ 573373 h 605336"/>
              <a:gd name="connsiteX28" fmla="*/ 402536 w 563598"/>
              <a:gd name="connsiteY28" fmla="*/ 581247 h 605336"/>
              <a:gd name="connsiteX29" fmla="*/ 427485 w 563598"/>
              <a:gd name="connsiteY29" fmla="*/ 581247 h 605336"/>
              <a:gd name="connsiteX30" fmla="*/ 439530 w 563598"/>
              <a:gd name="connsiteY30" fmla="*/ 593702 h 605336"/>
              <a:gd name="connsiteX31" fmla="*/ 426912 w 563598"/>
              <a:gd name="connsiteY31" fmla="*/ 605298 h 605336"/>
              <a:gd name="connsiteX32" fmla="*/ 361384 w 563598"/>
              <a:gd name="connsiteY32" fmla="*/ 605298 h 605336"/>
              <a:gd name="connsiteX33" fmla="*/ 317221 w 563598"/>
              <a:gd name="connsiteY33" fmla="*/ 575521 h 605336"/>
              <a:gd name="connsiteX34" fmla="*/ 287683 w 563598"/>
              <a:gd name="connsiteY34" fmla="*/ 512673 h 605336"/>
              <a:gd name="connsiteX35" fmla="*/ 301018 w 563598"/>
              <a:gd name="connsiteY35" fmla="*/ 502222 h 605336"/>
              <a:gd name="connsiteX36" fmla="*/ 311486 w 563598"/>
              <a:gd name="connsiteY36" fmla="*/ 515680 h 605336"/>
              <a:gd name="connsiteX37" fmla="*/ 315500 w 563598"/>
              <a:gd name="connsiteY37" fmla="*/ 543166 h 605336"/>
              <a:gd name="connsiteX38" fmla="*/ 356079 w 563598"/>
              <a:gd name="connsiteY38" fmla="*/ 492917 h 605336"/>
              <a:gd name="connsiteX39" fmla="*/ 410566 w 563598"/>
              <a:gd name="connsiteY39" fmla="*/ 468580 h 605336"/>
              <a:gd name="connsiteX40" fmla="*/ 426338 w 563598"/>
              <a:gd name="connsiteY40" fmla="*/ 458845 h 605336"/>
              <a:gd name="connsiteX41" fmla="*/ 247535 w 563598"/>
              <a:gd name="connsiteY41" fmla="*/ 378102 h 605336"/>
              <a:gd name="connsiteX42" fmla="*/ 236495 w 563598"/>
              <a:gd name="connsiteY42" fmla="*/ 381538 h 605336"/>
              <a:gd name="connsiteX43" fmla="*/ 209825 w 563598"/>
              <a:gd name="connsiteY43" fmla="*/ 358346 h 605336"/>
              <a:gd name="connsiteX44" fmla="*/ 200791 w 563598"/>
              <a:gd name="connsiteY44" fmla="*/ 227067 h 605336"/>
              <a:gd name="connsiteX45" fmla="*/ 200218 w 563598"/>
              <a:gd name="connsiteY45" fmla="*/ 575378 h 605336"/>
              <a:gd name="connsiteX46" fmla="*/ 168816 w 563598"/>
              <a:gd name="connsiteY46" fmla="*/ 605298 h 605336"/>
              <a:gd name="connsiteX47" fmla="*/ 140139 w 563598"/>
              <a:gd name="connsiteY47" fmla="*/ 574519 h 605336"/>
              <a:gd name="connsiteX48" fmla="*/ 140139 w 563598"/>
              <a:gd name="connsiteY48" fmla="*/ 386262 h 605336"/>
              <a:gd name="connsiteX49" fmla="*/ 130102 w 563598"/>
              <a:gd name="connsiteY49" fmla="*/ 376241 h 605336"/>
              <a:gd name="connsiteX50" fmla="*/ 120208 w 563598"/>
              <a:gd name="connsiteY50" fmla="*/ 386262 h 605336"/>
              <a:gd name="connsiteX51" fmla="*/ 120208 w 563598"/>
              <a:gd name="connsiteY51" fmla="*/ 575378 h 605336"/>
              <a:gd name="connsiteX52" fmla="*/ 88663 w 563598"/>
              <a:gd name="connsiteY52" fmla="*/ 605298 h 605336"/>
              <a:gd name="connsiteX53" fmla="*/ 59986 w 563598"/>
              <a:gd name="connsiteY53" fmla="*/ 574519 h 605336"/>
              <a:gd name="connsiteX54" fmla="*/ 59556 w 563598"/>
              <a:gd name="connsiteY54" fmla="*/ 220768 h 605336"/>
              <a:gd name="connsiteX55" fmla="*/ 50092 w 563598"/>
              <a:gd name="connsiteY55" fmla="*/ 358346 h 605336"/>
              <a:gd name="connsiteX56" fmla="*/ 23279 w 563598"/>
              <a:gd name="connsiteY56" fmla="*/ 381538 h 605336"/>
              <a:gd name="connsiteX57" fmla="*/ 50 w 563598"/>
              <a:gd name="connsiteY57" fmla="*/ 354910 h 605336"/>
              <a:gd name="connsiteX58" fmla="*/ 14102 w 563598"/>
              <a:gd name="connsiteY58" fmla="*/ 152051 h 605336"/>
              <a:gd name="connsiteX59" fmla="*/ 39768 w 563598"/>
              <a:gd name="connsiteY59" fmla="*/ 128716 h 605336"/>
              <a:gd name="connsiteX60" fmla="*/ 129948 w 563598"/>
              <a:gd name="connsiteY60" fmla="*/ 0 h 605336"/>
              <a:gd name="connsiteX61" fmla="*/ 184425 w 563598"/>
              <a:gd name="connsiteY61" fmla="*/ 54336 h 605336"/>
              <a:gd name="connsiteX62" fmla="*/ 129948 w 563598"/>
              <a:gd name="connsiteY62" fmla="*/ 108672 h 605336"/>
              <a:gd name="connsiteX63" fmla="*/ 75471 w 563598"/>
              <a:gd name="connsiteY63" fmla="*/ 54336 h 605336"/>
              <a:gd name="connsiteX64" fmla="*/ 129948 w 563598"/>
              <a:gd name="connsiteY64" fmla="*/ 0 h 60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63598" h="605336">
                <a:moveTo>
                  <a:pt x="39768" y="128716"/>
                </a:moveTo>
                <a:lnTo>
                  <a:pt x="220149" y="128716"/>
                </a:lnTo>
                <a:cubicBezTo>
                  <a:pt x="233483" y="128429"/>
                  <a:pt x="244811" y="138594"/>
                  <a:pt x="245815" y="152051"/>
                </a:cubicBezTo>
                <a:lnTo>
                  <a:pt x="259867" y="354910"/>
                </a:lnTo>
                <a:cubicBezTo>
                  <a:pt x="259867" y="355482"/>
                  <a:pt x="259867" y="356055"/>
                  <a:pt x="259867" y="356628"/>
                </a:cubicBezTo>
                <a:cubicBezTo>
                  <a:pt x="302882" y="385260"/>
                  <a:pt x="381602" y="429353"/>
                  <a:pt x="435228" y="435796"/>
                </a:cubicBezTo>
                <a:cubicBezTo>
                  <a:pt x="428202" y="429926"/>
                  <a:pt x="424761" y="420334"/>
                  <a:pt x="427485" y="411172"/>
                </a:cubicBezTo>
                <a:cubicBezTo>
                  <a:pt x="429923" y="402726"/>
                  <a:pt x="445839" y="386262"/>
                  <a:pt x="455732" y="376670"/>
                </a:cubicBezTo>
                <a:cubicBezTo>
                  <a:pt x="455876" y="376527"/>
                  <a:pt x="456019" y="376384"/>
                  <a:pt x="456162" y="376241"/>
                </a:cubicBezTo>
                <a:cubicBezTo>
                  <a:pt x="461324" y="360493"/>
                  <a:pt x="476093" y="349040"/>
                  <a:pt x="493730" y="349040"/>
                </a:cubicBezTo>
                <a:cubicBezTo>
                  <a:pt x="515381" y="349040"/>
                  <a:pt x="533018" y="366649"/>
                  <a:pt x="533018" y="388409"/>
                </a:cubicBezTo>
                <a:lnTo>
                  <a:pt x="554669" y="388409"/>
                </a:lnTo>
                <a:cubicBezTo>
                  <a:pt x="556676" y="388409"/>
                  <a:pt x="558684" y="388982"/>
                  <a:pt x="560261" y="390127"/>
                </a:cubicBezTo>
                <a:cubicBezTo>
                  <a:pt x="563272" y="392561"/>
                  <a:pt x="564419" y="396570"/>
                  <a:pt x="562985" y="400006"/>
                </a:cubicBezTo>
                <a:lnTo>
                  <a:pt x="553809" y="424200"/>
                </a:lnTo>
                <a:cubicBezTo>
                  <a:pt x="550511" y="433076"/>
                  <a:pt x="541907" y="438945"/>
                  <a:pt x="532444" y="438945"/>
                </a:cubicBezTo>
                <a:lnTo>
                  <a:pt x="522120" y="438945"/>
                </a:lnTo>
                <a:cubicBezTo>
                  <a:pt x="511940" y="438945"/>
                  <a:pt x="503767" y="447249"/>
                  <a:pt x="503767" y="457413"/>
                </a:cubicBezTo>
                <a:lnTo>
                  <a:pt x="503767" y="492917"/>
                </a:lnTo>
                <a:cubicBezTo>
                  <a:pt x="503767" y="510669"/>
                  <a:pt x="495307" y="527132"/>
                  <a:pt x="481542" y="537583"/>
                </a:cubicBezTo>
                <a:lnTo>
                  <a:pt x="481542" y="581247"/>
                </a:lnTo>
                <a:lnTo>
                  <a:pt x="493586" y="581247"/>
                </a:lnTo>
                <a:cubicBezTo>
                  <a:pt x="500469" y="581247"/>
                  <a:pt x="505918" y="586831"/>
                  <a:pt x="505631" y="593702"/>
                </a:cubicBezTo>
                <a:cubicBezTo>
                  <a:pt x="505487" y="600288"/>
                  <a:pt x="499752" y="605298"/>
                  <a:pt x="493156" y="605298"/>
                </a:cubicBezTo>
                <a:lnTo>
                  <a:pt x="469497" y="605298"/>
                </a:lnTo>
                <a:cubicBezTo>
                  <a:pt x="462902" y="605298"/>
                  <a:pt x="457453" y="600001"/>
                  <a:pt x="457453" y="593273"/>
                </a:cubicBezTo>
                <a:lnTo>
                  <a:pt x="457453" y="550038"/>
                </a:lnTo>
                <a:lnTo>
                  <a:pt x="406264" y="573373"/>
                </a:lnTo>
                <a:cubicBezTo>
                  <a:pt x="405260" y="576093"/>
                  <a:pt x="404113" y="578813"/>
                  <a:pt x="402536" y="581247"/>
                </a:cubicBezTo>
                <a:lnTo>
                  <a:pt x="427485" y="581247"/>
                </a:lnTo>
                <a:cubicBezTo>
                  <a:pt x="434224" y="581247"/>
                  <a:pt x="439673" y="586831"/>
                  <a:pt x="439530" y="593702"/>
                </a:cubicBezTo>
                <a:cubicBezTo>
                  <a:pt x="439243" y="600288"/>
                  <a:pt x="433507" y="605298"/>
                  <a:pt x="426912" y="605298"/>
                </a:cubicBezTo>
                <a:lnTo>
                  <a:pt x="361384" y="605298"/>
                </a:lnTo>
                <a:cubicBezTo>
                  <a:pt x="341453" y="605298"/>
                  <a:pt x="324247" y="592986"/>
                  <a:pt x="317221" y="575521"/>
                </a:cubicBezTo>
                <a:cubicBezTo>
                  <a:pt x="289117" y="564784"/>
                  <a:pt x="285389" y="530425"/>
                  <a:pt x="287683" y="512673"/>
                </a:cubicBezTo>
                <a:cubicBezTo>
                  <a:pt x="288544" y="506088"/>
                  <a:pt x="294423" y="501363"/>
                  <a:pt x="301018" y="502222"/>
                </a:cubicBezTo>
                <a:cubicBezTo>
                  <a:pt x="307614" y="503081"/>
                  <a:pt x="312346" y="509094"/>
                  <a:pt x="311486" y="515680"/>
                </a:cubicBezTo>
                <a:cubicBezTo>
                  <a:pt x="311342" y="516538"/>
                  <a:pt x="309622" y="532000"/>
                  <a:pt x="315500" y="543166"/>
                </a:cubicBezTo>
                <a:cubicBezTo>
                  <a:pt x="320089" y="521263"/>
                  <a:pt x="335001" y="502366"/>
                  <a:pt x="356079" y="492917"/>
                </a:cubicBezTo>
                <a:lnTo>
                  <a:pt x="410566" y="468580"/>
                </a:lnTo>
                <a:cubicBezTo>
                  <a:pt x="416301" y="466003"/>
                  <a:pt x="421606" y="462710"/>
                  <a:pt x="426338" y="458845"/>
                </a:cubicBezTo>
                <a:cubicBezTo>
                  <a:pt x="374862" y="451830"/>
                  <a:pt x="287397" y="403871"/>
                  <a:pt x="247535" y="378102"/>
                </a:cubicBezTo>
                <a:cubicBezTo>
                  <a:pt x="244381" y="380106"/>
                  <a:pt x="240653" y="381251"/>
                  <a:pt x="236495" y="381538"/>
                </a:cubicBezTo>
                <a:cubicBezTo>
                  <a:pt x="222586" y="382540"/>
                  <a:pt x="210828" y="371946"/>
                  <a:pt x="209825" y="358346"/>
                </a:cubicBezTo>
                <a:lnTo>
                  <a:pt x="200791" y="227067"/>
                </a:lnTo>
                <a:lnTo>
                  <a:pt x="200218" y="575378"/>
                </a:lnTo>
                <a:cubicBezTo>
                  <a:pt x="200218" y="592414"/>
                  <a:pt x="186023" y="606157"/>
                  <a:pt x="168816" y="605298"/>
                </a:cubicBezTo>
                <a:cubicBezTo>
                  <a:pt x="152614" y="604582"/>
                  <a:pt x="140139" y="590553"/>
                  <a:pt x="140139" y="574519"/>
                </a:cubicBezTo>
                <a:lnTo>
                  <a:pt x="140139" y="386262"/>
                </a:lnTo>
                <a:cubicBezTo>
                  <a:pt x="140139" y="380822"/>
                  <a:pt x="135694" y="376241"/>
                  <a:pt x="130102" y="376241"/>
                </a:cubicBezTo>
                <a:cubicBezTo>
                  <a:pt x="124653" y="376241"/>
                  <a:pt x="120208" y="380822"/>
                  <a:pt x="120208" y="386262"/>
                </a:cubicBezTo>
                <a:lnTo>
                  <a:pt x="120208" y="575378"/>
                </a:lnTo>
                <a:cubicBezTo>
                  <a:pt x="120208" y="592414"/>
                  <a:pt x="105870" y="606157"/>
                  <a:pt x="88663" y="605298"/>
                </a:cubicBezTo>
                <a:cubicBezTo>
                  <a:pt x="72460" y="604582"/>
                  <a:pt x="59986" y="590553"/>
                  <a:pt x="59986" y="574519"/>
                </a:cubicBezTo>
                <a:lnTo>
                  <a:pt x="59556" y="220768"/>
                </a:lnTo>
                <a:lnTo>
                  <a:pt x="50092" y="358346"/>
                </a:lnTo>
                <a:cubicBezTo>
                  <a:pt x="49088" y="371946"/>
                  <a:pt x="37331" y="382540"/>
                  <a:pt x="23279" y="381538"/>
                </a:cubicBezTo>
                <a:cubicBezTo>
                  <a:pt x="9514" y="380679"/>
                  <a:pt x="-810" y="368653"/>
                  <a:pt x="50" y="354910"/>
                </a:cubicBezTo>
                <a:lnTo>
                  <a:pt x="14102" y="152051"/>
                </a:lnTo>
                <a:cubicBezTo>
                  <a:pt x="14962" y="138594"/>
                  <a:pt x="26433" y="128429"/>
                  <a:pt x="39768" y="128716"/>
                </a:cubicBezTo>
                <a:close/>
                <a:moveTo>
                  <a:pt x="129948" y="0"/>
                </a:moveTo>
                <a:cubicBezTo>
                  <a:pt x="160035" y="0"/>
                  <a:pt x="184425" y="24327"/>
                  <a:pt x="184425" y="54336"/>
                </a:cubicBezTo>
                <a:cubicBezTo>
                  <a:pt x="184425" y="84345"/>
                  <a:pt x="160035" y="108672"/>
                  <a:pt x="129948" y="108672"/>
                </a:cubicBezTo>
                <a:cubicBezTo>
                  <a:pt x="99861" y="108672"/>
                  <a:pt x="75471" y="84345"/>
                  <a:pt x="75471" y="54336"/>
                </a:cubicBezTo>
                <a:cubicBezTo>
                  <a:pt x="75471" y="24327"/>
                  <a:pt x="99861" y="0"/>
                  <a:pt x="129948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4962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>
            <a:extLst>
              <a:ext uri="{FF2B5EF4-FFF2-40B4-BE49-F238E27FC236}">
                <a16:creationId xmlns:a16="http://schemas.microsoft.com/office/drawing/2014/main" id="{334C8793-E744-E70D-7940-02A45DB4F6A6}"/>
              </a:ext>
            </a:extLst>
          </p:cNvPr>
          <p:cNvGrpSpPr/>
          <p:nvPr/>
        </p:nvGrpSpPr>
        <p:grpSpPr>
          <a:xfrm>
            <a:off x="342900" y="3255037"/>
            <a:ext cx="3747749" cy="1370303"/>
            <a:chOff x="342900" y="3255037"/>
            <a:chExt cx="3747749" cy="1370303"/>
          </a:xfrm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E7942E4A-C0E4-47B6-A168-C9DA820B0005}"/>
                </a:ext>
              </a:extLst>
            </p:cNvPr>
            <p:cNvSpPr/>
            <p:nvPr/>
          </p:nvSpPr>
          <p:spPr>
            <a:xfrm>
              <a:off x="342900" y="3255037"/>
              <a:ext cx="3747749" cy="1370303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Helvetica"/>
                <a:ea typeface="思源黑体 CN Regular"/>
                <a:cs typeface="+mn-cs"/>
              </a:endParaRPr>
            </a:p>
          </p:txBody>
        </p:sp>
        <p:grpSp>
          <p:nvGrpSpPr>
            <p:cNvPr id="64" name="组合 63">
              <a:extLst>
                <a:ext uri="{FF2B5EF4-FFF2-40B4-BE49-F238E27FC236}">
                  <a16:creationId xmlns:a16="http://schemas.microsoft.com/office/drawing/2014/main" id="{FC31E56C-B88E-42E0-94B0-CFB12AABC445}"/>
                </a:ext>
              </a:extLst>
            </p:cNvPr>
            <p:cNvGrpSpPr/>
            <p:nvPr/>
          </p:nvGrpSpPr>
          <p:grpSpPr>
            <a:xfrm>
              <a:off x="653155" y="3445476"/>
              <a:ext cx="3270352" cy="1135555"/>
              <a:chOff x="653155" y="3459479"/>
              <a:chExt cx="3270352" cy="1135555"/>
            </a:xfrm>
          </p:grpSpPr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651AB36A-013F-4D59-AF3E-93E1907331B9}"/>
                  </a:ext>
                </a:extLst>
              </p:cNvPr>
              <p:cNvSpPr txBox="1"/>
              <p:nvPr/>
            </p:nvSpPr>
            <p:spPr>
              <a:xfrm>
                <a:off x="653155" y="3858229"/>
                <a:ext cx="3270352" cy="7368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且要在那些蒙憐憫、早豫備得榮耀的器皿上，彰顯祂榮耀的豐富；這器皿就是我們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… 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羅九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23~24</a:t>
                </a:r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545D3D5E-D95F-4690-A4AD-7A0584B06A1F}"/>
                  </a:ext>
                </a:extLst>
              </p:cNvPr>
              <p:cNvSpPr txBox="1"/>
              <p:nvPr/>
            </p:nvSpPr>
            <p:spPr>
              <a:xfrm>
                <a:off x="653156" y="3459479"/>
                <a:ext cx="2031325" cy="36093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早豫備得榮耀的器皿</a:t>
                </a: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Helvetica85-Heavy"/>
                  <a:ea typeface="思源黑体 CN Bold"/>
                  <a:cs typeface="+mn-cs"/>
                </a:endParaRPr>
              </a:p>
            </p:txBody>
          </p:sp>
        </p:grp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7F6899FE-290E-3A4C-58F2-9E020E202803}"/>
              </a:ext>
            </a:extLst>
          </p:cNvPr>
          <p:cNvGrpSpPr/>
          <p:nvPr/>
        </p:nvGrpSpPr>
        <p:grpSpPr>
          <a:xfrm>
            <a:off x="8101351" y="3255037"/>
            <a:ext cx="3747749" cy="1370303"/>
            <a:chOff x="8101351" y="3255037"/>
            <a:chExt cx="3747749" cy="1370303"/>
          </a:xfrm>
        </p:grpSpPr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BB5E6ADB-DFC3-4316-A94B-AB28344197FB}"/>
                </a:ext>
              </a:extLst>
            </p:cNvPr>
            <p:cNvSpPr/>
            <p:nvPr/>
          </p:nvSpPr>
          <p:spPr>
            <a:xfrm>
              <a:off x="8101351" y="3255037"/>
              <a:ext cx="3747749" cy="1370303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ea typeface="思源黑体 CN Regular"/>
              </a:endParaRPr>
            </a:p>
          </p:txBody>
        </p:sp>
        <p:grpSp>
          <p:nvGrpSpPr>
            <p:cNvPr id="69" name="组合 68">
              <a:extLst>
                <a:ext uri="{FF2B5EF4-FFF2-40B4-BE49-F238E27FC236}">
                  <a16:creationId xmlns:a16="http://schemas.microsoft.com/office/drawing/2014/main" id="{A16BCEAB-4098-4D50-BD06-0F9DC05DD192}"/>
                </a:ext>
              </a:extLst>
            </p:cNvPr>
            <p:cNvGrpSpPr/>
            <p:nvPr/>
          </p:nvGrpSpPr>
          <p:grpSpPr>
            <a:xfrm>
              <a:off x="8268493" y="3445476"/>
              <a:ext cx="3270352" cy="1135555"/>
              <a:chOff x="653155" y="3459479"/>
              <a:chExt cx="3270352" cy="1135555"/>
            </a:xfrm>
          </p:grpSpPr>
          <p:sp>
            <p:nvSpPr>
              <p:cNvPr id="70" name="文本框 69">
                <a:extLst>
                  <a:ext uri="{FF2B5EF4-FFF2-40B4-BE49-F238E27FC236}">
                    <a16:creationId xmlns:a16="http://schemas.microsoft.com/office/drawing/2014/main" id="{8C54AD76-FE95-43A7-826C-E6E054DC3CF7}"/>
                  </a:ext>
                </a:extLst>
              </p:cNvPr>
              <p:cNvSpPr txBox="1"/>
              <p:nvPr/>
            </p:nvSpPr>
            <p:spPr>
              <a:xfrm>
                <a:off x="653155" y="3858229"/>
                <a:ext cx="3270352" cy="7368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體－食、衣、住、行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魂－知識、娛樂、成就</a:t>
                </a:r>
                <a:endParaRPr kumimoji="0" lang="en-US" altLang="zh-TW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Helvetica"/>
                  <a:ea typeface="思源黑体 CN Regular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"/>
                    <a:ea typeface="思源黑体 CN Regular"/>
                  </a:rPr>
                  <a:t>靈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－人工智慧不能滿足</a:t>
                </a:r>
              </a:p>
            </p:txBody>
          </p:sp>
          <p:sp>
            <p:nvSpPr>
              <p:cNvPr id="71" name="文本框 70">
                <a:extLst>
                  <a:ext uri="{FF2B5EF4-FFF2-40B4-BE49-F238E27FC236}">
                    <a16:creationId xmlns:a16="http://schemas.microsoft.com/office/drawing/2014/main" id="{2EEF3120-D6F0-4767-BD43-4C5A1F8609E4}"/>
                  </a:ext>
                </a:extLst>
              </p:cNvPr>
              <p:cNvSpPr txBox="1"/>
              <p:nvPr/>
            </p:nvSpPr>
            <p:spPr>
              <a:xfrm>
                <a:off x="653156" y="3459479"/>
                <a:ext cx="2031325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人工智慧不能滿足靈</a:t>
                </a: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Helvetica85-Heavy"/>
                  <a:ea typeface="思源黑体 CN Bold"/>
                  <a:cs typeface="+mn-cs"/>
                </a:endParaRPr>
              </a:p>
            </p:txBody>
          </p:sp>
        </p:grp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D4CFA739-6CFD-9803-B3EA-17952BB83162}"/>
              </a:ext>
            </a:extLst>
          </p:cNvPr>
          <p:cNvGrpSpPr/>
          <p:nvPr/>
        </p:nvGrpSpPr>
        <p:grpSpPr>
          <a:xfrm>
            <a:off x="342900" y="1296884"/>
            <a:ext cx="5665449" cy="1795244"/>
            <a:chOff x="342900" y="1296884"/>
            <a:chExt cx="5665449" cy="1795244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85233EF1-2FCC-459C-99E2-9DACF6553E90}"/>
                </a:ext>
              </a:extLst>
            </p:cNvPr>
            <p:cNvSpPr/>
            <p:nvPr/>
          </p:nvSpPr>
          <p:spPr>
            <a:xfrm>
              <a:off x="342900" y="1296884"/>
              <a:ext cx="5665449" cy="1795244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ea typeface="思源黑体 CN Regular"/>
              </a:endParaRPr>
            </a:p>
          </p:txBody>
        </p: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13AE7078-CB95-4536-8446-8E5EF47CF48A}"/>
                </a:ext>
              </a:extLst>
            </p:cNvPr>
            <p:cNvGrpSpPr/>
            <p:nvPr/>
          </p:nvGrpSpPr>
          <p:grpSpPr>
            <a:xfrm>
              <a:off x="653155" y="1603814"/>
              <a:ext cx="5044938" cy="1139850"/>
              <a:chOff x="6493906" y="1603814"/>
              <a:chExt cx="5044938" cy="1139850"/>
            </a:xfrm>
          </p:grpSpPr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0A84413A-FF3C-4293-A12F-440D6B5DC00F}"/>
                  </a:ext>
                </a:extLst>
              </p:cNvPr>
              <p:cNvSpPr txBox="1"/>
              <p:nvPr/>
            </p:nvSpPr>
            <p:spPr>
              <a:xfrm>
                <a:off x="6493906" y="2002564"/>
                <a:ext cx="5044938" cy="741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耶和華神在東方的伊甸栽植了一個園子，把所塑造的人安放在那裏。耶和華神使各樣的樹從地裏長出來，可以悅人的眼目，也好作食物；園子當中有生命樹，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…』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創二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8~9</a:t>
                </a:r>
              </a:p>
            </p:txBody>
          </p:sp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8C325545-31F2-460F-B812-716779A3E52B}"/>
                  </a:ext>
                </a:extLst>
              </p:cNvPr>
              <p:cNvSpPr txBox="1"/>
              <p:nvPr/>
            </p:nvSpPr>
            <p:spPr>
              <a:xfrm>
                <a:off x="6493907" y="1603814"/>
                <a:ext cx="2236510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被造的目的為著盛裝神</a:t>
                </a:r>
              </a:p>
            </p:txBody>
          </p:sp>
        </p:grp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7FD0939C-8F70-C71D-8667-B605EBC3B0F7}"/>
              </a:ext>
            </a:extLst>
          </p:cNvPr>
          <p:cNvGrpSpPr/>
          <p:nvPr/>
        </p:nvGrpSpPr>
        <p:grpSpPr>
          <a:xfrm>
            <a:off x="342900" y="4788249"/>
            <a:ext cx="5665449" cy="1795244"/>
            <a:chOff x="342900" y="4788249"/>
            <a:chExt cx="5665449" cy="1795244"/>
          </a:xfrm>
        </p:grpSpPr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1EDF78C3-0F91-4530-8B7F-1EE17132DFDE}"/>
                </a:ext>
              </a:extLst>
            </p:cNvPr>
            <p:cNvSpPr/>
            <p:nvPr/>
          </p:nvSpPr>
          <p:spPr>
            <a:xfrm>
              <a:off x="342900" y="4788249"/>
              <a:ext cx="5665449" cy="1795244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ea typeface="思源黑体 CN Regular"/>
              </a:endParaRPr>
            </a:p>
          </p:txBody>
        </p: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45E7D02C-4211-4AB9-BF2E-7E6054027908}"/>
                </a:ext>
              </a:extLst>
            </p:cNvPr>
            <p:cNvGrpSpPr/>
            <p:nvPr/>
          </p:nvGrpSpPr>
          <p:grpSpPr>
            <a:xfrm>
              <a:off x="653155" y="5115946"/>
              <a:ext cx="5044938" cy="1361449"/>
              <a:chOff x="6493906" y="1603814"/>
              <a:chExt cx="5044938" cy="1361449"/>
            </a:xfrm>
          </p:grpSpPr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1BF2F2B8-04AD-45B1-BD96-90362BC0B4FC}"/>
                  </a:ext>
                </a:extLst>
              </p:cNvPr>
              <p:cNvSpPr txBox="1"/>
              <p:nvPr/>
            </p:nvSpPr>
            <p:spPr>
              <a:xfrm>
                <a:off x="6493906" y="2002564"/>
                <a:ext cx="5044938" cy="9626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耶和華神用地上的塵土塑造人，將生命之氣吹在他鼻孔裏，人就成了活的魂。 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創二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7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且願和平的神，親自全然聖別你們，又願你們的靈、與魂、與身子得蒙保守，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…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。 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帖前五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23</a:t>
                </a:r>
              </a:p>
            </p:txBody>
          </p:sp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A29D9436-1EC7-444E-A4F9-A54DC4B97129}"/>
                  </a:ext>
                </a:extLst>
              </p:cNvPr>
              <p:cNvSpPr txBox="1"/>
              <p:nvPr/>
            </p:nvSpPr>
            <p:spPr>
              <a:xfrm>
                <a:off x="6493907" y="1603814"/>
                <a:ext cx="1005403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人是器皿</a:t>
                </a:r>
              </a:p>
            </p:txBody>
          </p:sp>
        </p:grp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4E37EAC6-DB97-2217-8639-77F26E097FC6}"/>
              </a:ext>
            </a:extLst>
          </p:cNvPr>
          <p:cNvGrpSpPr/>
          <p:nvPr/>
        </p:nvGrpSpPr>
        <p:grpSpPr>
          <a:xfrm>
            <a:off x="6183651" y="4788249"/>
            <a:ext cx="5665449" cy="1795244"/>
            <a:chOff x="6183651" y="4788249"/>
            <a:chExt cx="5665449" cy="1795244"/>
          </a:xfrm>
        </p:grpSpPr>
        <p:sp>
          <p:nvSpPr>
            <p:cNvPr id="41" name="矩形: 圆角 40">
              <a:extLst>
                <a:ext uri="{FF2B5EF4-FFF2-40B4-BE49-F238E27FC236}">
                  <a16:creationId xmlns:a16="http://schemas.microsoft.com/office/drawing/2014/main" id="{7192602C-C4D4-4A85-8002-E08A9C17AE0F}"/>
                </a:ext>
              </a:extLst>
            </p:cNvPr>
            <p:cNvSpPr/>
            <p:nvPr/>
          </p:nvSpPr>
          <p:spPr>
            <a:xfrm>
              <a:off x="6183651" y="4788249"/>
              <a:ext cx="5665449" cy="1795244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ea typeface="思源黑体 CN Regular"/>
              </a:endParaRPr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A648883D-FF8C-40F6-918A-886C7B776F95}"/>
                </a:ext>
              </a:extLst>
            </p:cNvPr>
            <p:cNvGrpSpPr/>
            <p:nvPr/>
          </p:nvGrpSpPr>
          <p:grpSpPr>
            <a:xfrm>
              <a:off x="6493906" y="5115946"/>
              <a:ext cx="5044938" cy="1139850"/>
              <a:chOff x="6493906" y="1603814"/>
              <a:chExt cx="5044938" cy="1139850"/>
            </a:xfrm>
          </p:grpSpPr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AE7DE9FA-B492-44A9-984F-9F72A4DB9B60}"/>
                  </a:ext>
                </a:extLst>
              </p:cNvPr>
              <p:cNvSpPr txBox="1"/>
              <p:nvPr/>
            </p:nvSpPr>
            <p:spPr>
              <a:xfrm>
                <a:off x="6493906" y="2002564"/>
                <a:ext cx="5044938" cy="741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鋪張諸天、建立地基、造人裏面之靈的耶和華說， 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亞十二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1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神造萬物，各按其時成為美好，又將永遠安置在世人心裏。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…』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傳三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11</a:t>
                </a:r>
              </a:p>
            </p:txBody>
          </p:sp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6CA172EE-81F5-4D21-97F1-31FBF5C9325C}"/>
                  </a:ext>
                </a:extLst>
              </p:cNvPr>
              <p:cNvSpPr txBox="1"/>
              <p:nvPr/>
            </p:nvSpPr>
            <p:spPr>
              <a:xfrm>
                <a:off x="6493907" y="1603814"/>
                <a:ext cx="800219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人有靈</a:t>
                </a:r>
              </a:p>
            </p:txBody>
          </p:sp>
        </p:grpSp>
      </p:grpSp>
      <p:sp>
        <p:nvSpPr>
          <p:cNvPr id="14" name="文本框 1">
            <a:extLst>
              <a:ext uri="{FF2B5EF4-FFF2-40B4-BE49-F238E27FC236}">
                <a16:creationId xmlns:a16="http://schemas.microsoft.com/office/drawing/2014/main" id="{48792827-7467-5A46-B680-B10306A43585}"/>
              </a:ext>
            </a:extLst>
          </p:cNvPr>
          <p:cNvSpPr txBox="1"/>
          <p:nvPr/>
        </p:nvSpPr>
        <p:spPr>
          <a:xfrm>
            <a:off x="4157008" y="367316"/>
            <a:ext cx="3877986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85-Heavy"/>
                <a:ea typeface="思源黑体 CN Bold"/>
                <a:cs typeface="+mn-cs"/>
              </a:rPr>
              <a:t>神創造的奧秘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85-Heavy"/>
              <a:ea typeface="思源黑体 CN Bold"/>
              <a:cs typeface="+mn-cs"/>
            </a:endParaRPr>
          </a:p>
        </p:txBody>
      </p:sp>
      <p:sp>
        <p:nvSpPr>
          <p:cNvPr id="15" name="night-protrait_98071">
            <a:extLst>
              <a:ext uri="{FF2B5EF4-FFF2-40B4-BE49-F238E27FC236}">
                <a16:creationId xmlns:a16="http://schemas.microsoft.com/office/drawing/2014/main" id="{3EBE9345-55CD-253D-CC63-0A2230AF062C}"/>
              </a:ext>
            </a:extLst>
          </p:cNvPr>
          <p:cNvSpPr/>
          <p:nvPr/>
        </p:nvSpPr>
        <p:spPr>
          <a:xfrm flipH="1">
            <a:off x="9665292" y="1549838"/>
            <a:ext cx="1334243" cy="1433053"/>
          </a:xfrm>
          <a:custGeom>
            <a:avLst/>
            <a:gdLst>
              <a:gd name="connsiteX0" fmla="*/ 39768 w 563598"/>
              <a:gd name="connsiteY0" fmla="*/ 128716 h 605336"/>
              <a:gd name="connsiteX1" fmla="*/ 220149 w 563598"/>
              <a:gd name="connsiteY1" fmla="*/ 128716 h 605336"/>
              <a:gd name="connsiteX2" fmla="*/ 245815 w 563598"/>
              <a:gd name="connsiteY2" fmla="*/ 152051 h 605336"/>
              <a:gd name="connsiteX3" fmla="*/ 259867 w 563598"/>
              <a:gd name="connsiteY3" fmla="*/ 354910 h 605336"/>
              <a:gd name="connsiteX4" fmla="*/ 259867 w 563598"/>
              <a:gd name="connsiteY4" fmla="*/ 356628 h 605336"/>
              <a:gd name="connsiteX5" fmla="*/ 435228 w 563598"/>
              <a:gd name="connsiteY5" fmla="*/ 435796 h 605336"/>
              <a:gd name="connsiteX6" fmla="*/ 427485 w 563598"/>
              <a:gd name="connsiteY6" fmla="*/ 411172 h 605336"/>
              <a:gd name="connsiteX7" fmla="*/ 455732 w 563598"/>
              <a:gd name="connsiteY7" fmla="*/ 376670 h 605336"/>
              <a:gd name="connsiteX8" fmla="*/ 456162 w 563598"/>
              <a:gd name="connsiteY8" fmla="*/ 376241 h 605336"/>
              <a:gd name="connsiteX9" fmla="*/ 493730 w 563598"/>
              <a:gd name="connsiteY9" fmla="*/ 349040 h 605336"/>
              <a:gd name="connsiteX10" fmla="*/ 533018 w 563598"/>
              <a:gd name="connsiteY10" fmla="*/ 388409 h 605336"/>
              <a:gd name="connsiteX11" fmla="*/ 554669 w 563598"/>
              <a:gd name="connsiteY11" fmla="*/ 388409 h 605336"/>
              <a:gd name="connsiteX12" fmla="*/ 560261 w 563598"/>
              <a:gd name="connsiteY12" fmla="*/ 390127 h 605336"/>
              <a:gd name="connsiteX13" fmla="*/ 562985 w 563598"/>
              <a:gd name="connsiteY13" fmla="*/ 400006 h 605336"/>
              <a:gd name="connsiteX14" fmla="*/ 553809 w 563598"/>
              <a:gd name="connsiteY14" fmla="*/ 424200 h 605336"/>
              <a:gd name="connsiteX15" fmla="*/ 532444 w 563598"/>
              <a:gd name="connsiteY15" fmla="*/ 438945 h 605336"/>
              <a:gd name="connsiteX16" fmla="*/ 522120 w 563598"/>
              <a:gd name="connsiteY16" fmla="*/ 438945 h 605336"/>
              <a:gd name="connsiteX17" fmla="*/ 503767 w 563598"/>
              <a:gd name="connsiteY17" fmla="*/ 457413 h 605336"/>
              <a:gd name="connsiteX18" fmla="*/ 503767 w 563598"/>
              <a:gd name="connsiteY18" fmla="*/ 492917 h 605336"/>
              <a:gd name="connsiteX19" fmla="*/ 481542 w 563598"/>
              <a:gd name="connsiteY19" fmla="*/ 537583 h 605336"/>
              <a:gd name="connsiteX20" fmla="*/ 481542 w 563598"/>
              <a:gd name="connsiteY20" fmla="*/ 581247 h 605336"/>
              <a:gd name="connsiteX21" fmla="*/ 493586 w 563598"/>
              <a:gd name="connsiteY21" fmla="*/ 581247 h 605336"/>
              <a:gd name="connsiteX22" fmla="*/ 505631 w 563598"/>
              <a:gd name="connsiteY22" fmla="*/ 593702 h 605336"/>
              <a:gd name="connsiteX23" fmla="*/ 493156 w 563598"/>
              <a:gd name="connsiteY23" fmla="*/ 605298 h 605336"/>
              <a:gd name="connsiteX24" fmla="*/ 469497 w 563598"/>
              <a:gd name="connsiteY24" fmla="*/ 605298 h 605336"/>
              <a:gd name="connsiteX25" fmla="*/ 457453 w 563598"/>
              <a:gd name="connsiteY25" fmla="*/ 593273 h 605336"/>
              <a:gd name="connsiteX26" fmla="*/ 457453 w 563598"/>
              <a:gd name="connsiteY26" fmla="*/ 550038 h 605336"/>
              <a:gd name="connsiteX27" fmla="*/ 406264 w 563598"/>
              <a:gd name="connsiteY27" fmla="*/ 573373 h 605336"/>
              <a:gd name="connsiteX28" fmla="*/ 402536 w 563598"/>
              <a:gd name="connsiteY28" fmla="*/ 581247 h 605336"/>
              <a:gd name="connsiteX29" fmla="*/ 427485 w 563598"/>
              <a:gd name="connsiteY29" fmla="*/ 581247 h 605336"/>
              <a:gd name="connsiteX30" fmla="*/ 439530 w 563598"/>
              <a:gd name="connsiteY30" fmla="*/ 593702 h 605336"/>
              <a:gd name="connsiteX31" fmla="*/ 426912 w 563598"/>
              <a:gd name="connsiteY31" fmla="*/ 605298 h 605336"/>
              <a:gd name="connsiteX32" fmla="*/ 361384 w 563598"/>
              <a:gd name="connsiteY32" fmla="*/ 605298 h 605336"/>
              <a:gd name="connsiteX33" fmla="*/ 317221 w 563598"/>
              <a:gd name="connsiteY33" fmla="*/ 575521 h 605336"/>
              <a:gd name="connsiteX34" fmla="*/ 287683 w 563598"/>
              <a:gd name="connsiteY34" fmla="*/ 512673 h 605336"/>
              <a:gd name="connsiteX35" fmla="*/ 301018 w 563598"/>
              <a:gd name="connsiteY35" fmla="*/ 502222 h 605336"/>
              <a:gd name="connsiteX36" fmla="*/ 311486 w 563598"/>
              <a:gd name="connsiteY36" fmla="*/ 515680 h 605336"/>
              <a:gd name="connsiteX37" fmla="*/ 315500 w 563598"/>
              <a:gd name="connsiteY37" fmla="*/ 543166 h 605336"/>
              <a:gd name="connsiteX38" fmla="*/ 356079 w 563598"/>
              <a:gd name="connsiteY38" fmla="*/ 492917 h 605336"/>
              <a:gd name="connsiteX39" fmla="*/ 410566 w 563598"/>
              <a:gd name="connsiteY39" fmla="*/ 468580 h 605336"/>
              <a:gd name="connsiteX40" fmla="*/ 426338 w 563598"/>
              <a:gd name="connsiteY40" fmla="*/ 458845 h 605336"/>
              <a:gd name="connsiteX41" fmla="*/ 247535 w 563598"/>
              <a:gd name="connsiteY41" fmla="*/ 378102 h 605336"/>
              <a:gd name="connsiteX42" fmla="*/ 236495 w 563598"/>
              <a:gd name="connsiteY42" fmla="*/ 381538 h 605336"/>
              <a:gd name="connsiteX43" fmla="*/ 209825 w 563598"/>
              <a:gd name="connsiteY43" fmla="*/ 358346 h 605336"/>
              <a:gd name="connsiteX44" fmla="*/ 200791 w 563598"/>
              <a:gd name="connsiteY44" fmla="*/ 227067 h 605336"/>
              <a:gd name="connsiteX45" fmla="*/ 200218 w 563598"/>
              <a:gd name="connsiteY45" fmla="*/ 575378 h 605336"/>
              <a:gd name="connsiteX46" fmla="*/ 168816 w 563598"/>
              <a:gd name="connsiteY46" fmla="*/ 605298 h 605336"/>
              <a:gd name="connsiteX47" fmla="*/ 140139 w 563598"/>
              <a:gd name="connsiteY47" fmla="*/ 574519 h 605336"/>
              <a:gd name="connsiteX48" fmla="*/ 140139 w 563598"/>
              <a:gd name="connsiteY48" fmla="*/ 386262 h 605336"/>
              <a:gd name="connsiteX49" fmla="*/ 130102 w 563598"/>
              <a:gd name="connsiteY49" fmla="*/ 376241 h 605336"/>
              <a:gd name="connsiteX50" fmla="*/ 120208 w 563598"/>
              <a:gd name="connsiteY50" fmla="*/ 386262 h 605336"/>
              <a:gd name="connsiteX51" fmla="*/ 120208 w 563598"/>
              <a:gd name="connsiteY51" fmla="*/ 575378 h 605336"/>
              <a:gd name="connsiteX52" fmla="*/ 88663 w 563598"/>
              <a:gd name="connsiteY52" fmla="*/ 605298 h 605336"/>
              <a:gd name="connsiteX53" fmla="*/ 59986 w 563598"/>
              <a:gd name="connsiteY53" fmla="*/ 574519 h 605336"/>
              <a:gd name="connsiteX54" fmla="*/ 59556 w 563598"/>
              <a:gd name="connsiteY54" fmla="*/ 220768 h 605336"/>
              <a:gd name="connsiteX55" fmla="*/ 50092 w 563598"/>
              <a:gd name="connsiteY55" fmla="*/ 358346 h 605336"/>
              <a:gd name="connsiteX56" fmla="*/ 23279 w 563598"/>
              <a:gd name="connsiteY56" fmla="*/ 381538 h 605336"/>
              <a:gd name="connsiteX57" fmla="*/ 50 w 563598"/>
              <a:gd name="connsiteY57" fmla="*/ 354910 h 605336"/>
              <a:gd name="connsiteX58" fmla="*/ 14102 w 563598"/>
              <a:gd name="connsiteY58" fmla="*/ 152051 h 605336"/>
              <a:gd name="connsiteX59" fmla="*/ 39768 w 563598"/>
              <a:gd name="connsiteY59" fmla="*/ 128716 h 605336"/>
              <a:gd name="connsiteX60" fmla="*/ 129948 w 563598"/>
              <a:gd name="connsiteY60" fmla="*/ 0 h 605336"/>
              <a:gd name="connsiteX61" fmla="*/ 184425 w 563598"/>
              <a:gd name="connsiteY61" fmla="*/ 54336 h 605336"/>
              <a:gd name="connsiteX62" fmla="*/ 129948 w 563598"/>
              <a:gd name="connsiteY62" fmla="*/ 108672 h 605336"/>
              <a:gd name="connsiteX63" fmla="*/ 75471 w 563598"/>
              <a:gd name="connsiteY63" fmla="*/ 54336 h 605336"/>
              <a:gd name="connsiteX64" fmla="*/ 129948 w 563598"/>
              <a:gd name="connsiteY64" fmla="*/ 0 h 60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63598" h="605336">
                <a:moveTo>
                  <a:pt x="39768" y="128716"/>
                </a:moveTo>
                <a:lnTo>
                  <a:pt x="220149" y="128716"/>
                </a:lnTo>
                <a:cubicBezTo>
                  <a:pt x="233483" y="128429"/>
                  <a:pt x="244811" y="138594"/>
                  <a:pt x="245815" y="152051"/>
                </a:cubicBezTo>
                <a:lnTo>
                  <a:pt x="259867" y="354910"/>
                </a:lnTo>
                <a:cubicBezTo>
                  <a:pt x="259867" y="355482"/>
                  <a:pt x="259867" y="356055"/>
                  <a:pt x="259867" y="356628"/>
                </a:cubicBezTo>
                <a:cubicBezTo>
                  <a:pt x="302882" y="385260"/>
                  <a:pt x="381602" y="429353"/>
                  <a:pt x="435228" y="435796"/>
                </a:cubicBezTo>
                <a:cubicBezTo>
                  <a:pt x="428202" y="429926"/>
                  <a:pt x="424761" y="420334"/>
                  <a:pt x="427485" y="411172"/>
                </a:cubicBezTo>
                <a:cubicBezTo>
                  <a:pt x="429923" y="402726"/>
                  <a:pt x="445839" y="386262"/>
                  <a:pt x="455732" y="376670"/>
                </a:cubicBezTo>
                <a:cubicBezTo>
                  <a:pt x="455876" y="376527"/>
                  <a:pt x="456019" y="376384"/>
                  <a:pt x="456162" y="376241"/>
                </a:cubicBezTo>
                <a:cubicBezTo>
                  <a:pt x="461324" y="360493"/>
                  <a:pt x="476093" y="349040"/>
                  <a:pt x="493730" y="349040"/>
                </a:cubicBezTo>
                <a:cubicBezTo>
                  <a:pt x="515381" y="349040"/>
                  <a:pt x="533018" y="366649"/>
                  <a:pt x="533018" y="388409"/>
                </a:cubicBezTo>
                <a:lnTo>
                  <a:pt x="554669" y="388409"/>
                </a:lnTo>
                <a:cubicBezTo>
                  <a:pt x="556676" y="388409"/>
                  <a:pt x="558684" y="388982"/>
                  <a:pt x="560261" y="390127"/>
                </a:cubicBezTo>
                <a:cubicBezTo>
                  <a:pt x="563272" y="392561"/>
                  <a:pt x="564419" y="396570"/>
                  <a:pt x="562985" y="400006"/>
                </a:cubicBezTo>
                <a:lnTo>
                  <a:pt x="553809" y="424200"/>
                </a:lnTo>
                <a:cubicBezTo>
                  <a:pt x="550511" y="433076"/>
                  <a:pt x="541907" y="438945"/>
                  <a:pt x="532444" y="438945"/>
                </a:cubicBezTo>
                <a:lnTo>
                  <a:pt x="522120" y="438945"/>
                </a:lnTo>
                <a:cubicBezTo>
                  <a:pt x="511940" y="438945"/>
                  <a:pt x="503767" y="447249"/>
                  <a:pt x="503767" y="457413"/>
                </a:cubicBezTo>
                <a:lnTo>
                  <a:pt x="503767" y="492917"/>
                </a:lnTo>
                <a:cubicBezTo>
                  <a:pt x="503767" y="510669"/>
                  <a:pt x="495307" y="527132"/>
                  <a:pt x="481542" y="537583"/>
                </a:cubicBezTo>
                <a:lnTo>
                  <a:pt x="481542" y="581247"/>
                </a:lnTo>
                <a:lnTo>
                  <a:pt x="493586" y="581247"/>
                </a:lnTo>
                <a:cubicBezTo>
                  <a:pt x="500469" y="581247"/>
                  <a:pt x="505918" y="586831"/>
                  <a:pt x="505631" y="593702"/>
                </a:cubicBezTo>
                <a:cubicBezTo>
                  <a:pt x="505487" y="600288"/>
                  <a:pt x="499752" y="605298"/>
                  <a:pt x="493156" y="605298"/>
                </a:cubicBezTo>
                <a:lnTo>
                  <a:pt x="469497" y="605298"/>
                </a:lnTo>
                <a:cubicBezTo>
                  <a:pt x="462902" y="605298"/>
                  <a:pt x="457453" y="600001"/>
                  <a:pt x="457453" y="593273"/>
                </a:cubicBezTo>
                <a:lnTo>
                  <a:pt x="457453" y="550038"/>
                </a:lnTo>
                <a:lnTo>
                  <a:pt x="406264" y="573373"/>
                </a:lnTo>
                <a:cubicBezTo>
                  <a:pt x="405260" y="576093"/>
                  <a:pt x="404113" y="578813"/>
                  <a:pt x="402536" y="581247"/>
                </a:cubicBezTo>
                <a:lnTo>
                  <a:pt x="427485" y="581247"/>
                </a:lnTo>
                <a:cubicBezTo>
                  <a:pt x="434224" y="581247"/>
                  <a:pt x="439673" y="586831"/>
                  <a:pt x="439530" y="593702"/>
                </a:cubicBezTo>
                <a:cubicBezTo>
                  <a:pt x="439243" y="600288"/>
                  <a:pt x="433507" y="605298"/>
                  <a:pt x="426912" y="605298"/>
                </a:cubicBezTo>
                <a:lnTo>
                  <a:pt x="361384" y="605298"/>
                </a:lnTo>
                <a:cubicBezTo>
                  <a:pt x="341453" y="605298"/>
                  <a:pt x="324247" y="592986"/>
                  <a:pt x="317221" y="575521"/>
                </a:cubicBezTo>
                <a:cubicBezTo>
                  <a:pt x="289117" y="564784"/>
                  <a:pt x="285389" y="530425"/>
                  <a:pt x="287683" y="512673"/>
                </a:cubicBezTo>
                <a:cubicBezTo>
                  <a:pt x="288544" y="506088"/>
                  <a:pt x="294423" y="501363"/>
                  <a:pt x="301018" y="502222"/>
                </a:cubicBezTo>
                <a:cubicBezTo>
                  <a:pt x="307614" y="503081"/>
                  <a:pt x="312346" y="509094"/>
                  <a:pt x="311486" y="515680"/>
                </a:cubicBezTo>
                <a:cubicBezTo>
                  <a:pt x="311342" y="516538"/>
                  <a:pt x="309622" y="532000"/>
                  <a:pt x="315500" y="543166"/>
                </a:cubicBezTo>
                <a:cubicBezTo>
                  <a:pt x="320089" y="521263"/>
                  <a:pt x="335001" y="502366"/>
                  <a:pt x="356079" y="492917"/>
                </a:cubicBezTo>
                <a:lnTo>
                  <a:pt x="410566" y="468580"/>
                </a:lnTo>
                <a:cubicBezTo>
                  <a:pt x="416301" y="466003"/>
                  <a:pt x="421606" y="462710"/>
                  <a:pt x="426338" y="458845"/>
                </a:cubicBezTo>
                <a:cubicBezTo>
                  <a:pt x="374862" y="451830"/>
                  <a:pt x="287397" y="403871"/>
                  <a:pt x="247535" y="378102"/>
                </a:cubicBezTo>
                <a:cubicBezTo>
                  <a:pt x="244381" y="380106"/>
                  <a:pt x="240653" y="381251"/>
                  <a:pt x="236495" y="381538"/>
                </a:cubicBezTo>
                <a:cubicBezTo>
                  <a:pt x="222586" y="382540"/>
                  <a:pt x="210828" y="371946"/>
                  <a:pt x="209825" y="358346"/>
                </a:cubicBezTo>
                <a:lnTo>
                  <a:pt x="200791" y="227067"/>
                </a:lnTo>
                <a:lnTo>
                  <a:pt x="200218" y="575378"/>
                </a:lnTo>
                <a:cubicBezTo>
                  <a:pt x="200218" y="592414"/>
                  <a:pt x="186023" y="606157"/>
                  <a:pt x="168816" y="605298"/>
                </a:cubicBezTo>
                <a:cubicBezTo>
                  <a:pt x="152614" y="604582"/>
                  <a:pt x="140139" y="590553"/>
                  <a:pt x="140139" y="574519"/>
                </a:cubicBezTo>
                <a:lnTo>
                  <a:pt x="140139" y="386262"/>
                </a:lnTo>
                <a:cubicBezTo>
                  <a:pt x="140139" y="380822"/>
                  <a:pt x="135694" y="376241"/>
                  <a:pt x="130102" y="376241"/>
                </a:cubicBezTo>
                <a:cubicBezTo>
                  <a:pt x="124653" y="376241"/>
                  <a:pt x="120208" y="380822"/>
                  <a:pt x="120208" y="386262"/>
                </a:cubicBezTo>
                <a:lnTo>
                  <a:pt x="120208" y="575378"/>
                </a:lnTo>
                <a:cubicBezTo>
                  <a:pt x="120208" y="592414"/>
                  <a:pt x="105870" y="606157"/>
                  <a:pt x="88663" y="605298"/>
                </a:cubicBezTo>
                <a:cubicBezTo>
                  <a:pt x="72460" y="604582"/>
                  <a:pt x="59986" y="590553"/>
                  <a:pt x="59986" y="574519"/>
                </a:cubicBezTo>
                <a:lnTo>
                  <a:pt x="59556" y="220768"/>
                </a:lnTo>
                <a:lnTo>
                  <a:pt x="50092" y="358346"/>
                </a:lnTo>
                <a:cubicBezTo>
                  <a:pt x="49088" y="371946"/>
                  <a:pt x="37331" y="382540"/>
                  <a:pt x="23279" y="381538"/>
                </a:cubicBezTo>
                <a:cubicBezTo>
                  <a:pt x="9514" y="380679"/>
                  <a:pt x="-810" y="368653"/>
                  <a:pt x="50" y="354910"/>
                </a:cubicBezTo>
                <a:lnTo>
                  <a:pt x="14102" y="152051"/>
                </a:lnTo>
                <a:cubicBezTo>
                  <a:pt x="14962" y="138594"/>
                  <a:pt x="26433" y="128429"/>
                  <a:pt x="39768" y="128716"/>
                </a:cubicBezTo>
                <a:close/>
                <a:moveTo>
                  <a:pt x="129948" y="0"/>
                </a:moveTo>
                <a:cubicBezTo>
                  <a:pt x="160035" y="0"/>
                  <a:pt x="184425" y="24327"/>
                  <a:pt x="184425" y="54336"/>
                </a:cubicBezTo>
                <a:cubicBezTo>
                  <a:pt x="184425" y="84345"/>
                  <a:pt x="160035" y="108672"/>
                  <a:pt x="129948" y="108672"/>
                </a:cubicBezTo>
                <a:cubicBezTo>
                  <a:pt x="99861" y="108672"/>
                  <a:pt x="75471" y="84345"/>
                  <a:pt x="75471" y="54336"/>
                </a:cubicBezTo>
                <a:cubicBezTo>
                  <a:pt x="75471" y="24327"/>
                  <a:pt x="99861" y="0"/>
                  <a:pt x="129948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night-protrait_98071">
            <a:extLst>
              <a:ext uri="{FF2B5EF4-FFF2-40B4-BE49-F238E27FC236}">
                <a16:creationId xmlns:a16="http://schemas.microsoft.com/office/drawing/2014/main" id="{A063DFE7-A75A-DEC7-2AA8-DA38337A7C8C}"/>
              </a:ext>
            </a:extLst>
          </p:cNvPr>
          <p:cNvSpPr/>
          <p:nvPr/>
        </p:nvSpPr>
        <p:spPr>
          <a:xfrm flipH="1">
            <a:off x="4033420" y="5214579"/>
            <a:ext cx="1664673" cy="1160213"/>
          </a:xfrm>
          <a:custGeom>
            <a:avLst/>
            <a:gdLst>
              <a:gd name="T0" fmla="*/ 422 w 431"/>
              <a:gd name="T1" fmla="*/ 178 h 317"/>
              <a:gd name="T2" fmla="*/ 397 w 431"/>
              <a:gd name="T3" fmla="*/ 95 h 317"/>
              <a:gd name="T4" fmla="*/ 400 w 431"/>
              <a:gd name="T5" fmla="*/ 59 h 317"/>
              <a:gd name="T6" fmla="*/ 200 w 431"/>
              <a:gd name="T7" fmla="*/ 0 h 317"/>
              <a:gd name="T8" fmla="*/ 0 w 431"/>
              <a:gd name="T9" fmla="*/ 54 h 317"/>
              <a:gd name="T10" fmla="*/ 83 w 431"/>
              <a:gd name="T11" fmla="*/ 233 h 317"/>
              <a:gd name="T12" fmla="*/ 206 w 431"/>
              <a:gd name="T13" fmla="*/ 317 h 317"/>
              <a:gd name="T14" fmla="*/ 355 w 431"/>
              <a:gd name="T15" fmla="*/ 238 h 317"/>
              <a:gd name="T16" fmla="*/ 364 w 431"/>
              <a:gd name="T17" fmla="*/ 236 h 317"/>
              <a:gd name="T18" fmla="*/ 88 w 431"/>
              <a:gd name="T19" fmla="*/ 248 h 317"/>
              <a:gd name="T20" fmla="*/ 129 w 431"/>
              <a:gd name="T21" fmla="*/ 300 h 317"/>
              <a:gd name="T22" fmla="*/ 39 w 431"/>
              <a:gd name="T23" fmla="*/ 114 h 317"/>
              <a:gd name="T24" fmla="*/ 191 w 431"/>
              <a:gd name="T25" fmla="*/ 249 h 317"/>
              <a:gd name="T26" fmla="*/ 323 w 431"/>
              <a:gd name="T27" fmla="*/ 90 h 317"/>
              <a:gd name="T28" fmla="*/ 307 w 431"/>
              <a:gd name="T29" fmla="*/ 94 h 317"/>
              <a:gd name="T30" fmla="*/ 291 w 431"/>
              <a:gd name="T31" fmla="*/ 96 h 317"/>
              <a:gd name="T32" fmla="*/ 274 w 431"/>
              <a:gd name="T33" fmla="*/ 98 h 317"/>
              <a:gd name="T34" fmla="*/ 257 w 431"/>
              <a:gd name="T35" fmla="*/ 100 h 317"/>
              <a:gd name="T36" fmla="*/ 239 w 431"/>
              <a:gd name="T37" fmla="*/ 101 h 317"/>
              <a:gd name="T38" fmla="*/ 220 w 431"/>
              <a:gd name="T39" fmla="*/ 102 h 317"/>
              <a:gd name="T40" fmla="*/ 180 w 431"/>
              <a:gd name="T41" fmla="*/ 102 h 317"/>
              <a:gd name="T42" fmla="*/ 161 w 431"/>
              <a:gd name="T43" fmla="*/ 101 h 317"/>
              <a:gd name="T44" fmla="*/ 143 w 431"/>
              <a:gd name="T45" fmla="*/ 100 h 317"/>
              <a:gd name="T46" fmla="*/ 126 w 431"/>
              <a:gd name="T47" fmla="*/ 98 h 317"/>
              <a:gd name="T48" fmla="*/ 109 w 431"/>
              <a:gd name="T49" fmla="*/ 96 h 317"/>
              <a:gd name="T50" fmla="*/ 93 w 431"/>
              <a:gd name="T51" fmla="*/ 94 h 317"/>
              <a:gd name="T52" fmla="*/ 77 w 431"/>
              <a:gd name="T53" fmla="*/ 90 h 317"/>
              <a:gd name="T54" fmla="*/ 26 w 431"/>
              <a:gd name="T55" fmla="*/ 73 h 317"/>
              <a:gd name="T56" fmla="*/ 22 w 431"/>
              <a:gd name="T57" fmla="*/ 70 h 317"/>
              <a:gd name="T58" fmla="*/ 18 w 431"/>
              <a:gd name="T59" fmla="*/ 67 h 317"/>
              <a:gd name="T60" fmla="*/ 14 w 431"/>
              <a:gd name="T61" fmla="*/ 59 h 317"/>
              <a:gd name="T62" fmla="*/ 200 w 431"/>
              <a:gd name="T63" fmla="*/ 13 h 317"/>
              <a:gd name="T64" fmla="*/ 386 w 431"/>
              <a:gd name="T65" fmla="*/ 60 h 317"/>
              <a:gd name="T66" fmla="*/ 380 w 431"/>
              <a:gd name="T67" fmla="*/ 68 h 317"/>
              <a:gd name="T68" fmla="*/ 374 w 431"/>
              <a:gd name="T69" fmla="*/ 73 h 317"/>
              <a:gd name="T70" fmla="*/ 325 w 431"/>
              <a:gd name="T71" fmla="*/ 90 h 317"/>
              <a:gd name="T72" fmla="*/ 357 w 431"/>
              <a:gd name="T73" fmla="*/ 218 h 317"/>
              <a:gd name="T74" fmla="*/ 393 w 431"/>
              <a:gd name="T75" fmla="*/ 115 h 317"/>
              <a:gd name="T76" fmla="*/ 404 w 431"/>
              <a:gd name="T77" fmla="*/ 172 h 317"/>
              <a:gd name="T78" fmla="*/ 361 w 431"/>
              <a:gd name="T79" fmla="*/ 227 h 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31" h="317">
                <a:moveTo>
                  <a:pt x="364" y="236"/>
                </a:moveTo>
                <a:cubicBezTo>
                  <a:pt x="389" y="228"/>
                  <a:pt x="411" y="206"/>
                  <a:pt x="422" y="178"/>
                </a:cubicBezTo>
                <a:cubicBezTo>
                  <a:pt x="431" y="155"/>
                  <a:pt x="431" y="132"/>
                  <a:pt x="421" y="117"/>
                </a:cubicBezTo>
                <a:cubicBezTo>
                  <a:pt x="414" y="107"/>
                  <a:pt x="406" y="99"/>
                  <a:pt x="397" y="95"/>
                </a:cubicBezTo>
                <a:cubicBezTo>
                  <a:pt x="399" y="84"/>
                  <a:pt x="400" y="73"/>
                  <a:pt x="400" y="61"/>
                </a:cubicBezTo>
                <a:lnTo>
                  <a:pt x="400" y="59"/>
                </a:lnTo>
                <a:cubicBezTo>
                  <a:pt x="400" y="59"/>
                  <a:pt x="400" y="58"/>
                  <a:pt x="400" y="58"/>
                </a:cubicBezTo>
                <a:cubicBezTo>
                  <a:pt x="400" y="20"/>
                  <a:pt x="297" y="0"/>
                  <a:pt x="200" y="0"/>
                </a:cubicBezTo>
                <a:cubicBezTo>
                  <a:pt x="106" y="0"/>
                  <a:pt x="7" y="19"/>
                  <a:pt x="1" y="54"/>
                </a:cubicBezTo>
                <a:lnTo>
                  <a:pt x="0" y="54"/>
                </a:lnTo>
                <a:lnTo>
                  <a:pt x="0" y="61"/>
                </a:lnTo>
                <a:cubicBezTo>
                  <a:pt x="0" y="132"/>
                  <a:pt x="33" y="194"/>
                  <a:pt x="83" y="233"/>
                </a:cubicBezTo>
                <a:cubicBezTo>
                  <a:pt x="33" y="241"/>
                  <a:pt x="0" y="255"/>
                  <a:pt x="0" y="270"/>
                </a:cubicBezTo>
                <a:cubicBezTo>
                  <a:pt x="0" y="296"/>
                  <a:pt x="92" y="317"/>
                  <a:pt x="206" y="317"/>
                </a:cubicBezTo>
                <a:cubicBezTo>
                  <a:pt x="320" y="317"/>
                  <a:pt x="412" y="296"/>
                  <a:pt x="412" y="270"/>
                </a:cubicBezTo>
                <a:cubicBezTo>
                  <a:pt x="412" y="258"/>
                  <a:pt x="390" y="246"/>
                  <a:pt x="355" y="238"/>
                </a:cubicBezTo>
                <a:cubicBezTo>
                  <a:pt x="358" y="237"/>
                  <a:pt x="360" y="237"/>
                  <a:pt x="363" y="236"/>
                </a:cubicBezTo>
                <a:lnTo>
                  <a:pt x="364" y="236"/>
                </a:lnTo>
                <a:close/>
                <a:moveTo>
                  <a:pt x="53" y="270"/>
                </a:moveTo>
                <a:cubicBezTo>
                  <a:pt x="53" y="262"/>
                  <a:pt x="66" y="254"/>
                  <a:pt x="88" y="248"/>
                </a:cubicBezTo>
                <a:cubicBezTo>
                  <a:pt x="78" y="254"/>
                  <a:pt x="73" y="260"/>
                  <a:pt x="73" y="267"/>
                </a:cubicBezTo>
                <a:cubicBezTo>
                  <a:pt x="73" y="280"/>
                  <a:pt x="95" y="292"/>
                  <a:pt x="129" y="300"/>
                </a:cubicBezTo>
                <a:cubicBezTo>
                  <a:pt x="84" y="294"/>
                  <a:pt x="53" y="283"/>
                  <a:pt x="53" y="270"/>
                </a:cubicBezTo>
                <a:close/>
                <a:moveTo>
                  <a:pt x="39" y="114"/>
                </a:moveTo>
                <a:cubicBezTo>
                  <a:pt x="48" y="117"/>
                  <a:pt x="57" y="120"/>
                  <a:pt x="67" y="121"/>
                </a:cubicBezTo>
                <a:cubicBezTo>
                  <a:pt x="88" y="176"/>
                  <a:pt x="133" y="222"/>
                  <a:pt x="191" y="249"/>
                </a:cubicBezTo>
                <a:cubicBezTo>
                  <a:pt x="117" y="245"/>
                  <a:pt x="55" y="189"/>
                  <a:pt x="39" y="114"/>
                </a:cubicBezTo>
                <a:close/>
                <a:moveTo>
                  <a:pt x="323" y="90"/>
                </a:moveTo>
                <a:cubicBezTo>
                  <a:pt x="320" y="91"/>
                  <a:pt x="316" y="92"/>
                  <a:pt x="313" y="93"/>
                </a:cubicBezTo>
                <a:cubicBezTo>
                  <a:pt x="311" y="93"/>
                  <a:pt x="309" y="93"/>
                  <a:pt x="307" y="94"/>
                </a:cubicBezTo>
                <a:cubicBezTo>
                  <a:pt x="305" y="94"/>
                  <a:pt x="302" y="94"/>
                  <a:pt x="299" y="95"/>
                </a:cubicBezTo>
                <a:cubicBezTo>
                  <a:pt x="297" y="95"/>
                  <a:pt x="294" y="96"/>
                  <a:pt x="291" y="96"/>
                </a:cubicBezTo>
                <a:cubicBezTo>
                  <a:pt x="289" y="96"/>
                  <a:pt x="287" y="97"/>
                  <a:pt x="285" y="97"/>
                </a:cubicBezTo>
                <a:cubicBezTo>
                  <a:pt x="281" y="97"/>
                  <a:pt x="278" y="98"/>
                  <a:pt x="274" y="98"/>
                </a:cubicBezTo>
                <a:cubicBezTo>
                  <a:pt x="273" y="99"/>
                  <a:pt x="271" y="99"/>
                  <a:pt x="269" y="99"/>
                </a:cubicBezTo>
                <a:cubicBezTo>
                  <a:pt x="265" y="99"/>
                  <a:pt x="261" y="100"/>
                  <a:pt x="257" y="100"/>
                </a:cubicBezTo>
                <a:cubicBezTo>
                  <a:pt x="255" y="100"/>
                  <a:pt x="253" y="100"/>
                  <a:pt x="251" y="100"/>
                </a:cubicBezTo>
                <a:cubicBezTo>
                  <a:pt x="247" y="101"/>
                  <a:pt x="243" y="101"/>
                  <a:pt x="239" y="101"/>
                </a:cubicBezTo>
                <a:cubicBezTo>
                  <a:pt x="236" y="101"/>
                  <a:pt x="233" y="101"/>
                  <a:pt x="231" y="102"/>
                </a:cubicBezTo>
                <a:cubicBezTo>
                  <a:pt x="227" y="102"/>
                  <a:pt x="224" y="102"/>
                  <a:pt x="220" y="102"/>
                </a:cubicBezTo>
                <a:cubicBezTo>
                  <a:pt x="214" y="102"/>
                  <a:pt x="207" y="102"/>
                  <a:pt x="200" y="102"/>
                </a:cubicBezTo>
                <a:cubicBezTo>
                  <a:pt x="193" y="102"/>
                  <a:pt x="187" y="102"/>
                  <a:pt x="180" y="102"/>
                </a:cubicBezTo>
                <a:cubicBezTo>
                  <a:pt x="176" y="102"/>
                  <a:pt x="173" y="102"/>
                  <a:pt x="169" y="102"/>
                </a:cubicBezTo>
                <a:cubicBezTo>
                  <a:pt x="167" y="101"/>
                  <a:pt x="164" y="101"/>
                  <a:pt x="161" y="101"/>
                </a:cubicBezTo>
                <a:cubicBezTo>
                  <a:pt x="157" y="101"/>
                  <a:pt x="153" y="101"/>
                  <a:pt x="149" y="100"/>
                </a:cubicBezTo>
                <a:cubicBezTo>
                  <a:pt x="147" y="100"/>
                  <a:pt x="145" y="100"/>
                  <a:pt x="143" y="100"/>
                </a:cubicBezTo>
                <a:cubicBezTo>
                  <a:pt x="139" y="100"/>
                  <a:pt x="135" y="99"/>
                  <a:pt x="131" y="99"/>
                </a:cubicBezTo>
                <a:cubicBezTo>
                  <a:pt x="129" y="99"/>
                  <a:pt x="128" y="99"/>
                  <a:pt x="126" y="98"/>
                </a:cubicBezTo>
                <a:cubicBezTo>
                  <a:pt x="122" y="98"/>
                  <a:pt x="119" y="97"/>
                  <a:pt x="115" y="97"/>
                </a:cubicBezTo>
                <a:cubicBezTo>
                  <a:pt x="113" y="97"/>
                  <a:pt x="111" y="96"/>
                  <a:pt x="109" y="96"/>
                </a:cubicBezTo>
                <a:cubicBezTo>
                  <a:pt x="106" y="96"/>
                  <a:pt x="103" y="95"/>
                  <a:pt x="101" y="95"/>
                </a:cubicBezTo>
                <a:cubicBezTo>
                  <a:pt x="98" y="94"/>
                  <a:pt x="95" y="94"/>
                  <a:pt x="93" y="94"/>
                </a:cubicBezTo>
                <a:cubicBezTo>
                  <a:pt x="91" y="93"/>
                  <a:pt x="89" y="93"/>
                  <a:pt x="87" y="93"/>
                </a:cubicBezTo>
                <a:cubicBezTo>
                  <a:pt x="84" y="92"/>
                  <a:pt x="80" y="91"/>
                  <a:pt x="77" y="90"/>
                </a:cubicBezTo>
                <a:cubicBezTo>
                  <a:pt x="76" y="90"/>
                  <a:pt x="76" y="90"/>
                  <a:pt x="75" y="90"/>
                </a:cubicBezTo>
                <a:cubicBezTo>
                  <a:pt x="53" y="85"/>
                  <a:pt x="37" y="79"/>
                  <a:pt x="26" y="73"/>
                </a:cubicBezTo>
                <a:cubicBezTo>
                  <a:pt x="26" y="73"/>
                  <a:pt x="26" y="73"/>
                  <a:pt x="26" y="73"/>
                </a:cubicBezTo>
                <a:cubicBezTo>
                  <a:pt x="25" y="72"/>
                  <a:pt x="23" y="71"/>
                  <a:pt x="22" y="70"/>
                </a:cubicBezTo>
                <a:cubicBezTo>
                  <a:pt x="21" y="69"/>
                  <a:pt x="20" y="69"/>
                  <a:pt x="20" y="68"/>
                </a:cubicBezTo>
                <a:cubicBezTo>
                  <a:pt x="19" y="68"/>
                  <a:pt x="19" y="67"/>
                  <a:pt x="18" y="67"/>
                </a:cubicBezTo>
                <a:cubicBezTo>
                  <a:pt x="16" y="64"/>
                  <a:pt x="14" y="62"/>
                  <a:pt x="14" y="60"/>
                </a:cubicBezTo>
                <a:lnTo>
                  <a:pt x="14" y="59"/>
                </a:lnTo>
                <a:cubicBezTo>
                  <a:pt x="14" y="59"/>
                  <a:pt x="13" y="58"/>
                  <a:pt x="13" y="58"/>
                </a:cubicBezTo>
                <a:cubicBezTo>
                  <a:pt x="13" y="39"/>
                  <a:pt x="84" y="13"/>
                  <a:pt x="200" y="13"/>
                </a:cubicBezTo>
                <a:cubicBezTo>
                  <a:pt x="316" y="13"/>
                  <a:pt x="387" y="39"/>
                  <a:pt x="387" y="58"/>
                </a:cubicBezTo>
                <a:lnTo>
                  <a:pt x="386" y="60"/>
                </a:lnTo>
                <a:cubicBezTo>
                  <a:pt x="386" y="62"/>
                  <a:pt x="384" y="64"/>
                  <a:pt x="382" y="67"/>
                </a:cubicBezTo>
                <a:cubicBezTo>
                  <a:pt x="381" y="67"/>
                  <a:pt x="381" y="68"/>
                  <a:pt x="380" y="68"/>
                </a:cubicBezTo>
                <a:cubicBezTo>
                  <a:pt x="380" y="69"/>
                  <a:pt x="379" y="69"/>
                  <a:pt x="378" y="70"/>
                </a:cubicBezTo>
                <a:cubicBezTo>
                  <a:pt x="377" y="71"/>
                  <a:pt x="375" y="72"/>
                  <a:pt x="374" y="73"/>
                </a:cubicBezTo>
                <a:cubicBezTo>
                  <a:pt x="374" y="73"/>
                  <a:pt x="374" y="73"/>
                  <a:pt x="374" y="73"/>
                </a:cubicBezTo>
                <a:cubicBezTo>
                  <a:pt x="363" y="79"/>
                  <a:pt x="347" y="85"/>
                  <a:pt x="325" y="90"/>
                </a:cubicBezTo>
                <a:cubicBezTo>
                  <a:pt x="324" y="90"/>
                  <a:pt x="324" y="90"/>
                  <a:pt x="323" y="90"/>
                </a:cubicBezTo>
                <a:close/>
                <a:moveTo>
                  <a:pt x="357" y="218"/>
                </a:moveTo>
                <a:cubicBezTo>
                  <a:pt x="348" y="221"/>
                  <a:pt x="339" y="222"/>
                  <a:pt x="330" y="222"/>
                </a:cubicBezTo>
                <a:cubicBezTo>
                  <a:pt x="360" y="194"/>
                  <a:pt x="383" y="157"/>
                  <a:pt x="393" y="115"/>
                </a:cubicBezTo>
                <a:cubicBezTo>
                  <a:pt x="397" y="119"/>
                  <a:pt x="401" y="123"/>
                  <a:pt x="404" y="128"/>
                </a:cubicBezTo>
                <a:cubicBezTo>
                  <a:pt x="411" y="138"/>
                  <a:pt x="410" y="155"/>
                  <a:pt x="404" y="172"/>
                </a:cubicBezTo>
                <a:cubicBezTo>
                  <a:pt x="395" y="194"/>
                  <a:pt x="377" y="212"/>
                  <a:pt x="358" y="218"/>
                </a:cubicBezTo>
                <a:lnTo>
                  <a:pt x="361" y="227"/>
                </a:lnTo>
                <a:lnTo>
                  <a:pt x="357" y="218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F6134D27-85D9-0768-8922-42DEDB5A183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10084037" y="5007847"/>
            <a:ext cx="1345238" cy="1345238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DB3EB153-F2E5-8E4D-BBE1-7B91620FB3D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10462943" y="3332853"/>
            <a:ext cx="1210450" cy="1186574"/>
          </a:xfrm>
          <a:prstGeom prst="rect">
            <a:avLst/>
          </a:prstGeom>
        </p:spPr>
      </p:pic>
      <p:sp>
        <p:nvSpPr>
          <p:cNvPr id="20" name="night-protrait_98071">
            <a:extLst>
              <a:ext uri="{FF2B5EF4-FFF2-40B4-BE49-F238E27FC236}">
                <a16:creationId xmlns:a16="http://schemas.microsoft.com/office/drawing/2014/main" id="{F021A15F-D0B7-9B04-B0D2-FDDE9FAD5192}"/>
              </a:ext>
            </a:extLst>
          </p:cNvPr>
          <p:cNvSpPr/>
          <p:nvPr/>
        </p:nvSpPr>
        <p:spPr>
          <a:xfrm flipH="1">
            <a:off x="2598755" y="3618963"/>
            <a:ext cx="1139942" cy="775758"/>
          </a:xfrm>
          <a:custGeom>
            <a:avLst/>
            <a:gdLst>
              <a:gd name="connsiteX0" fmla="*/ 101120 w 607639"/>
              <a:gd name="connsiteY0" fmla="*/ 395519 h 413513"/>
              <a:gd name="connsiteX1" fmla="*/ 506518 w 607639"/>
              <a:gd name="connsiteY1" fmla="*/ 395519 h 413513"/>
              <a:gd name="connsiteX2" fmla="*/ 506518 w 607639"/>
              <a:gd name="connsiteY2" fmla="*/ 413513 h 413513"/>
              <a:gd name="connsiteX3" fmla="*/ 101120 w 607639"/>
              <a:gd name="connsiteY3" fmla="*/ 413513 h 413513"/>
              <a:gd name="connsiteX4" fmla="*/ 242094 w 607639"/>
              <a:gd name="connsiteY4" fmla="*/ 198272 h 413513"/>
              <a:gd name="connsiteX5" fmla="*/ 267461 w 607639"/>
              <a:gd name="connsiteY5" fmla="*/ 253816 h 413513"/>
              <a:gd name="connsiteX6" fmla="*/ 242094 w 607639"/>
              <a:gd name="connsiteY6" fmla="*/ 309450 h 413513"/>
              <a:gd name="connsiteX7" fmla="*/ 365545 w 607639"/>
              <a:gd name="connsiteY7" fmla="*/ 309450 h 413513"/>
              <a:gd name="connsiteX8" fmla="*/ 340089 w 607639"/>
              <a:gd name="connsiteY8" fmla="*/ 253816 h 413513"/>
              <a:gd name="connsiteX9" fmla="*/ 365545 w 607639"/>
              <a:gd name="connsiteY9" fmla="*/ 198272 h 413513"/>
              <a:gd name="connsiteX10" fmla="*/ 389330 w 607639"/>
              <a:gd name="connsiteY10" fmla="*/ 72329 h 413513"/>
              <a:gd name="connsiteX11" fmla="*/ 403388 w 607639"/>
              <a:gd name="connsiteY11" fmla="*/ 86368 h 413513"/>
              <a:gd name="connsiteX12" fmla="*/ 417445 w 607639"/>
              <a:gd name="connsiteY12" fmla="*/ 72329 h 413513"/>
              <a:gd name="connsiteX13" fmla="*/ 430167 w 607639"/>
              <a:gd name="connsiteY13" fmla="*/ 85035 h 413513"/>
              <a:gd name="connsiteX14" fmla="*/ 416110 w 607639"/>
              <a:gd name="connsiteY14" fmla="*/ 99073 h 413513"/>
              <a:gd name="connsiteX15" fmla="*/ 430167 w 607639"/>
              <a:gd name="connsiteY15" fmla="*/ 113112 h 413513"/>
              <a:gd name="connsiteX16" fmla="*/ 417445 w 607639"/>
              <a:gd name="connsiteY16" fmla="*/ 125818 h 413513"/>
              <a:gd name="connsiteX17" fmla="*/ 403388 w 607639"/>
              <a:gd name="connsiteY17" fmla="*/ 111868 h 413513"/>
              <a:gd name="connsiteX18" fmla="*/ 389330 w 607639"/>
              <a:gd name="connsiteY18" fmla="*/ 125818 h 413513"/>
              <a:gd name="connsiteX19" fmla="*/ 376608 w 607639"/>
              <a:gd name="connsiteY19" fmla="*/ 113112 h 413513"/>
              <a:gd name="connsiteX20" fmla="*/ 390665 w 607639"/>
              <a:gd name="connsiteY20" fmla="*/ 99073 h 413513"/>
              <a:gd name="connsiteX21" fmla="*/ 376608 w 607639"/>
              <a:gd name="connsiteY21" fmla="*/ 85035 h 413513"/>
              <a:gd name="connsiteX22" fmla="*/ 190194 w 607639"/>
              <a:gd name="connsiteY22" fmla="*/ 72329 h 413513"/>
              <a:gd name="connsiteX23" fmla="*/ 204252 w 607639"/>
              <a:gd name="connsiteY23" fmla="*/ 86368 h 413513"/>
              <a:gd name="connsiteX24" fmla="*/ 218220 w 607639"/>
              <a:gd name="connsiteY24" fmla="*/ 72329 h 413513"/>
              <a:gd name="connsiteX25" fmla="*/ 231031 w 607639"/>
              <a:gd name="connsiteY25" fmla="*/ 85035 h 413513"/>
              <a:gd name="connsiteX26" fmla="*/ 216974 w 607639"/>
              <a:gd name="connsiteY26" fmla="*/ 99073 h 413513"/>
              <a:gd name="connsiteX27" fmla="*/ 231031 w 607639"/>
              <a:gd name="connsiteY27" fmla="*/ 113112 h 413513"/>
              <a:gd name="connsiteX28" fmla="*/ 218220 w 607639"/>
              <a:gd name="connsiteY28" fmla="*/ 125818 h 413513"/>
              <a:gd name="connsiteX29" fmla="*/ 204252 w 607639"/>
              <a:gd name="connsiteY29" fmla="*/ 111868 h 413513"/>
              <a:gd name="connsiteX30" fmla="*/ 190194 w 607639"/>
              <a:gd name="connsiteY30" fmla="*/ 125818 h 413513"/>
              <a:gd name="connsiteX31" fmla="*/ 177472 w 607639"/>
              <a:gd name="connsiteY31" fmla="*/ 113112 h 413513"/>
              <a:gd name="connsiteX32" fmla="*/ 191440 w 607639"/>
              <a:gd name="connsiteY32" fmla="*/ 99073 h 413513"/>
              <a:gd name="connsiteX33" fmla="*/ 177472 w 607639"/>
              <a:gd name="connsiteY33" fmla="*/ 85035 h 413513"/>
              <a:gd name="connsiteX34" fmla="*/ 493893 w 607639"/>
              <a:gd name="connsiteY34" fmla="*/ 70283 h 413513"/>
              <a:gd name="connsiteX35" fmla="*/ 511948 w 607639"/>
              <a:gd name="connsiteY35" fmla="*/ 70283 h 413513"/>
              <a:gd name="connsiteX36" fmla="*/ 511948 w 607639"/>
              <a:gd name="connsiteY36" fmla="*/ 90117 h 413513"/>
              <a:gd name="connsiteX37" fmla="*/ 531782 w 607639"/>
              <a:gd name="connsiteY37" fmla="*/ 90117 h 413513"/>
              <a:gd name="connsiteX38" fmla="*/ 531782 w 607639"/>
              <a:gd name="connsiteY38" fmla="*/ 108171 h 413513"/>
              <a:gd name="connsiteX39" fmla="*/ 511948 w 607639"/>
              <a:gd name="connsiteY39" fmla="*/ 108171 h 413513"/>
              <a:gd name="connsiteX40" fmla="*/ 511948 w 607639"/>
              <a:gd name="connsiteY40" fmla="*/ 128005 h 413513"/>
              <a:gd name="connsiteX41" fmla="*/ 493893 w 607639"/>
              <a:gd name="connsiteY41" fmla="*/ 128005 h 413513"/>
              <a:gd name="connsiteX42" fmla="*/ 493893 w 607639"/>
              <a:gd name="connsiteY42" fmla="*/ 108171 h 413513"/>
              <a:gd name="connsiteX43" fmla="*/ 474059 w 607639"/>
              <a:gd name="connsiteY43" fmla="*/ 108171 h 413513"/>
              <a:gd name="connsiteX44" fmla="*/ 474059 w 607639"/>
              <a:gd name="connsiteY44" fmla="*/ 90117 h 413513"/>
              <a:gd name="connsiteX45" fmla="*/ 493893 w 607639"/>
              <a:gd name="connsiteY45" fmla="*/ 90117 h 413513"/>
              <a:gd name="connsiteX46" fmla="*/ 294781 w 607639"/>
              <a:gd name="connsiteY46" fmla="*/ 70283 h 413513"/>
              <a:gd name="connsiteX47" fmla="*/ 312858 w 607639"/>
              <a:gd name="connsiteY47" fmla="*/ 70283 h 413513"/>
              <a:gd name="connsiteX48" fmla="*/ 312858 w 607639"/>
              <a:gd name="connsiteY48" fmla="*/ 90117 h 413513"/>
              <a:gd name="connsiteX49" fmla="*/ 332716 w 607639"/>
              <a:gd name="connsiteY49" fmla="*/ 90117 h 413513"/>
              <a:gd name="connsiteX50" fmla="*/ 332716 w 607639"/>
              <a:gd name="connsiteY50" fmla="*/ 108171 h 413513"/>
              <a:gd name="connsiteX51" fmla="*/ 312858 w 607639"/>
              <a:gd name="connsiteY51" fmla="*/ 108171 h 413513"/>
              <a:gd name="connsiteX52" fmla="*/ 312858 w 607639"/>
              <a:gd name="connsiteY52" fmla="*/ 128005 h 413513"/>
              <a:gd name="connsiteX53" fmla="*/ 294781 w 607639"/>
              <a:gd name="connsiteY53" fmla="*/ 128005 h 413513"/>
              <a:gd name="connsiteX54" fmla="*/ 294781 w 607639"/>
              <a:gd name="connsiteY54" fmla="*/ 108171 h 413513"/>
              <a:gd name="connsiteX55" fmla="*/ 274923 w 607639"/>
              <a:gd name="connsiteY55" fmla="*/ 108171 h 413513"/>
              <a:gd name="connsiteX56" fmla="*/ 274923 w 607639"/>
              <a:gd name="connsiteY56" fmla="*/ 90117 h 413513"/>
              <a:gd name="connsiteX57" fmla="*/ 294781 w 607639"/>
              <a:gd name="connsiteY57" fmla="*/ 90117 h 413513"/>
              <a:gd name="connsiteX58" fmla="*/ 95692 w 607639"/>
              <a:gd name="connsiteY58" fmla="*/ 70283 h 413513"/>
              <a:gd name="connsiteX59" fmla="*/ 113658 w 607639"/>
              <a:gd name="connsiteY59" fmla="*/ 70283 h 413513"/>
              <a:gd name="connsiteX60" fmla="*/ 113658 w 607639"/>
              <a:gd name="connsiteY60" fmla="*/ 90117 h 413513"/>
              <a:gd name="connsiteX61" fmla="*/ 133581 w 607639"/>
              <a:gd name="connsiteY61" fmla="*/ 90117 h 413513"/>
              <a:gd name="connsiteX62" fmla="*/ 133581 w 607639"/>
              <a:gd name="connsiteY62" fmla="*/ 108171 h 413513"/>
              <a:gd name="connsiteX63" fmla="*/ 113658 w 607639"/>
              <a:gd name="connsiteY63" fmla="*/ 108171 h 413513"/>
              <a:gd name="connsiteX64" fmla="*/ 113658 w 607639"/>
              <a:gd name="connsiteY64" fmla="*/ 128005 h 413513"/>
              <a:gd name="connsiteX65" fmla="*/ 95692 w 607639"/>
              <a:gd name="connsiteY65" fmla="*/ 128005 h 413513"/>
              <a:gd name="connsiteX66" fmla="*/ 95692 w 607639"/>
              <a:gd name="connsiteY66" fmla="*/ 108171 h 413513"/>
              <a:gd name="connsiteX67" fmla="*/ 75858 w 607639"/>
              <a:gd name="connsiteY67" fmla="*/ 108171 h 413513"/>
              <a:gd name="connsiteX68" fmla="*/ 75858 w 607639"/>
              <a:gd name="connsiteY68" fmla="*/ 90117 h 413513"/>
              <a:gd name="connsiteX69" fmla="*/ 95692 w 607639"/>
              <a:gd name="connsiteY69" fmla="*/ 90117 h 413513"/>
              <a:gd name="connsiteX70" fmla="*/ 0 w 607639"/>
              <a:gd name="connsiteY70" fmla="*/ 0 h 413513"/>
              <a:gd name="connsiteX71" fmla="*/ 129325 w 607639"/>
              <a:gd name="connsiteY71" fmla="*/ 0 h 413513"/>
              <a:gd name="connsiteX72" fmla="*/ 129325 w 607639"/>
              <a:gd name="connsiteY72" fmla="*/ 17952 h 413513"/>
              <a:gd name="connsiteX73" fmla="*/ 18246 w 607639"/>
              <a:gd name="connsiteY73" fmla="*/ 17952 h 413513"/>
              <a:gd name="connsiteX74" fmla="*/ 189581 w 607639"/>
              <a:gd name="connsiteY74" fmla="*/ 180231 h 413513"/>
              <a:gd name="connsiteX75" fmla="*/ 193764 w 607639"/>
              <a:gd name="connsiteY75" fmla="*/ 180231 h 413513"/>
              <a:gd name="connsiteX76" fmla="*/ 413786 w 607639"/>
              <a:gd name="connsiteY76" fmla="*/ 180231 h 413513"/>
              <a:gd name="connsiteX77" fmla="*/ 418058 w 607639"/>
              <a:gd name="connsiteY77" fmla="*/ 180231 h 413513"/>
              <a:gd name="connsiteX78" fmla="*/ 583519 w 607639"/>
              <a:gd name="connsiteY78" fmla="*/ 54034 h 413513"/>
              <a:gd name="connsiteX79" fmla="*/ 190738 w 607639"/>
              <a:gd name="connsiteY79" fmla="*/ 54034 h 413513"/>
              <a:gd name="connsiteX80" fmla="*/ 190738 w 607639"/>
              <a:gd name="connsiteY80" fmla="*/ 35993 h 413513"/>
              <a:gd name="connsiteX81" fmla="*/ 587435 w 607639"/>
              <a:gd name="connsiteY81" fmla="*/ 35993 h 413513"/>
              <a:gd name="connsiteX82" fmla="*/ 589304 w 607639"/>
              <a:gd name="connsiteY82" fmla="*/ 17952 h 413513"/>
              <a:gd name="connsiteX83" fmla="*/ 153445 w 607639"/>
              <a:gd name="connsiteY83" fmla="*/ 17952 h 413513"/>
              <a:gd name="connsiteX84" fmla="*/ 153445 w 607639"/>
              <a:gd name="connsiteY84" fmla="*/ 0 h 413513"/>
              <a:gd name="connsiteX85" fmla="*/ 607639 w 607639"/>
              <a:gd name="connsiteY85" fmla="*/ 0 h 413513"/>
              <a:gd name="connsiteX86" fmla="*/ 607639 w 607639"/>
              <a:gd name="connsiteY86" fmla="*/ 8976 h 413513"/>
              <a:gd name="connsiteX87" fmla="*/ 418058 w 607639"/>
              <a:gd name="connsiteY87" fmla="*/ 198272 h 413513"/>
              <a:gd name="connsiteX88" fmla="*/ 413786 w 607639"/>
              <a:gd name="connsiteY88" fmla="*/ 198272 h 413513"/>
              <a:gd name="connsiteX89" fmla="*/ 358157 w 607639"/>
              <a:gd name="connsiteY89" fmla="*/ 253816 h 413513"/>
              <a:gd name="connsiteX90" fmla="*/ 413786 w 607639"/>
              <a:gd name="connsiteY90" fmla="*/ 309450 h 413513"/>
              <a:gd name="connsiteX91" fmla="*/ 470927 w 607639"/>
              <a:gd name="connsiteY91" fmla="*/ 368460 h 413513"/>
              <a:gd name="connsiteX92" fmla="*/ 470927 w 607639"/>
              <a:gd name="connsiteY92" fmla="*/ 377525 h 413513"/>
              <a:gd name="connsiteX93" fmla="*/ 253665 w 607639"/>
              <a:gd name="connsiteY93" fmla="*/ 377525 h 413513"/>
              <a:gd name="connsiteX94" fmla="*/ 253665 w 607639"/>
              <a:gd name="connsiteY94" fmla="*/ 359484 h 413513"/>
              <a:gd name="connsiteX95" fmla="*/ 451880 w 607639"/>
              <a:gd name="connsiteY95" fmla="*/ 359484 h 413513"/>
              <a:gd name="connsiteX96" fmla="*/ 411738 w 607639"/>
              <a:gd name="connsiteY96" fmla="*/ 327490 h 413513"/>
              <a:gd name="connsiteX97" fmla="*/ 195901 w 607639"/>
              <a:gd name="connsiteY97" fmla="*/ 327490 h 413513"/>
              <a:gd name="connsiteX98" fmla="*/ 155759 w 607639"/>
              <a:gd name="connsiteY98" fmla="*/ 359484 h 413513"/>
              <a:gd name="connsiteX99" fmla="*/ 229634 w 607639"/>
              <a:gd name="connsiteY99" fmla="*/ 359484 h 413513"/>
              <a:gd name="connsiteX100" fmla="*/ 229634 w 607639"/>
              <a:gd name="connsiteY100" fmla="*/ 377525 h 413513"/>
              <a:gd name="connsiteX101" fmla="*/ 136712 w 607639"/>
              <a:gd name="connsiteY101" fmla="*/ 377525 h 413513"/>
              <a:gd name="connsiteX102" fmla="*/ 136712 w 607639"/>
              <a:gd name="connsiteY102" fmla="*/ 368460 h 413513"/>
              <a:gd name="connsiteX103" fmla="*/ 193764 w 607639"/>
              <a:gd name="connsiteY103" fmla="*/ 309450 h 413513"/>
              <a:gd name="connsiteX104" fmla="*/ 249482 w 607639"/>
              <a:gd name="connsiteY104" fmla="*/ 253816 h 413513"/>
              <a:gd name="connsiteX105" fmla="*/ 193764 w 607639"/>
              <a:gd name="connsiteY105" fmla="*/ 198272 h 413513"/>
              <a:gd name="connsiteX106" fmla="*/ 189581 w 607639"/>
              <a:gd name="connsiteY106" fmla="*/ 198272 h 413513"/>
              <a:gd name="connsiteX107" fmla="*/ 0 w 607639"/>
              <a:gd name="connsiteY107" fmla="*/ 8976 h 413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607639" h="413513">
                <a:moveTo>
                  <a:pt x="101120" y="395519"/>
                </a:moveTo>
                <a:lnTo>
                  <a:pt x="506518" y="395519"/>
                </a:lnTo>
                <a:lnTo>
                  <a:pt x="506518" y="413513"/>
                </a:lnTo>
                <a:lnTo>
                  <a:pt x="101120" y="413513"/>
                </a:lnTo>
                <a:close/>
                <a:moveTo>
                  <a:pt x="242094" y="198272"/>
                </a:moveTo>
                <a:cubicBezTo>
                  <a:pt x="257670" y="211780"/>
                  <a:pt x="267461" y="231687"/>
                  <a:pt x="267461" y="253816"/>
                </a:cubicBezTo>
                <a:cubicBezTo>
                  <a:pt x="267461" y="276034"/>
                  <a:pt x="257670" y="295941"/>
                  <a:pt x="242094" y="309450"/>
                </a:cubicBezTo>
                <a:lnTo>
                  <a:pt x="365545" y="309450"/>
                </a:lnTo>
                <a:cubicBezTo>
                  <a:pt x="349969" y="295941"/>
                  <a:pt x="340089" y="276034"/>
                  <a:pt x="340089" y="253816"/>
                </a:cubicBezTo>
                <a:cubicBezTo>
                  <a:pt x="340089" y="231687"/>
                  <a:pt x="349969" y="211780"/>
                  <a:pt x="365545" y="198272"/>
                </a:cubicBezTo>
                <a:close/>
                <a:moveTo>
                  <a:pt x="389330" y="72329"/>
                </a:moveTo>
                <a:lnTo>
                  <a:pt x="403388" y="86368"/>
                </a:lnTo>
                <a:lnTo>
                  <a:pt x="417445" y="72329"/>
                </a:lnTo>
                <a:lnTo>
                  <a:pt x="430167" y="85035"/>
                </a:lnTo>
                <a:lnTo>
                  <a:pt x="416110" y="99073"/>
                </a:lnTo>
                <a:lnTo>
                  <a:pt x="430167" y="113112"/>
                </a:lnTo>
                <a:lnTo>
                  <a:pt x="417445" y="125818"/>
                </a:lnTo>
                <a:lnTo>
                  <a:pt x="403388" y="111868"/>
                </a:lnTo>
                <a:lnTo>
                  <a:pt x="389330" y="125818"/>
                </a:lnTo>
                <a:lnTo>
                  <a:pt x="376608" y="113112"/>
                </a:lnTo>
                <a:lnTo>
                  <a:pt x="390665" y="99073"/>
                </a:lnTo>
                <a:lnTo>
                  <a:pt x="376608" y="85035"/>
                </a:lnTo>
                <a:close/>
                <a:moveTo>
                  <a:pt x="190194" y="72329"/>
                </a:moveTo>
                <a:lnTo>
                  <a:pt x="204252" y="86368"/>
                </a:lnTo>
                <a:lnTo>
                  <a:pt x="218220" y="72329"/>
                </a:lnTo>
                <a:lnTo>
                  <a:pt x="231031" y="85035"/>
                </a:lnTo>
                <a:lnTo>
                  <a:pt x="216974" y="99073"/>
                </a:lnTo>
                <a:lnTo>
                  <a:pt x="231031" y="113112"/>
                </a:lnTo>
                <a:lnTo>
                  <a:pt x="218220" y="125818"/>
                </a:lnTo>
                <a:lnTo>
                  <a:pt x="204252" y="111868"/>
                </a:lnTo>
                <a:lnTo>
                  <a:pt x="190194" y="125818"/>
                </a:lnTo>
                <a:lnTo>
                  <a:pt x="177472" y="113112"/>
                </a:lnTo>
                <a:lnTo>
                  <a:pt x="191440" y="99073"/>
                </a:lnTo>
                <a:lnTo>
                  <a:pt x="177472" y="85035"/>
                </a:lnTo>
                <a:close/>
                <a:moveTo>
                  <a:pt x="493893" y="70283"/>
                </a:moveTo>
                <a:lnTo>
                  <a:pt x="511948" y="70283"/>
                </a:lnTo>
                <a:lnTo>
                  <a:pt x="511948" y="90117"/>
                </a:lnTo>
                <a:lnTo>
                  <a:pt x="531782" y="90117"/>
                </a:lnTo>
                <a:lnTo>
                  <a:pt x="531782" y="108171"/>
                </a:lnTo>
                <a:lnTo>
                  <a:pt x="511948" y="108171"/>
                </a:lnTo>
                <a:lnTo>
                  <a:pt x="511948" y="128005"/>
                </a:lnTo>
                <a:lnTo>
                  <a:pt x="493893" y="128005"/>
                </a:lnTo>
                <a:lnTo>
                  <a:pt x="493893" y="108171"/>
                </a:lnTo>
                <a:lnTo>
                  <a:pt x="474059" y="108171"/>
                </a:lnTo>
                <a:lnTo>
                  <a:pt x="474059" y="90117"/>
                </a:lnTo>
                <a:lnTo>
                  <a:pt x="493893" y="90117"/>
                </a:lnTo>
                <a:close/>
                <a:moveTo>
                  <a:pt x="294781" y="70283"/>
                </a:moveTo>
                <a:lnTo>
                  <a:pt x="312858" y="70283"/>
                </a:lnTo>
                <a:lnTo>
                  <a:pt x="312858" y="90117"/>
                </a:lnTo>
                <a:lnTo>
                  <a:pt x="332716" y="90117"/>
                </a:lnTo>
                <a:lnTo>
                  <a:pt x="332716" y="108171"/>
                </a:lnTo>
                <a:lnTo>
                  <a:pt x="312858" y="108171"/>
                </a:lnTo>
                <a:lnTo>
                  <a:pt x="312858" y="128005"/>
                </a:lnTo>
                <a:lnTo>
                  <a:pt x="294781" y="128005"/>
                </a:lnTo>
                <a:lnTo>
                  <a:pt x="294781" y="108171"/>
                </a:lnTo>
                <a:lnTo>
                  <a:pt x="274923" y="108171"/>
                </a:lnTo>
                <a:lnTo>
                  <a:pt x="274923" y="90117"/>
                </a:lnTo>
                <a:lnTo>
                  <a:pt x="294781" y="90117"/>
                </a:lnTo>
                <a:close/>
                <a:moveTo>
                  <a:pt x="95692" y="70283"/>
                </a:moveTo>
                <a:lnTo>
                  <a:pt x="113658" y="70283"/>
                </a:lnTo>
                <a:lnTo>
                  <a:pt x="113658" y="90117"/>
                </a:lnTo>
                <a:lnTo>
                  <a:pt x="133581" y="90117"/>
                </a:lnTo>
                <a:lnTo>
                  <a:pt x="133581" y="108171"/>
                </a:lnTo>
                <a:lnTo>
                  <a:pt x="113658" y="108171"/>
                </a:lnTo>
                <a:lnTo>
                  <a:pt x="113658" y="128005"/>
                </a:lnTo>
                <a:lnTo>
                  <a:pt x="95692" y="128005"/>
                </a:lnTo>
                <a:lnTo>
                  <a:pt x="95692" y="108171"/>
                </a:lnTo>
                <a:lnTo>
                  <a:pt x="75858" y="108171"/>
                </a:lnTo>
                <a:lnTo>
                  <a:pt x="75858" y="90117"/>
                </a:lnTo>
                <a:lnTo>
                  <a:pt x="95692" y="90117"/>
                </a:lnTo>
                <a:close/>
                <a:moveTo>
                  <a:pt x="0" y="0"/>
                </a:moveTo>
                <a:lnTo>
                  <a:pt x="129325" y="0"/>
                </a:lnTo>
                <a:lnTo>
                  <a:pt x="129325" y="17952"/>
                </a:lnTo>
                <a:lnTo>
                  <a:pt x="18246" y="17952"/>
                </a:lnTo>
                <a:cubicBezTo>
                  <a:pt x="22963" y="108245"/>
                  <a:pt x="97995" y="180231"/>
                  <a:pt x="189581" y="180231"/>
                </a:cubicBezTo>
                <a:lnTo>
                  <a:pt x="193764" y="180231"/>
                </a:lnTo>
                <a:lnTo>
                  <a:pt x="413786" y="180231"/>
                </a:lnTo>
                <a:lnTo>
                  <a:pt x="418058" y="180231"/>
                </a:lnTo>
                <a:cubicBezTo>
                  <a:pt x="497005" y="180231"/>
                  <a:pt x="563670" y="126641"/>
                  <a:pt x="583519" y="54034"/>
                </a:cubicBezTo>
                <a:lnTo>
                  <a:pt x="190738" y="54034"/>
                </a:lnTo>
                <a:lnTo>
                  <a:pt x="190738" y="35993"/>
                </a:lnTo>
                <a:lnTo>
                  <a:pt x="587435" y="35993"/>
                </a:lnTo>
                <a:cubicBezTo>
                  <a:pt x="588325" y="30127"/>
                  <a:pt x="589037" y="24084"/>
                  <a:pt x="589304" y="17952"/>
                </a:cubicBezTo>
                <a:lnTo>
                  <a:pt x="153445" y="17952"/>
                </a:lnTo>
                <a:lnTo>
                  <a:pt x="153445" y="0"/>
                </a:lnTo>
                <a:lnTo>
                  <a:pt x="607639" y="0"/>
                </a:lnTo>
                <a:lnTo>
                  <a:pt x="607639" y="8976"/>
                </a:lnTo>
                <a:cubicBezTo>
                  <a:pt x="607639" y="113311"/>
                  <a:pt x="522550" y="198272"/>
                  <a:pt x="418058" y="198272"/>
                </a:cubicBezTo>
                <a:lnTo>
                  <a:pt x="413786" y="198272"/>
                </a:lnTo>
                <a:cubicBezTo>
                  <a:pt x="383168" y="198272"/>
                  <a:pt x="358157" y="223156"/>
                  <a:pt x="358157" y="253816"/>
                </a:cubicBezTo>
                <a:cubicBezTo>
                  <a:pt x="358157" y="284477"/>
                  <a:pt x="383168" y="309450"/>
                  <a:pt x="413786" y="309450"/>
                </a:cubicBezTo>
                <a:cubicBezTo>
                  <a:pt x="445471" y="310605"/>
                  <a:pt x="470927" y="336644"/>
                  <a:pt x="470927" y="368460"/>
                </a:cubicBezTo>
                <a:lnTo>
                  <a:pt x="470927" y="377525"/>
                </a:lnTo>
                <a:lnTo>
                  <a:pt x="253665" y="377525"/>
                </a:lnTo>
                <a:lnTo>
                  <a:pt x="253665" y="359484"/>
                </a:lnTo>
                <a:lnTo>
                  <a:pt x="451880" y="359484"/>
                </a:lnTo>
                <a:cubicBezTo>
                  <a:pt x="447697" y="341177"/>
                  <a:pt x="431320" y="327490"/>
                  <a:pt x="411738" y="327490"/>
                </a:cubicBezTo>
                <a:lnTo>
                  <a:pt x="195901" y="327490"/>
                </a:lnTo>
                <a:cubicBezTo>
                  <a:pt x="176319" y="327490"/>
                  <a:pt x="159853" y="341177"/>
                  <a:pt x="155759" y="359484"/>
                </a:cubicBezTo>
                <a:lnTo>
                  <a:pt x="229634" y="359484"/>
                </a:lnTo>
                <a:lnTo>
                  <a:pt x="229634" y="377525"/>
                </a:lnTo>
                <a:lnTo>
                  <a:pt x="136712" y="377525"/>
                </a:lnTo>
                <a:lnTo>
                  <a:pt x="136712" y="368460"/>
                </a:lnTo>
                <a:cubicBezTo>
                  <a:pt x="136712" y="336644"/>
                  <a:pt x="162168" y="310605"/>
                  <a:pt x="193764" y="309450"/>
                </a:cubicBezTo>
                <a:cubicBezTo>
                  <a:pt x="224471" y="309450"/>
                  <a:pt x="249482" y="284477"/>
                  <a:pt x="249482" y="253816"/>
                </a:cubicBezTo>
                <a:cubicBezTo>
                  <a:pt x="249482" y="223156"/>
                  <a:pt x="224471" y="198272"/>
                  <a:pt x="193764" y="198272"/>
                </a:cubicBezTo>
                <a:lnTo>
                  <a:pt x="189581" y="198272"/>
                </a:lnTo>
                <a:cubicBezTo>
                  <a:pt x="85000" y="198272"/>
                  <a:pt x="0" y="113311"/>
                  <a:pt x="0" y="8976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night-protrait_98071">
            <a:extLst>
              <a:ext uri="{FF2B5EF4-FFF2-40B4-BE49-F238E27FC236}">
                <a16:creationId xmlns:a16="http://schemas.microsoft.com/office/drawing/2014/main" id="{11C91130-800C-7F5A-B9B3-8C3DAAE54906}"/>
              </a:ext>
            </a:extLst>
          </p:cNvPr>
          <p:cNvSpPr/>
          <p:nvPr/>
        </p:nvSpPr>
        <p:spPr>
          <a:xfrm flipH="1">
            <a:off x="4439021" y="1697574"/>
            <a:ext cx="1059668" cy="10784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606227" h="590209">
                <a:moveTo>
                  <a:pt x="206862" y="330101"/>
                </a:moveTo>
                <a:cubicBezTo>
                  <a:pt x="198811" y="340623"/>
                  <a:pt x="189101" y="349609"/>
                  <a:pt x="178207" y="356703"/>
                </a:cubicBezTo>
                <a:lnTo>
                  <a:pt x="208047" y="402813"/>
                </a:lnTo>
                <a:lnTo>
                  <a:pt x="237175" y="357767"/>
                </a:lnTo>
                <a:cubicBezTo>
                  <a:pt x="225690" y="350555"/>
                  <a:pt x="215388" y="341215"/>
                  <a:pt x="206862" y="330101"/>
                </a:cubicBezTo>
                <a:close/>
                <a:moveTo>
                  <a:pt x="433351" y="98156"/>
                </a:moveTo>
                <a:cubicBezTo>
                  <a:pt x="484267" y="98156"/>
                  <a:pt x="526302" y="137880"/>
                  <a:pt x="529972" y="187889"/>
                </a:cubicBezTo>
                <a:cubicBezTo>
                  <a:pt x="546431" y="193445"/>
                  <a:pt x="557680" y="208815"/>
                  <a:pt x="557680" y="226548"/>
                </a:cubicBezTo>
                <a:cubicBezTo>
                  <a:pt x="557680" y="228085"/>
                  <a:pt x="557561" y="229741"/>
                  <a:pt x="557443" y="231278"/>
                </a:cubicBezTo>
                <a:cubicBezTo>
                  <a:pt x="587755" y="248538"/>
                  <a:pt x="606227" y="280104"/>
                  <a:pt x="606227" y="315336"/>
                </a:cubicBezTo>
                <a:cubicBezTo>
                  <a:pt x="606227" y="368655"/>
                  <a:pt x="562771" y="412044"/>
                  <a:pt x="509369" y="412044"/>
                </a:cubicBezTo>
                <a:cubicBezTo>
                  <a:pt x="506291" y="412044"/>
                  <a:pt x="503212" y="411926"/>
                  <a:pt x="500133" y="411571"/>
                </a:cubicBezTo>
                <a:lnTo>
                  <a:pt x="462243" y="470092"/>
                </a:lnTo>
                <a:lnTo>
                  <a:pt x="478228" y="573657"/>
                </a:lnTo>
                <a:cubicBezTo>
                  <a:pt x="478820" y="577914"/>
                  <a:pt x="477754" y="582051"/>
                  <a:pt x="475031" y="585244"/>
                </a:cubicBezTo>
                <a:cubicBezTo>
                  <a:pt x="472307" y="588436"/>
                  <a:pt x="468163" y="590209"/>
                  <a:pt x="463664" y="590209"/>
                </a:cubicBezTo>
                <a:lnTo>
                  <a:pt x="403512" y="590209"/>
                </a:lnTo>
                <a:cubicBezTo>
                  <a:pt x="399013" y="590209"/>
                  <a:pt x="394868" y="588436"/>
                  <a:pt x="392145" y="585244"/>
                </a:cubicBezTo>
                <a:cubicBezTo>
                  <a:pt x="389422" y="582051"/>
                  <a:pt x="388356" y="577914"/>
                  <a:pt x="389066" y="573657"/>
                </a:cubicBezTo>
                <a:lnTo>
                  <a:pt x="405288" y="468319"/>
                </a:lnTo>
                <a:lnTo>
                  <a:pt x="374502" y="420792"/>
                </a:lnTo>
                <a:cubicBezTo>
                  <a:pt x="372726" y="418310"/>
                  <a:pt x="374029" y="415827"/>
                  <a:pt x="375094" y="415236"/>
                </a:cubicBezTo>
                <a:cubicBezTo>
                  <a:pt x="387764" y="409561"/>
                  <a:pt x="399605" y="402349"/>
                  <a:pt x="410261" y="393837"/>
                </a:cubicBezTo>
                <a:cubicBezTo>
                  <a:pt x="410972" y="393246"/>
                  <a:pt x="412630" y="392891"/>
                  <a:pt x="413695" y="394665"/>
                </a:cubicBezTo>
                <a:lnTo>
                  <a:pt x="434298" y="426231"/>
                </a:lnTo>
                <a:lnTo>
                  <a:pt x="454546" y="395019"/>
                </a:lnTo>
                <a:cubicBezTo>
                  <a:pt x="445666" y="388990"/>
                  <a:pt x="437732" y="381423"/>
                  <a:pt x="431220" y="372675"/>
                </a:cubicBezTo>
                <a:cubicBezTo>
                  <a:pt x="428378" y="368655"/>
                  <a:pt x="430036" y="363571"/>
                  <a:pt x="431812" y="361443"/>
                </a:cubicBezTo>
                <a:cubicBezTo>
                  <a:pt x="455020" y="332360"/>
                  <a:pt x="467334" y="297365"/>
                  <a:pt x="467334" y="260243"/>
                </a:cubicBezTo>
                <a:cubicBezTo>
                  <a:pt x="467334" y="222647"/>
                  <a:pt x="454073" y="185997"/>
                  <a:pt x="430036" y="156914"/>
                </a:cubicBezTo>
                <a:cubicBezTo>
                  <a:pt x="428615" y="155141"/>
                  <a:pt x="427786" y="152421"/>
                  <a:pt x="427786" y="150766"/>
                </a:cubicBezTo>
                <a:cubicBezTo>
                  <a:pt x="427431" y="137052"/>
                  <a:pt x="424115" y="123811"/>
                  <a:pt x="418076" y="111515"/>
                </a:cubicBezTo>
                <a:cubicBezTo>
                  <a:pt x="416774" y="108914"/>
                  <a:pt x="417011" y="105959"/>
                  <a:pt x="418432" y="103358"/>
                </a:cubicBezTo>
                <a:cubicBezTo>
                  <a:pt x="420089" y="100521"/>
                  <a:pt x="422813" y="98747"/>
                  <a:pt x="425891" y="98511"/>
                </a:cubicBezTo>
                <a:cubicBezTo>
                  <a:pt x="428378" y="98274"/>
                  <a:pt x="430864" y="98156"/>
                  <a:pt x="433351" y="98156"/>
                </a:cubicBezTo>
                <a:close/>
                <a:moveTo>
                  <a:pt x="206862" y="0"/>
                </a:moveTo>
                <a:cubicBezTo>
                  <a:pt x="267252" y="0"/>
                  <a:pt x="316865" y="46583"/>
                  <a:pt x="321720" y="105698"/>
                </a:cubicBezTo>
                <a:cubicBezTo>
                  <a:pt x="323260" y="105462"/>
                  <a:pt x="324799" y="105462"/>
                  <a:pt x="326220" y="105462"/>
                </a:cubicBezTo>
                <a:cubicBezTo>
                  <a:pt x="352625" y="105462"/>
                  <a:pt x="374176" y="126862"/>
                  <a:pt x="374176" y="153227"/>
                </a:cubicBezTo>
                <a:cubicBezTo>
                  <a:pt x="374176" y="159257"/>
                  <a:pt x="372992" y="165169"/>
                  <a:pt x="370860" y="170726"/>
                </a:cubicBezTo>
                <a:cubicBezTo>
                  <a:pt x="397740" y="192480"/>
                  <a:pt x="413725" y="225466"/>
                  <a:pt x="413725" y="260226"/>
                </a:cubicBezTo>
                <a:cubicBezTo>
                  <a:pt x="413725" y="323716"/>
                  <a:pt x="361980" y="375265"/>
                  <a:pt x="298512" y="375265"/>
                </a:cubicBezTo>
                <a:cubicBezTo>
                  <a:pt x="293183" y="375265"/>
                  <a:pt x="288092" y="374910"/>
                  <a:pt x="283000" y="374319"/>
                </a:cubicBezTo>
                <a:lnTo>
                  <a:pt x="239188" y="441829"/>
                </a:lnTo>
                <a:lnTo>
                  <a:pt x="259555" y="573657"/>
                </a:lnTo>
                <a:cubicBezTo>
                  <a:pt x="260147" y="577913"/>
                  <a:pt x="259081" y="582051"/>
                  <a:pt x="256358" y="585243"/>
                </a:cubicBezTo>
                <a:cubicBezTo>
                  <a:pt x="253634" y="588436"/>
                  <a:pt x="249490" y="590209"/>
                  <a:pt x="244990" y="590209"/>
                </a:cubicBezTo>
                <a:lnTo>
                  <a:pt x="169208" y="590209"/>
                </a:lnTo>
                <a:cubicBezTo>
                  <a:pt x="164708" y="590209"/>
                  <a:pt x="160682" y="588436"/>
                  <a:pt x="157841" y="585243"/>
                </a:cubicBezTo>
                <a:cubicBezTo>
                  <a:pt x="155236" y="582051"/>
                  <a:pt x="154052" y="577913"/>
                  <a:pt x="154762" y="573657"/>
                </a:cubicBezTo>
                <a:lnTo>
                  <a:pt x="175484" y="439583"/>
                </a:lnTo>
                <a:lnTo>
                  <a:pt x="132856" y="373965"/>
                </a:lnTo>
                <a:cubicBezTo>
                  <a:pt x="127172" y="374792"/>
                  <a:pt x="121252" y="375265"/>
                  <a:pt x="115213" y="375265"/>
                </a:cubicBezTo>
                <a:cubicBezTo>
                  <a:pt x="51745" y="375265"/>
                  <a:pt x="0" y="323716"/>
                  <a:pt x="0" y="260226"/>
                </a:cubicBezTo>
                <a:cubicBezTo>
                  <a:pt x="0" y="230669"/>
                  <a:pt x="11012" y="203121"/>
                  <a:pt x="31023" y="181721"/>
                </a:cubicBezTo>
                <a:cubicBezTo>
                  <a:pt x="20603" y="167770"/>
                  <a:pt x="14920" y="150863"/>
                  <a:pt x="14920" y="133246"/>
                </a:cubicBezTo>
                <a:cubicBezTo>
                  <a:pt x="14920" y="88555"/>
                  <a:pt x="51390" y="52140"/>
                  <a:pt x="96149" y="52140"/>
                </a:cubicBezTo>
                <a:cubicBezTo>
                  <a:pt x="100649" y="52140"/>
                  <a:pt x="105267" y="52495"/>
                  <a:pt x="109648" y="53322"/>
                </a:cubicBezTo>
                <a:cubicBezTo>
                  <a:pt x="130725" y="20336"/>
                  <a:pt x="167432" y="0"/>
                  <a:pt x="20686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D2780C33-24C8-F83F-0A74-CA4299CDC6FC}"/>
              </a:ext>
            </a:extLst>
          </p:cNvPr>
          <p:cNvGrpSpPr/>
          <p:nvPr/>
        </p:nvGrpSpPr>
        <p:grpSpPr>
          <a:xfrm>
            <a:off x="6183651" y="1296884"/>
            <a:ext cx="5665449" cy="1795244"/>
            <a:chOff x="6183651" y="1296884"/>
            <a:chExt cx="5665449" cy="1795244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0EF5CA96-AA6E-46D3-B072-F099D28B4A44}"/>
                </a:ext>
              </a:extLst>
            </p:cNvPr>
            <p:cNvSpPr/>
            <p:nvPr/>
          </p:nvSpPr>
          <p:spPr>
            <a:xfrm>
              <a:off x="6183651" y="1296884"/>
              <a:ext cx="5665449" cy="1795244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Helvetica"/>
                <a:ea typeface="思源黑体 CN Regular"/>
                <a:cs typeface="+mn-cs"/>
              </a:endParaRPr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D515F379-0570-43A4-91C7-363CA509DCAD}"/>
                </a:ext>
              </a:extLst>
            </p:cNvPr>
            <p:cNvGrpSpPr/>
            <p:nvPr/>
          </p:nvGrpSpPr>
          <p:grpSpPr>
            <a:xfrm>
              <a:off x="6493906" y="1603814"/>
              <a:ext cx="5044938" cy="1139850"/>
              <a:chOff x="653155" y="1603814"/>
              <a:chExt cx="5044938" cy="1139850"/>
            </a:xfrm>
          </p:grpSpPr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DCD2B463-AE85-4C7C-BD03-1EA43FD54005}"/>
                  </a:ext>
                </a:extLst>
              </p:cNvPr>
              <p:cNvSpPr txBox="1"/>
              <p:nvPr/>
            </p:nvSpPr>
            <p:spPr>
              <a:xfrm>
                <a:off x="653155" y="2002564"/>
                <a:ext cx="5044938" cy="741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神說，我們要按著我們的形像，照著我們的樣式造人，使他們管理海裏的魚、空中的鳥、地上的牲畜、和全地、並地上所爬的一切爬物。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創一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26</a:t>
                </a:r>
              </a:p>
            </p:txBody>
          </p:sp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B160EF3E-10CE-41CA-938A-7F6F31778F8A}"/>
                  </a:ext>
                </a:extLst>
              </p:cNvPr>
              <p:cNvSpPr txBox="1"/>
              <p:nvPr/>
            </p:nvSpPr>
            <p:spPr>
              <a:xfrm>
                <a:off x="653156" y="1603814"/>
                <a:ext cx="2031325" cy="36093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按著神的形像和樣式</a:t>
                </a: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Helvetica85-Heavy"/>
                  <a:ea typeface="思源黑体 CN Bold"/>
                  <a:cs typeface="+mn-cs"/>
                </a:endParaRPr>
              </a:p>
            </p:txBody>
          </p:sp>
        </p:grpSp>
      </p:grp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E9E70E78-79A8-9849-9EC4-9604E8081E81}"/>
              </a:ext>
            </a:extLst>
          </p:cNvPr>
          <p:cNvGrpSpPr/>
          <p:nvPr/>
        </p:nvGrpSpPr>
        <p:grpSpPr>
          <a:xfrm>
            <a:off x="1484456" y="2213673"/>
            <a:ext cx="9223088" cy="3453032"/>
            <a:chOff x="4265951" y="3255037"/>
            <a:chExt cx="3660098" cy="1370303"/>
          </a:xfrm>
        </p:grpSpPr>
        <p:sp>
          <p:nvSpPr>
            <p:cNvPr id="45" name="矩形: 圆角 22">
              <a:extLst>
                <a:ext uri="{FF2B5EF4-FFF2-40B4-BE49-F238E27FC236}">
                  <a16:creationId xmlns:a16="http://schemas.microsoft.com/office/drawing/2014/main" id="{55DAA680-D6E6-E941-D566-702A5171E408}"/>
                </a:ext>
              </a:extLst>
            </p:cNvPr>
            <p:cNvSpPr/>
            <p:nvPr/>
          </p:nvSpPr>
          <p:spPr>
            <a:xfrm>
              <a:off x="4265951" y="3255037"/>
              <a:ext cx="3660098" cy="1370303"/>
            </a:xfrm>
            <a:prstGeom prst="roundRect">
              <a:avLst>
                <a:gd name="adj" fmla="val 6019"/>
              </a:avLst>
            </a:prstGeom>
            <a:solidFill>
              <a:srgbClr val="0547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/>
                <a:ea typeface="思源黑体 CN Regular"/>
                <a:cs typeface="+mn-cs"/>
              </a:endParaRPr>
            </a:p>
          </p:txBody>
        </p:sp>
        <p:grpSp>
          <p:nvGrpSpPr>
            <p:cNvPr id="46" name="组合 65">
              <a:extLst>
                <a:ext uri="{FF2B5EF4-FFF2-40B4-BE49-F238E27FC236}">
                  <a16:creationId xmlns:a16="http://schemas.microsoft.com/office/drawing/2014/main" id="{067A9E63-9076-72A7-0B3D-75AE9507AFFC}"/>
                </a:ext>
              </a:extLst>
            </p:cNvPr>
            <p:cNvGrpSpPr/>
            <p:nvPr/>
          </p:nvGrpSpPr>
          <p:grpSpPr>
            <a:xfrm>
              <a:off x="4435508" y="3445476"/>
              <a:ext cx="3270352" cy="917328"/>
              <a:chOff x="627839" y="3459479"/>
              <a:chExt cx="3270352" cy="917328"/>
            </a:xfrm>
          </p:grpSpPr>
          <p:sp>
            <p:nvSpPr>
              <p:cNvPr id="47" name="文本框 66">
                <a:extLst>
                  <a:ext uri="{FF2B5EF4-FFF2-40B4-BE49-F238E27FC236}">
                    <a16:creationId xmlns:a16="http://schemas.microsoft.com/office/drawing/2014/main" id="{EE80916A-B5DA-D4C1-8247-C776A1C62069}"/>
                  </a:ext>
                </a:extLst>
              </p:cNvPr>
              <p:cNvSpPr txBox="1"/>
              <p:nvPr/>
            </p:nvSpPr>
            <p:spPr>
              <a:xfrm>
                <a:off x="627839" y="3739449"/>
                <a:ext cx="3270352" cy="6373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我觀看你指頭所造的天，並你所陳設的月亮星宿，便說，</a:t>
                </a:r>
                <a:r>
                  <a:rPr kumimoji="0" lang="zh-TW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人算甚麼</a:t>
                </a:r>
                <a:r>
                  <a: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，</a:t>
                </a:r>
                <a:r>
                  <a:rPr kumimoji="0" lang="zh-TW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你竟顧念他</a:t>
                </a:r>
                <a:r>
                  <a: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？</a:t>
                </a:r>
                <a:r>
                  <a:rPr kumimoji="0" lang="zh-TW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世人算甚麼</a:t>
                </a:r>
                <a:r>
                  <a: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，</a:t>
                </a:r>
                <a:r>
                  <a:rPr kumimoji="0" lang="zh-TW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你竟眷顧他</a:t>
                </a:r>
                <a:r>
                  <a: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？</a:t>
                </a:r>
                <a:r>
                  <a:rPr kumimoji="0" lang="en-US" altLang="zh-TW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詩篇八</a:t>
                </a:r>
                <a:r>
                  <a:rPr kumimoji="0" lang="en-US" altLang="zh-TW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3~4</a:t>
                </a:r>
              </a:p>
            </p:txBody>
          </p:sp>
          <p:sp>
            <p:nvSpPr>
              <p:cNvPr id="48" name="文本框 67">
                <a:extLst>
                  <a:ext uri="{FF2B5EF4-FFF2-40B4-BE49-F238E27FC236}">
                    <a16:creationId xmlns:a16="http://schemas.microsoft.com/office/drawing/2014/main" id="{A53E3CF3-0EEF-33AB-5D0D-F031D450F2C6}"/>
                  </a:ext>
                </a:extLst>
              </p:cNvPr>
              <p:cNvSpPr txBox="1"/>
              <p:nvPr/>
            </p:nvSpPr>
            <p:spPr>
              <a:xfrm>
                <a:off x="653156" y="3459479"/>
                <a:ext cx="256491" cy="28096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人</a:t>
                </a:r>
              </a:p>
            </p:txBody>
          </p:sp>
        </p:grpSp>
      </p:grpSp>
      <p:sp>
        <p:nvSpPr>
          <p:cNvPr id="49" name="night-protrait_98071">
            <a:extLst>
              <a:ext uri="{FF2B5EF4-FFF2-40B4-BE49-F238E27FC236}">
                <a16:creationId xmlns:a16="http://schemas.microsoft.com/office/drawing/2014/main" id="{5A751E9C-891B-51F6-F968-7280AE94F87D}"/>
              </a:ext>
            </a:extLst>
          </p:cNvPr>
          <p:cNvSpPr/>
          <p:nvPr/>
        </p:nvSpPr>
        <p:spPr>
          <a:xfrm flipH="1">
            <a:off x="8112215" y="3124158"/>
            <a:ext cx="1906836" cy="2130028"/>
          </a:xfrm>
          <a:custGeom>
            <a:avLst/>
            <a:gdLst>
              <a:gd name="connsiteX0" fmla="*/ 74057 w 540823"/>
              <a:gd name="connsiteY0" fmla="*/ 331813 h 604125"/>
              <a:gd name="connsiteX1" fmla="*/ 162865 w 540823"/>
              <a:gd name="connsiteY1" fmla="*/ 366792 h 604125"/>
              <a:gd name="connsiteX2" fmla="*/ 251673 w 540823"/>
              <a:gd name="connsiteY2" fmla="*/ 331813 h 604125"/>
              <a:gd name="connsiteX3" fmla="*/ 325730 w 540823"/>
              <a:gd name="connsiteY3" fmla="*/ 468046 h 604125"/>
              <a:gd name="connsiteX4" fmla="*/ 325730 w 540823"/>
              <a:gd name="connsiteY4" fmla="*/ 574056 h 604125"/>
              <a:gd name="connsiteX5" fmla="*/ 295615 w 540823"/>
              <a:gd name="connsiteY5" fmla="*/ 604125 h 604125"/>
              <a:gd name="connsiteX6" fmla="*/ 30115 w 540823"/>
              <a:gd name="connsiteY6" fmla="*/ 604125 h 604125"/>
              <a:gd name="connsiteX7" fmla="*/ 0 w 540823"/>
              <a:gd name="connsiteY7" fmla="*/ 574056 h 604125"/>
              <a:gd name="connsiteX8" fmla="*/ 0 w 540823"/>
              <a:gd name="connsiteY8" fmla="*/ 468046 h 604125"/>
              <a:gd name="connsiteX9" fmla="*/ 74057 w 540823"/>
              <a:gd name="connsiteY9" fmla="*/ 331813 h 604125"/>
              <a:gd name="connsiteX10" fmla="*/ 162865 w 540823"/>
              <a:gd name="connsiteY10" fmla="*/ 137688 h 604125"/>
              <a:gd name="connsiteX11" fmla="*/ 262292 w 540823"/>
              <a:gd name="connsiteY11" fmla="*/ 236903 h 604125"/>
              <a:gd name="connsiteX12" fmla="*/ 162865 w 540823"/>
              <a:gd name="connsiteY12" fmla="*/ 336118 h 604125"/>
              <a:gd name="connsiteX13" fmla="*/ 63438 w 540823"/>
              <a:gd name="connsiteY13" fmla="*/ 236903 h 604125"/>
              <a:gd name="connsiteX14" fmla="*/ 162865 w 540823"/>
              <a:gd name="connsiteY14" fmla="*/ 137688 h 604125"/>
              <a:gd name="connsiteX15" fmla="*/ 409924 w 540823"/>
              <a:gd name="connsiteY15" fmla="*/ 395 h 604125"/>
              <a:gd name="connsiteX16" fmla="*/ 422675 w 540823"/>
              <a:gd name="connsiteY16" fmla="*/ 4691 h 604125"/>
              <a:gd name="connsiteX17" fmla="*/ 423750 w 540823"/>
              <a:gd name="connsiteY17" fmla="*/ 18193 h 604125"/>
              <a:gd name="connsiteX18" fmla="*/ 411307 w 540823"/>
              <a:gd name="connsiteY18" fmla="*/ 130656 h 604125"/>
              <a:gd name="connsiteX19" fmla="*/ 530209 w 540823"/>
              <a:gd name="connsiteY19" fmla="*/ 232532 h 604125"/>
              <a:gd name="connsiteX20" fmla="*/ 540348 w 540823"/>
              <a:gd name="connsiteY20" fmla="*/ 241431 h 604125"/>
              <a:gd name="connsiteX21" fmla="*/ 536047 w 540823"/>
              <a:gd name="connsiteY21" fmla="*/ 254319 h 604125"/>
              <a:gd name="connsiteX22" fmla="*/ 446332 w 540823"/>
              <a:gd name="connsiteY22" fmla="*/ 285311 h 604125"/>
              <a:gd name="connsiteX23" fmla="*/ 301314 w 540823"/>
              <a:gd name="connsiteY23" fmla="*/ 140475 h 604125"/>
              <a:gd name="connsiteX24" fmla="*/ 409924 w 540823"/>
              <a:gd name="connsiteY24" fmla="*/ 395 h 60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40823" h="604125">
                <a:moveTo>
                  <a:pt x="74057" y="331813"/>
                </a:moveTo>
                <a:cubicBezTo>
                  <a:pt x="97412" y="353445"/>
                  <a:pt x="128602" y="366792"/>
                  <a:pt x="162865" y="366792"/>
                </a:cubicBezTo>
                <a:cubicBezTo>
                  <a:pt x="197128" y="366792"/>
                  <a:pt x="228318" y="353445"/>
                  <a:pt x="251673" y="331813"/>
                </a:cubicBezTo>
                <a:cubicBezTo>
                  <a:pt x="296230" y="360808"/>
                  <a:pt x="325730" y="410975"/>
                  <a:pt x="325730" y="468046"/>
                </a:cubicBezTo>
                <a:lnTo>
                  <a:pt x="325730" y="574056"/>
                </a:lnTo>
                <a:cubicBezTo>
                  <a:pt x="325730" y="590624"/>
                  <a:pt x="312209" y="604125"/>
                  <a:pt x="295615" y="604125"/>
                </a:cubicBezTo>
                <a:lnTo>
                  <a:pt x="30115" y="604125"/>
                </a:lnTo>
                <a:cubicBezTo>
                  <a:pt x="13521" y="604125"/>
                  <a:pt x="0" y="590624"/>
                  <a:pt x="0" y="574056"/>
                </a:cubicBezTo>
                <a:lnTo>
                  <a:pt x="0" y="468046"/>
                </a:lnTo>
                <a:cubicBezTo>
                  <a:pt x="0" y="410975"/>
                  <a:pt x="29500" y="360808"/>
                  <a:pt x="74057" y="331813"/>
                </a:cubicBezTo>
                <a:close/>
                <a:moveTo>
                  <a:pt x="162865" y="137688"/>
                </a:moveTo>
                <a:cubicBezTo>
                  <a:pt x="217777" y="137688"/>
                  <a:pt x="262292" y="182108"/>
                  <a:pt x="262292" y="236903"/>
                </a:cubicBezTo>
                <a:cubicBezTo>
                  <a:pt x="262292" y="291698"/>
                  <a:pt x="217777" y="336118"/>
                  <a:pt x="162865" y="336118"/>
                </a:cubicBezTo>
                <a:cubicBezTo>
                  <a:pt x="107953" y="336118"/>
                  <a:pt x="63438" y="291698"/>
                  <a:pt x="63438" y="236903"/>
                </a:cubicBezTo>
                <a:cubicBezTo>
                  <a:pt x="63438" y="182108"/>
                  <a:pt x="107953" y="137688"/>
                  <a:pt x="162865" y="137688"/>
                </a:cubicBezTo>
                <a:close/>
                <a:moveTo>
                  <a:pt x="409924" y="395"/>
                </a:moveTo>
                <a:cubicBezTo>
                  <a:pt x="414686" y="-832"/>
                  <a:pt x="419756" y="856"/>
                  <a:pt x="422675" y="4691"/>
                </a:cubicBezTo>
                <a:cubicBezTo>
                  <a:pt x="425747" y="8681"/>
                  <a:pt x="426054" y="13897"/>
                  <a:pt x="423750" y="18193"/>
                </a:cubicBezTo>
                <a:cubicBezTo>
                  <a:pt x="405162" y="51333"/>
                  <a:pt x="399631" y="91532"/>
                  <a:pt x="411307" y="130656"/>
                </a:cubicBezTo>
                <a:cubicBezTo>
                  <a:pt x="428051" y="186657"/>
                  <a:pt x="475828" y="224860"/>
                  <a:pt x="530209" y="232532"/>
                </a:cubicBezTo>
                <a:cubicBezTo>
                  <a:pt x="535125" y="233146"/>
                  <a:pt x="539119" y="236674"/>
                  <a:pt x="540348" y="241431"/>
                </a:cubicBezTo>
                <a:cubicBezTo>
                  <a:pt x="541731" y="246187"/>
                  <a:pt x="540041" y="251250"/>
                  <a:pt x="536047" y="254319"/>
                </a:cubicBezTo>
                <a:cubicBezTo>
                  <a:pt x="511468" y="273804"/>
                  <a:pt x="480283" y="285311"/>
                  <a:pt x="446332" y="285311"/>
                </a:cubicBezTo>
                <a:cubicBezTo>
                  <a:pt x="366296" y="285311"/>
                  <a:pt x="301314" y="220564"/>
                  <a:pt x="301314" y="140475"/>
                </a:cubicBezTo>
                <a:cubicBezTo>
                  <a:pt x="301314" y="73120"/>
                  <a:pt x="347400" y="16505"/>
                  <a:pt x="409924" y="395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47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>
            <a:extLst>
              <a:ext uri="{FF2B5EF4-FFF2-40B4-BE49-F238E27FC236}">
                <a16:creationId xmlns:a16="http://schemas.microsoft.com/office/drawing/2014/main" id="{334C8793-E744-E70D-7940-02A45DB4F6A6}"/>
              </a:ext>
            </a:extLst>
          </p:cNvPr>
          <p:cNvGrpSpPr/>
          <p:nvPr/>
        </p:nvGrpSpPr>
        <p:grpSpPr>
          <a:xfrm>
            <a:off x="342900" y="3255037"/>
            <a:ext cx="3747749" cy="1370303"/>
            <a:chOff x="342900" y="3255037"/>
            <a:chExt cx="3747749" cy="1370303"/>
          </a:xfrm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E7942E4A-C0E4-47B6-A168-C9DA820B0005}"/>
                </a:ext>
              </a:extLst>
            </p:cNvPr>
            <p:cNvSpPr/>
            <p:nvPr/>
          </p:nvSpPr>
          <p:spPr>
            <a:xfrm>
              <a:off x="342900" y="3255037"/>
              <a:ext cx="3747749" cy="1370303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Helvetica"/>
                <a:ea typeface="思源黑体 CN Regular"/>
                <a:cs typeface="+mn-cs"/>
              </a:endParaRPr>
            </a:p>
          </p:txBody>
        </p:sp>
        <p:grpSp>
          <p:nvGrpSpPr>
            <p:cNvPr id="64" name="组合 63">
              <a:extLst>
                <a:ext uri="{FF2B5EF4-FFF2-40B4-BE49-F238E27FC236}">
                  <a16:creationId xmlns:a16="http://schemas.microsoft.com/office/drawing/2014/main" id="{FC31E56C-B88E-42E0-94B0-CFB12AABC445}"/>
                </a:ext>
              </a:extLst>
            </p:cNvPr>
            <p:cNvGrpSpPr/>
            <p:nvPr/>
          </p:nvGrpSpPr>
          <p:grpSpPr>
            <a:xfrm>
              <a:off x="653155" y="3445476"/>
              <a:ext cx="3270352" cy="1135555"/>
              <a:chOff x="653155" y="3459479"/>
              <a:chExt cx="3270352" cy="1135555"/>
            </a:xfrm>
          </p:grpSpPr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651AB36A-013F-4D59-AF3E-93E1907331B9}"/>
                  </a:ext>
                </a:extLst>
              </p:cNvPr>
              <p:cNvSpPr txBox="1"/>
              <p:nvPr/>
            </p:nvSpPr>
            <p:spPr>
              <a:xfrm>
                <a:off x="653155" y="3858229"/>
                <a:ext cx="3270352" cy="7368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且要在那些蒙憐憫、早豫備得榮耀的器皿上，彰顯祂榮耀的豐富；這器皿就是我們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… 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羅九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23~24</a:t>
                </a:r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545D3D5E-D95F-4690-A4AD-7A0584B06A1F}"/>
                  </a:ext>
                </a:extLst>
              </p:cNvPr>
              <p:cNvSpPr txBox="1"/>
              <p:nvPr/>
            </p:nvSpPr>
            <p:spPr>
              <a:xfrm>
                <a:off x="653156" y="3459479"/>
                <a:ext cx="2031325" cy="36093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早豫備得榮耀的器皿</a:t>
                </a: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Helvetica85-Heavy"/>
                  <a:ea typeface="思源黑体 CN Bold"/>
                  <a:cs typeface="+mn-cs"/>
                </a:endParaRPr>
              </a:p>
            </p:txBody>
          </p:sp>
        </p:grp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7F6899FE-290E-3A4C-58F2-9E020E202803}"/>
              </a:ext>
            </a:extLst>
          </p:cNvPr>
          <p:cNvGrpSpPr/>
          <p:nvPr/>
        </p:nvGrpSpPr>
        <p:grpSpPr>
          <a:xfrm>
            <a:off x="8101351" y="3255037"/>
            <a:ext cx="3747749" cy="1370303"/>
            <a:chOff x="8101351" y="3255037"/>
            <a:chExt cx="3747749" cy="1370303"/>
          </a:xfrm>
        </p:grpSpPr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BB5E6ADB-DFC3-4316-A94B-AB28344197FB}"/>
                </a:ext>
              </a:extLst>
            </p:cNvPr>
            <p:cNvSpPr/>
            <p:nvPr/>
          </p:nvSpPr>
          <p:spPr>
            <a:xfrm>
              <a:off x="8101351" y="3255037"/>
              <a:ext cx="3747749" cy="1370303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ea typeface="思源黑体 CN Regular"/>
              </a:endParaRPr>
            </a:p>
          </p:txBody>
        </p:sp>
        <p:grpSp>
          <p:nvGrpSpPr>
            <p:cNvPr id="69" name="组合 68">
              <a:extLst>
                <a:ext uri="{FF2B5EF4-FFF2-40B4-BE49-F238E27FC236}">
                  <a16:creationId xmlns:a16="http://schemas.microsoft.com/office/drawing/2014/main" id="{A16BCEAB-4098-4D50-BD06-0F9DC05DD192}"/>
                </a:ext>
              </a:extLst>
            </p:cNvPr>
            <p:cNvGrpSpPr/>
            <p:nvPr/>
          </p:nvGrpSpPr>
          <p:grpSpPr>
            <a:xfrm>
              <a:off x="8268493" y="3445476"/>
              <a:ext cx="3270352" cy="1135555"/>
              <a:chOff x="653155" y="3459479"/>
              <a:chExt cx="3270352" cy="1135555"/>
            </a:xfrm>
          </p:grpSpPr>
          <p:sp>
            <p:nvSpPr>
              <p:cNvPr id="70" name="文本框 69">
                <a:extLst>
                  <a:ext uri="{FF2B5EF4-FFF2-40B4-BE49-F238E27FC236}">
                    <a16:creationId xmlns:a16="http://schemas.microsoft.com/office/drawing/2014/main" id="{8C54AD76-FE95-43A7-826C-E6E054DC3CF7}"/>
                  </a:ext>
                </a:extLst>
              </p:cNvPr>
              <p:cNvSpPr txBox="1"/>
              <p:nvPr/>
            </p:nvSpPr>
            <p:spPr>
              <a:xfrm>
                <a:off x="653155" y="3858229"/>
                <a:ext cx="3270352" cy="7368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體－食、衣、住、行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魂－知識、娛樂、成就</a:t>
                </a:r>
                <a:endParaRPr kumimoji="0" lang="en-US" altLang="zh-TW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Helvetica"/>
                  <a:ea typeface="思源黑体 CN Regular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"/>
                    <a:ea typeface="思源黑体 CN Regular"/>
                  </a:rPr>
                  <a:t>靈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－人工智慧不能滿足</a:t>
                </a:r>
              </a:p>
            </p:txBody>
          </p:sp>
          <p:sp>
            <p:nvSpPr>
              <p:cNvPr id="71" name="文本框 70">
                <a:extLst>
                  <a:ext uri="{FF2B5EF4-FFF2-40B4-BE49-F238E27FC236}">
                    <a16:creationId xmlns:a16="http://schemas.microsoft.com/office/drawing/2014/main" id="{2EEF3120-D6F0-4767-BD43-4C5A1F8609E4}"/>
                  </a:ext>
                </a:extLst>
              </p:cNvPr>
              <p:cNvSpPr txBox="1"/>
              <p:nvPr/>
            </p:nvSpPr>
            <p:spPr>
              <a:xfrm>
                <a:off x="653156" y="3459479"/>
                <a:ext cx="2031325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人工智慧不能滿足靈</a:t>
                </a: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Helvetica85-Heavy"/>
                  <a:ea typeface="思源黑体 CN Bold"/>
                  <a:cs typeface="+mn-cs"/>
                </a:endParaRPr>
              </a:p>
            </p:txBody>
          </p:sp>
        </p:grp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D4CFA739-6CFD-9803-B3EA-17952BB83162}"/>
              </a:ext>
            </a:extLst>
          </p:cNvPr>
          <p:cNvGrpSpPr/>
          <p:nvPr/>
        </p:nvGrpSpPr>
        <p:grpSpPr>
          <a:xfrm>
            <a:off x="342900" y="1296884"/>
            <a:ext cx="5665449" cy="1795244"/>
            <a:chOff x="342900" y="1296884"/>
            <a:chExt cx="5665449" cy="1795244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85233EF1-2FCC-459C-99E2-9DACF6553E90}"/>
                </a:ext>
              </a:extLst>
            </p:cNvPr>
            <p:cNvSpPr/>
            <p:nvPr/>
          </p:nvSpPr>
          <p:spPr>
            <a:xfrm>
              <a:off x="342900" y="1296884"/>
              <a:ext cx="5665449" cy="1795244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ea typeface="思源黑体 CN Regular"/>
              </a:endParaRPr>
            </a:p>
          </p:txBody>
        </p: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13AE7078-CB95-4536-8446-8E5EF47CF48A}"/>
                </a:ext>
              </a:extLst>
            </p:cNvPr>
            <p:cNvGrpSpPr/>
            <p:nvPr/>
          </p:nvGrpSpPr>
          <p:grpSpPr>
            <a:xfrm>
              <a:off x="653155" y="1603814"/>
              <a:ext cx="5044938" cy="1139850"/>
              <a:chOff x="6493906" y="1603814"/>
              <a:chExt cx="5044938" cy="1139850"/>
            </a:xfrm>
          </p:grpSpPr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0A84413A-FF3C-4293-A12F-440D6B5DC00F}"/>
                  </a:ext>
                </a:extLst>
              </p:cNvPr>
              <p:cNvSpPr txBox="1"/>
              <p:nvPr/>
            </p:nvSpPr>
            <p:spPr>
              <a:xfrm>
                <a:off x="6493906" y="2002564"/>
                <a:ext cx="5044938" cy="741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耶和華神在東方的伊甸栽植了一個園子，把所塑造的人安放在那裏。耶和華神使各樣的樹從地裏長出來，可以悅人的眼目，也好作食物；園子當中有生命樹，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…』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創二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8~9</a:t>
                </a:r>
              </a:p>
            </p:txBody>
          </p:sp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8C325545-31F2-460F-B812-716779A3E52B}"/>
                  </a:ext>
                </a:extLst>
              </p:cNvPr>
              <p:cNvSpPr txBox="1"/>
              <p:nvPr/>
            </p:nvSpPr>
            <p:spPr>
              <a:xfrm>
                <a:off x="6493907" y="1603814"/>
                <a:ext cx="2236510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被造的目的為著盛裝神</a:t>
                </a:r>
              </a:p>
            </p:txBody>
          </p:sp>
        </p:grp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7FD0939C-8F70-C71D-8667-B605EBC3B0F7}"/>
              </a:ext>
            </a:extLst>
          </p:cNvPr>
          <p:cNvGrpSpPr/>
          <p:nvPr/>
        </p:nvGrpSpPr>
        <p:grpSpPr>
          <a:xfrm>
            <a:off x="342900" y="4788249"/>
            <a:ext cx="5665449" cy="1795244"/>
            <a:chOff x="342900" y="4788249"/>
            <a:chExt cx="5665449" cy="1795244"/>
          </a:xfrm>
        </p:grpSpPr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1EDF78C3-0F91-4530-8B7F-1EE17132DFDE}"/>
                </a:ext>
              </a:extLst>
            </p:cNvPr>
            <p:cNvSpPr/>
            <p:nvPr/>
          </p:nvSpPr>
          <p:spPr>
            <a:xfrm>
              <a:off x="342900" y="4788249"/>
              <a:ext cx="5665449" cy="1795244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ea typeface="思源黑体 CN Regular"/>
              </a:endParaRPr>
            </a:p>
          </p:txBody>
        </p: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45E7D02C-4211-4AB9-BF2E-7E6054027908}"/>
                </a:ext>
              </a:extLst>
            </p:cNvPr>
            <p:cNvGrpSpPr/>
            <p:nvPr/>
          </p:nvGrpSpPr>
          <p:grpSpPr>
            <a:xfrm>
              <a:off x="653155" y="5115946"/>
              <a:ext cx="5044938" cy="1361449"/>
              <a:chOff x="6493906" y="1603814"/>
              <a:chExt cx="5044938" cy="1361449"/>
            </a:xfrm>
          </p:grpSpPr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1BF2F2B8-04AD-45B1-BD96-90362BC0B4FC}"/>
                  </a:ext>
                </a:extLst>
              </p:cNvPr>
              <p:cNvSpPr txBox="1"/>
              <p:nvPr/>
            </p:nvSpPr>
            <p:spPr>
              <a:xfrm>
                <a:off x="6493906" y="2002564"/>
                <a:ext cx="5044938" cy="9626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耶和華神用地上的塵土塑造人，將生命之氣吹在他鼻孔裏，人就成了活的魂。 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創二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7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且願和平的神，親自全然聖別你們，又願你們的靈、與魂、與身子得蒙保守，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…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。 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帖前五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23</a:t>
                </a:r>
              </a:p>
            </p:txBody>
          </p:sp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A29D9436-1EC7-444E-A4F9-A54DC4B97129}"/>
                  </a:ext>
                </a:extLst>
              </p:cNvPr>
              <p:cNvSpPr txBox="1"/>
              <p:nvPr/>
            </p:nvSpPr>
            <p:spPr>
              <a:xfrm>
                <a:off x="6493907" y="1603814"/>
                <a:ext cx="1005403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人是器皿</a:t>
                </a:r>
              </a:p>
            </p:txBody>
          </p:sp>
        </p:grp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4E37EAC6-DB97-2217-8639-77F26E097FC6}"/>
              </a:ext>
            </a:extLst>
          </p:cNvPr>
          <p:cNvGrpSpPr/>
          <p:nvPr/>
        </p:nvGrpSpPr>
        <p:grpSpPr>
          <a:xfrm>
            <a:off x="6183651" y="4788249"/>
            <a:ext cx="5665449" cy="1795244"/>
            <a:chOff x="6183651" y="4788249"/>
            <a:chExt cx="5665449" cy="1795244"/>
          </a:xfrm>
        </p:grpSpPr>
        <p:sp>
          <p:nvSpPr>
            <p:cNvPr id="41" name="矩形: 圆角 40">
              <a:extLst>
                <a:ext uri="{FF2B5EF4-FFF2-40B4-BE49-F238E27FC236}">
                  <a16:creationId xmlns:a16="http://schemas.microsoft.com/office/drawing/2014/main" id="{7192602C-C4D4-4A85-8002-E08A9C17AE0F}"/>
                </a:ext>
              </a:extLst>
            </p:cNvPr>
            <p:cNvSpPr/>
            <p:nvPr/>
          </p:nvSpPr>
          <p:spPr>
            <a:xfrm>
              <a:off x="6183651" y="4788249"/>
              <a:ext cx="5665449" cy="1795244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ea typeface="思源黑体 CN Regular"/>
              </a:endParaRPr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A648883D-FF8C-40F6-918A-886C7B776F95}"/>
                </a:ext>
              </a:extLst>
            </p:cNvPr>
            <p:cNvGrpSpPr/>
            <p:nvPr/>
          </p:nvGrpSpPr>
          <p:grpSpPr>
            <a:xfrm>
              <a:off x="6493906" y="5115946"/>
              <a:ext cx="5044938" cy="1139850"/>
              <a:chOff x="6493906" y="1603814"/>
              <a:chExt cx="5044938" cy="1139850"/>
            </a:xfrm>
          </p:grpSpPr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AE7DE9FA-B492-44A9-984F-9F72A4DB9B60}"/>
                  </a:ext>
                </a:extLst>
              </p:cNvPr>
              <p:cNvSpPr txBox="1"/>
              <p:nvPr/>
            </p:nvSpPr>
            <p:spPr>
              <a:xfrm>
                <a:off x="6493906" y="2002564"/>
                <a:ext cx="5044938" cy="741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鋪張諸天、建立地基、造人裏面之靈的耶和華說， 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亞十二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1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神造萬物，各按其時成為美好，又將永遠安置在世人心裏。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…』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傳三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11</a:t>
                </a:r>
              </a:p>
            </p:txBody>
          </p:sp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6CA172EE-81F5-4D21-97F1-31FBF5C9325C}"/>
                  </a:ext>
                </a:extLst>
              </p:cNvPr>
              <p:cNvSpPr txBox="1"/>
              <p:nvPr/>
            </p:nvSpPr>
            <p:spPr>
              <a:xfrm>
                <a:off x="6493907" y="1603814"/>
                <a:ext cx="800219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人有靈</a:t>
                </a:r>
              </a:p>
            </p:txBody>
          </p:sp>
        </p:grp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A074A26F-B49A-9A28-0E39-562DC9B5EF22}"/>
              </a:ext>
            </a:extLst>
          </p:cNvPr>
          <p:cNvGrpSpPr/>
          <p:nvPr/>
        </p:nvGrpSpPr>
        <p:grpSpPr>
          <a:xfrm>
            <a:off x="4265951" y="3255037"/>
            <a:ext cx="3660098" cy="1370303"/>
            <a:chOff x="4265951" y="3255037"/>
            <a:chExt cx="3660098" cy="1370303"/>
          </a:xfrm>
        </p:grpSpPr>
        <p:sp>
          <p:nvSpPr>
            <p:cNvPr id="23" name="矩形: 圆角 22">
              <a:extLst>
                <a:ext uri="{FF2B5EF4-FFF2-40B4-BE49-F238E27FC236}">
                  <a16:creationId xmlns:a16="http://schemas.microsoft.com/office/drawing/2014/main" id="{877F0999-BBB0-450F-A159-9F8B78278431}"/>
                </a:ext>
              </a:extLst>
            </p:cNvPr>
            <p:cNvSpPr/>
            <p:nvPr/>
          </p:nvSpPr>
          <p:spPr>
            <a:xfrm>
              <a:off x="4265951" y="3255037"/>
              <a:ext cx="3660098" cy="1370303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Helvetica"/>
                <a:ea typeface="思源黑体 CN Regular"/>
                <a:cs typeface="+mn-cs"/>
              </a:endParaRPr>
            </a:p>
          </p:txBody>
        </p:sp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6E3A9A40-F974-4DE5-AB50-5C52A8FD32A1}"/>
                </a:ext>
              </a:extLst>
            </p:cNvPr>
            <p:cNvGrpSpPr/>
            <p:nvPr/>
          </p:nvGrpSpPr>
          <p:grpSpPr>
            <a:xfrm>
              <a:off x="4460824" y="3445476"/>
              <a:ext cx="3270352" cy="1139850"/>
              <a:chOff x="653155" y="3459479"/>
              <a:chExt cx="3270352" cy="1139850"/>
            </a:xfrm>
          </p:grpSpPr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33876800-3185-430C-AC04-FAB9AF5190C6}"/>
                  </a:ext>
                </a:extLst>
              </p:cNvPr>
              <p:cNvSpPr txBox="1"/>
              <p:nvPr/>
            </p:nvSpPr>
            <p:spPr>
              <a:xfrm>
                <a:off x="653155" y="3858229"/>
                <a:ext cx="3270352" cy="741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我觀看你指頭所造的天，並你所陳設的月亮星宿，便說，人算甚麼，你竟顧念他？世人算甚麼，你竟眷顧他？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詩篇八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3~4</a:t>
                </a:r>
              </a:p>
            </p:txBody>
          </p:sp>
          <p:sp>
            <p:nvSpPr>
              <p:cNvPr id="68" name="文本框 67">
                <a:extLst>
                  <a:ext uri="{FF2B5EF4-FFF2-40B4-BE49-F238E27FC236}">
                    <a16:creationId xmlns:a16="http://schemas.microsoft.com/office/drawing/2014/main" id="{CCC88BCA-317E-4F9E-B259-D05A982234B2}"/>
                  </a:ext>
                </a:extLst>
              </p:cNvPr>
              <p:cNvSpPr txBox="1"/>
              <p:nvPr/>
            </p:nvSpPr>
            <p:spPr>
              <a:xfrm>
                <a:off x="653156" y="3459479"/>
                <a:ext cx="389850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人</a:t>
                </a:r>
              </a:p>
            </p:txBody>
          </p:sp>
        </p:grpSp>
      </p:grpSp>
      <p:sp>
        <p:nvSpPr>
          <p:cNvPr id="14" name="文本框 1">
            <a:extLst>
              <a:ext uri="{FF2B5EF4-FFF2-40B4-BE49-F238E27FC236}">
                <a16:creationId xmlns:a16="http://schemas.microsoft.com/office/drawing/2014/main" id="{48792827-7467-5A46-B680-B10306A43585}"/>
              </a:ext>
            </a:extLst>
          </p:cNvPr>
          <p:cNvSpPr txBox="1"/>
          <p:nvPr/>
        </p:nvSpPr>
        <p:spPr>
          <a:xfrm>
            <a:off x="4157008" y="367316"/>
            <a:ext cx="3877986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85-Heavy"/>
                <a:ea typeface="思源黑体 CN Bold"/>
                <a:cs typeface="+mn-cs"/>
              </a:rPr>
              <a:t>神創造的奧秘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85-Heavy"/>
              <a:ea typeface="思源黑体 CN Bold"/>
              <a:cs typeface="+mn-cs"/>
            </a:endParaRPr>
          </a:p>
        </p:txBody>
      </p:sp>
      <p:sp>
        <p:nvSpPr>
          <p:cNvPr id="2" name="night-protrait_98071">
            <a:extLst>
              <a:ext uri="{FF2B5EF4-FFF2-40B4-BE49-F238E27FC236}">
                <a16:creationId xmlns:a16="http://schemas.microsoft.com/office/drawing/2014/main" id="{311B75A6-56F9-B280-DA1E-8A80D63288BD}"/>
              </a:ext>
            </a:extLst>
          </p:cNvPr>
          <p:cNvSpPr/>
          <p:nvPr/>
        </p:nvSpPr>
        <p:spPr>
          <a:xfrm flipH="1">
            <a:off x="6806132" y="3402954"/>
            <a:ext cx="975987" cy="1131591"/>
          </a:xfrm>
          <a:custGeom>
            <a:avLst/>
            <a:gdLst>
              <a:gd name="connsiteX0" fmla="*/ 74057 w 540823"/>
              <a:gd name="connsiteY0" fmla="*/ 331813 h 604125"/>
              <a:gd name="connsiteX1" fmla="*/ 162865 w 540823"/>
              <a:gd name="connsiteY1" fmla="*/ 366792 h 604125"/>
              <a:gd name="connsiteX2" fmla="*/ 251673 w 540823"/>
              <a:gd name="connsiteY2" fmla="*/ 331813 h 604125"/>
              <a:gd name="connsiteX3" fmla="*/ 325730 w 540823"/>
              <a:gd name="connsiteY3" fmla="*/ 468046 h 604125"/>
              <a:gd name="connsiteX4" fmla="*/ 325730 w 540823"/>
              <a:gd name="connsiteY4" fmla="*/ 574056 h 604125"/>
              <a:gd name="connsiteX5" fmla="*/ 295615 w 540823"/>
              <a:gd name="connsiteY5" fmla="*/ 604125 h 604125"/>
              <a:gd name="connsiteX6" fmla="*/ 30115 w 540823"/>
              <a:gd name="connsiteY6" fmla="*/ 604125 h 604125"/>
              <a:gd name="connsiteX7" fmla="*/ 0 w 540823"/>
              <a:gd name="connsiteY7" fmla="*/ 574056 h 604125"/>
              <a:gd name="connsiteX8" fmla="*/ 0 w 540823"/>
              <a:gd name="connsiteY8" fmla="*/ 468046 h 604125"/>
              <a:gd name="connsiteX9" fmla="*/ 74057 w 540823"/>
              <a:gd name="connsiteY9" fmla="*/ 331813 h 604125"/>
              <a:gd name="connsiteX10" fmla="*/ 162865 w 540823"/>
              <a:gd name="connsiteY10" fmla="*/ 137688 h 604125"/>
              <a:gd name="connsiteX11" fmla="*/ 262292 w 540823"/>
              <a:gd name="connsiteY11" fmla="*/ 236903 h 604125"/>
              <a:gd name="connsiteX12" fmla="*/ 162865 w 540823"/>
              <a:gd name="connsiteY12" fmla="*/ 336118 h 604125"/>
              <a:gd name="connsiteX13" fmla="*/ 63438 w 540823"/>
              <a:gd name="connsiteY13" fmla="*/ 236903 h 604125"/>
              <a:gd name="connsiteX14" fmla="*/ 162865 w 540823"/>
              <a:gd name="connsiteY14" fmla="*/ 137688 h 604125"/>
              <a:gd name="connsiteX15" fmla="*/ 409924 w 540823"/>
              <a:gd name="connsiteY15" fmla="*/ 395 h 604125"/>
              <a:gd name="connsiteX16" fmla="*/ 422675 w 540823"/>
              <a:gd name="connsiteY16" fmla="*/ 4691 h 604125"/>
              <a:gd name="connsiteX17" fmla="*/ 423750 w 540823"/>
              <a:gd name="connsiteY17" fmla="*/ 18193 h 604125"/>
              <a:gd name="connsiteX18" fmla="*/ 411307 w 540823"/>
              <a:gd name="connsiteY18" fmla="*/ 130656 h 604125"/>
              <a:gd name="connsiteX19" fmla="*/ 530209 w 540823"/>
              <a:gd name="connsiteY19" fmla="*/ 232532 h 604125"/>
              <a:gd name="connsiteX20" fmla="*/ 540348 w 540823"/>
              <a:gd name="connsiteY20" fmla="*/ 241431 h 604125"/>
              <a:gd name="connsiteX21" fmla="*/ 536047 w 540823"/>
              <a:gd name="connsiteY21" fmla="*/ 254319 h 604125"/>
              <a:gd name="connsiteX22" fmla="*/ 446332 w 540823"/>
              <a:gd name="connsiteY22" fmla="*/ 285311 h 604125"/>
              <a:gd name="connsiteX23" fmla="*/ 301314 w 540823"/>
              <a:gd name="connsiteY23" fmla="*/ 140475 h 604125"/>
              <a:gd name="connsiteX24" fmla="*/ 409924 w 540823"/>
              <a:gd name="connsiteY24" fmla="*/ 395 h 60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40823" h="604125">
                <a:moveTo>
                  <a:pt x="74057" y="331813"/>
                </a:moveTo>
                <a:cubicBezTo>
                  <a:pt x="97412" y="353445"/>
                  <a:pt x="128602" y="366792"/>
                  <a:pt x="162865" y="366792"/>
                </a:cubicBezTo>
                <a:cubicBezTo>
                  <a:pt x="197128" y="366792"/>
                  <a:pt x="228318" y="353445"/>
                  <a:pt x="251673" y="331813"/>
                </a:cubicBezTo>
                <a:cubicBezTo>
                  <a:pt x="296230" y="360808"/>
                  <a:pt x="325730" y="410975"/>
                  <a:pt x="325730" y="468046"/>
                </a:cubicBezTo>
                <a:lnTo>
                  <a:pt x="325730" y="574056"/>
                </a:lnTo>
                <a:cubicBezTo>
                  <a:pt x="325730" y="590624"/>
                  <a:pt x="312209" y="604125"/>
                  <a:pt x="295615" y="604125"/>
                </a:cubicBezTo>
                <a:lnTo>
                  <a:pt x="30115" y="604125"/>
                </a:lnTo>
                <a:cubicBezTo>
                  <a:pt x="13521" y="604125"/>
                  <a:pt x="0" y="590624"/>
                  <a:pt x="0" y="574056"/>
                </a:cubicBezTo>
                <a:lnTo>
                  <a:pt x="0" y="468046"/>
                </a:lnTo>
                <a:cubicBezTo>
                  <a:pt x="0" y="410975"/>
                  <a:pt x="29500" y="360808"/>
                  <a:pt x="74057" y="331813"/>
                </a:cubicBezTo>
                <a:close/>
                <a:moveTo>
                  <a:pt x="162865" y="137688"/>
                </a:moveTo>
                <a:cubicBezTo>
                  <a:pt x="217777" y="137688"/>
                  <a:pt x="262292" y="182108"/>
                  <a:pt x="262292" y="236903"/>
                </a:cubicBezTo>
                <a:cubicBezTo>
                  <a:pt x="262292" y="291698"/>
                  <a:pt x="217777" y="336118"/>
                  <a:pt x="162865" y="336118"/>
                </a:cubicBezTo>
                <a:cubicBezTo>
                  <a:pt x="107953" y="336118"/>
                  <a:pt x="63438" y="291698"/>
                  <a:pt x="63438" y="236903"/>
                </a:cubicBezTo>
                <a:cubicBezTo>
                  <a:pt x="63438" y="182108"/>
                  <a:pt x="107953" y="137688"/>
                  <a:pt x="162865" y="137688"/>
                </a:cubicBezTo>
                <a:close/>
                <a:moveTo>
                  <a:pt x="409924" y="395"/>
                </a:moveTo>
                <a:cubicBezTo>
                  <a:pt x="414686" y="-832"/>
                  <a:pt x="419756" y="856"/>
                  <a:pt x="422675" y="4691"/>
                </a:cubicBezTo>
                <a:cubicBezTo>
                  <a:pt x="425747" y="8681"/>
                  <a:pt x="426054" y="13897"/>
                  <a:pt x="423750" y="18193"/>
                </a:cubicBezTo>
                <a:cubicBezTo>
                  <a:pt x="405162" y="51333"/>
                  <a:pt x="399631" y="91532"/>
                  <a:pt x="411307" y="130656"/>
                </a:cubicBezTo>
                <a:cubicBezTo>
                  <a:pt x="428051" y="186657"/>
                  <a:pt x="475828" y="224860"/>
                  <a:pt x="530209" y="232532"/>
                </a:cubicBezTo>
                <a:cubicBezTo>
                  <a:pt x="535125" y="233146"/>
                  <a:pt x="539119" y="236674"/>
                  <a:pt x="540348" y="241431"/>
                </a:cubicBezTo>
                <a:cubicBezTo>
                  <a:pt x="541731" y="246187"/>
                  <a:pt x="540041" y="251250"/>
                  <a:pt x="536047" y="254319"/>
                </a:cubicBezTo>
                <a:cubicBezTo>
                  <a:pt x="511468" y="273804"/>
                  <a:pt x="480283" y="285311"/>
                  <a:pt x="446332" y="285311"/>
                </a:cubicBezTo>
                <a:cubicBezTo>
                  <a:pt x="366296" y="285311"/>
                  <a:pt x="301314" y="220564"/>
                  <a:pt x="301314" y="140475"/>
                </a:cubicBezTo>
                <a:cubicBezTo>
                  <a:pt x="301314" y="73120"/>
                  <a:pt x="347400" y="16505"/>
                  <a:pt x="409924" y="39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night-protrait_98071">
            <a:extLst>
              <a:ext uri="{FF2B5EF4-FFF2-40B4-BE49-F238E27FC236}">
                <a16:creationId xmlns:a16="http://schemas.microsoft.com/office/drawing/2014/main" id="{A063DFE7-A75A-DEC7-2AA8-DA38337A7C8C}"/>
              </a:ext>
            </a:extLst>
          </p:cNvPr>
          <p:cNvSpPr/>
          <p:nvPr/>
        </p:nvSpPr>
        <p:spPr>
          <a:xfrm flipH="1">
            <a:off x="4033420" y="5214579"/>
            <a:ext cx="1664673" cy="1160213"/>
          </a:xfrm>
          <a:custGeom>
            <a:avLst/>
            <a:gdLst>
              <a:gd name="T0" fmla="*/ 422 w 431"/>
              <a:gd name="T1" fmla="*/ 178 h 317"/>
              <a:gd name="T2" fmla="*/ 397 w 431"/>
              <a:gd name="T3" fmla="*/ 95 h 317"/>
              <a:gd name="T4" fmla="*/ 400 w 431"/>
              <a:gd name="T5" fmla="*/ 59 h 317"/>
              <a:gd name="T6" fmla="*/ 200 w 431"/>
              <a:gd name="T7" fmla="*/ 0 h 317"/>
              <a:gd name="T8" fmla="*/ 0 w 431"/>
              <a:gd name="T9" fmla="*/ 54 h 317"/>
              <a:gd name="T10" fmla="*/ 83 w 431"/>
              <a:gd name="T11" fmla="*/ 233 h 317"/>
              <a:gd name="T12" fmla="*/ 206 w 431"/>
              <a:gd name="T13" fmla="*/ 317 h 317"/>
              <a:gd name="T14" fmla="*/ 355 w 431"/>
              <a:gd name="T15" fmla="*/ 238 h 317"/>
              <a:gd name="T16" fmla="*/ 364 w 431"/>
              <a:gd name="T17" fmla="*/ 236 h 317"/>
              <a:gd name="T18" fmla="*/ 88 w 431"/>
              <a:gd name="T19" fmla="*/ 248 h 317"/>
              <a:gd name="T20" fmla="*/ 129 w 431"/>
              <a:gd name="T21" fmla="*/ 300 h 317"/>
              <a:gd name="T22" fmla="*/ 39 w 431"/>
              <a:gd name="T23" fmla="*/ 114 h 317"/>
              <a:gd name="T24" fmla="*/ 191 w 431"/>
              <a:gd name="T25" fmla="*/ 249 h 317"/>
              <a:gd name="T26" fmla="*/ 323 w 431"/>
              <a:gd name="T27" fmla="*/ 90 h 317"/>
              <a:gd name="T28" fmla="*/ 307 w 431"/>
              <a:gd name="T29" fmla="*/ 94 h 317"/>
              <a:gd name="T30" fmla="*/ 291 w 431"/>
              <a:gd name="T31" fmla="*/ 96 h 317"/>
              <a:gd name="T32" fmla="*/ 274 w 431"/>
              <a:gd name="T33" fmla="*/ 98 h 317"/>
              <a:gd name="T34" fmla="*/ 257 w 431"/>
              <a:gd name="T35" fmla="*/ 100 h 317"/>
              <a:gd name="T36" fmla="*/ 239 w 431"/>
              <a:gd name="T37" fmla="*/ 101 h 317"/>
              <a:gd name="T38" fmla="*/ 220 w 431"/>
              <a:gd name="T39" fmla="*/ 102 h 317"/>
              <a:gd name="T40" fmla="*/ 180 w 431"/>
              <a:gd name="T41" fmla="*/ 102 h 317"/>
              <a:gd name="T42" fmla="*/ 161 w 431"/>
              <a:gd name="T43" fmla="*/ 101 h 317"/>
              <a:gd name="T44" fmla="*/ 143 w 431"/>
              <a:gd name="T45" fmla="*/ 100 h 317"/>
              <a:gd name="T46" fmla="*/ 126 w 431"/>
              <a:gd name="T47" fmla="*/ 98 h 317"/>
              <a:gd name="T48" fmla="*/ 109 w 431"/>
              <a:gd name="T49" fmla="*/ 96 h 317"/>
              <a:gd name="T50" fmla="*/ 93 w 431"/>
              <a:gd name="T51" fmla="*/ 94 h 317"/>
              <a:gd name="T52" fmla="*/ 77 w 431"/>
              <a:gd name="T53" fmla="*/ 90 h 317"/>
              <a:gd name="T54" fmla="*/ 26 w 431"/>
              <a:gd name="T55" fmla="*/ 73 h 317"/>
              <a:gd name="T56" fmla="*/ 22 w 431"/>
              <a:gd name="T57" fmla="*/ 70 h 317"/>
              <a:gd name="T58" fmla="*/ 18 w 431"/>
              <a:gd name="T59" fmla="*/ 67 h 317"/>
              <a:gd name="T60" fmla="*/ 14 w 431"/>
              <a:gd name="T61" fmla="*/ 59 h 317"/>
              <a:gd name="T62" fmla="*/ 200 w 431"/>
              <a:gd name="T63" fmla="*/ 13 h 317"/>
              <a:gd name="T64" fmla="*/ 386 w 431"/>
              <a:gd name="T65" fmla="*/ 60 h 317"/>
              <a:gd name="T66" fmla="*/ 380 w 431"/>
              <a:gd name="T67" fmla="*/ 68 h 317"/>
              <a:gd name="T68" fmla="*/ 374 w 431"/>
              <a:gd name="T69" fmla="*/ 73 h 317"/>
              <a:gd name="T70" fmla="*/ 325 w 431"/>
              <a:gd name="T71" fmla="*/ 90 h 317"/>
              <a:gd name="T72" fmla="*/ 357 w 431"/>
              <a:gd name="T73" fmla="*/ 218 h 317"/>
              <a:gd name="T74" fmla="*/ 393 w 431"/>
              <a:gd name="T75" fmla="*/ 115 h 317"/>
              <a:gd name="T76" fmla="*/ 404 w 431"/>
              <a:gd name="T77" fmla="*/ 172 h 317"/>
              <a:gd name="T78" fmla="*/ 361 w 431"/>
              <a:gd name="T79" fmla="*/ 227 h 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31" h="317">
                <a:moveTo>
                  <a:pt x="364" y="236"/>
                </a:moveTo>
                <a:cubicBezTo>
                  <a:pt x="389" y="228"/>
                  <a:pt x="411" y="206"/>
                  <a:pt x="422" y="178"/>
                </a:cubicBezTo>
                <a:cubicBezTo>
                  <a:pt x="431" y="155"/>
                  <a:pt x="431" y="132"/>
                  <a:pt x="421" y="117"/>
                </a:cubicBezTo>
                <a:cubicBezTo>
                  <a:pt x="414" y="107"/>
                  <a:pt x="406" y="99"/>
                  <a:pt x="397" y="95"/>
                </a:cubicBezTo>
                <a:cubicBezTo>
                  <a:pt x="399" y="84"/>
                  <a:pt x="400" y="73"/>
                  <a:pt x="400" y="61"/>
                </a:cubicBezTo>
                <a:lnTo>
                  <a:pt x="400" y="59"/>
                </a:lnTo>
                <a:cubicBezTo>
                  <a:pt x="400" y="59"/>
                  <a:pt x="400" y="58"/>
                  <a:pt x="400" y="58"/>
                </a:cubicBezTo>
                <a:cubicBezTo>
                  <a:pt x="400" y="20"/>
                  <a:pt x="297" y="0"/>
                  <a:pt x="200" y="0"/>
                </a:cubicBezTo>
                <a:cubicBezTo>
                  <a:pt x="106" y="0"/>
                  <a:pt x="7" y="19"/>
                  <a:pt x="1" y="54"/>
                </a:cubicBezTo>
                <a:lnTo>
                  <a:pt x="0" y="54"/>
                </a:lnTo>
                <a:lnTo>
                  <a:pt x="0" y="61"/>
                </a:lnTo>
                <a:cubicBezTo>
                  <a:pt x="0" y="132"/>
                  <a:pt x="33" y="194"/>
                  <a:pt x="83" y="233"/>
                </a:cubicBezTo>
                <a:cubicBezTo>
                  <a:pt x="33" y="241"/>
                  <a:pt x="0" y="255"/>
                  <a:pt x="0" y="270"/>
                </a:cubicBezTo>
                <a:cubicBezTo>
                  <a:pt x="0" y="296"/>
                  <a:pt x="92" y="317"/>
                  <a:pt x="206" y="317"/>
                </a:cubicBezTo>
                <a:cubicBezTo>
                  <a:pt x="320" y="317"/>
                  <a:pt x="412" y="296"/>
                  <a:pt x="412" y="270"/>
                </a:cubicBezTo>
                <a:cubicBezTo>
                  <a:pt x="412" y="258"/>
                  <a:pt x="390" y="246"/>
                  <a:pt x="355" y="238"/>
                </a:cubicBezTo>
                <a:cubicBezTo>
                  <a:pt x="358" y="237"/>
                  <a:pt x="360" y="237"/>
                  <a:pt x="363" y="236"/>
                </a:cubicBezTo>
                <a:lnTo>
                  <a:pt x="364" y="236"/>
                </a:lnTo>
                <a:close/>
                <a:moveTo>
                  <a:pt x="53" y="270"/>
                </a:moveTo>
                <a:cubicBezTo>
                  <a:pt x="53" y="262"/>
                  <a:pt x="66" y="254"/>
                  <a:pt x="88" y="248"/>
                </a:cubicBezTo>
                <a:cubicBezTo>
                  <a:pt x="78" y="254"/>
                  <a:pt x="73" y="260"/>
                  <a:pt x="73" y="267"/>
                </a:cubicBezTo>
                <a:cubicBezTo>
                  <a:pt x="73" y="280"/>
                  <a:pt x="95" y="292"/>
                  <a:pt x="129" y="300"/>
                </a:cubicBezTo>
                <a:cubicBezTo>
                  <a:pt x="84" y="294"/>
                  <a:pt x="53" y="283"/>
                  <a:pt x="53" y="270"/>
                </a:cubicBezTo>
                <a:close/>
                <a:moveTo>
                  <a:pt x="39" y="114"/>
                </a:moveTo>
                <a:cubicBezTo>
                  <a:pt x="48" y="117"/>
                  <a:pt x="57" y="120"/>
                  <a:pt x="67" y="121"/>
                </a:cubicBezTo>
                <a:cubicBezTo>
                  <a:pt x="88" y="176"/>
                  <a:pt x="133" y="222"/>
                  <a:pt x="191" y="249"/>
                </a:cubicBezTo>
                <a:cubicBezTo>
                  <a:pt x="117" y="245"/>
                  <a:pt x="55" y="189"/>
                  <a:pt x="39" y="114"/>
                </a:cubicBezTo>
                <a:close/>
                <a:moveTo>
                  <a:pt x="323" y="90"/>
                </a:moveTo>
                <a:cubicBezTo>
                  <a:pt x="320" y="91"/>
                  <a:pt x="316" y="92"/>
                  <a:pt x="313" y="93"/>
                </a:cubicBezTo>
                <a:cubicBezTo>
                  <a:pt x="311" y="93"/>
                  <a:pt x="309" y="93"/>
                  <a:pt x="307" y="94"/>
                </a:cubicBezTo>
                <a:cubicBezTo>
                  <a:pt x="305" y="94"/>
                  <a:pt x="302" y="94"/>
                  <a:pt x="299" y="95"/>
                </a:cubicBezTo>
                <a:cubicBezTo>
                  <a:pt x="297" y="95"/>
                  <a:pt x="294" y="96"/>
                  <a:pt x="291" y="96"/>
                </a:cubicBezTo>
                <a:cubicBezTo>
                  <a:pt x="289" y="96"/>
                  <a:pt x="287" y="97"/>
                  <a:pt x="285" y="97"/>
                </a:cubicBezTo>
                <a:cubicBezTo>
                  <a:pt x="281" y="97"/>
                  <a:pt x="278" y="98"/>
                  <a:pt x="274" y="98"/>
                </a:cubicBezTo>
                <a:cubicBezTo>
                  <a:pt x="273" y="99"/>
                  <a:pt x="271" y="99"/>
                  <a:pt x="269" y="99"/>
                </a:cubicBezTo>
                <a:cubicBezTo>
                  <a:pt x="265" y="99"/>
                  <a:pt x="261" y="100"/>
                  <a:pt x="257" y="100"/>
                </a:cubicBezTo>
                <a:cubicBezTo>
                  <a:pt x="255" y="100"/>
                  <a:pt x="253" y="100"/>
                  <a:pt x="251" y="100"/>
                </a:cubicBezTo>
                <a:cubicBezTo>
                  <a:pt x="247" y="101"/>
                  <a:pt x="243" y="101"/>
                  <a:pt x="239" y="101"/>
                </a:cubicBezTo>
                <a:cubicBezTo>
                  <a:pt x="236" y="101"/>
                  <a:pt x="233" y="101"/>
                  <a:pt x="231" y="102"/>
                </a:cubicBezTo>
                <a:cubicBezTo>
                  <a:pt x="227" y="102"/>
                  <a:pt x="224" y="102"/>
                  <a:pt x="220" y="102"/>
                </a:cubicBezTo>
                <a:cubicBezTo>
                  <a:pt x="214" y="102"/>
                  <a:pt x="207" y="102"/>
                  <a:pt x="200" y="102"/>
                </a:cubicBezTo>
                <a:cubicBezTo>
                  <a:pt x="193" y="102"/>
                  <a:pt x="187" y="102"/>
                  <a:pt x="180" y="102"/>
                </a:cubicBezTo>
                <a:cubicBezTo>
                  <a:pt x="176" y="102"/>
                  <a:pt x="173" y="102"/>
                  <a:pt x="169" y="102"/>
                </a:cubicBezTo>
                <a:cubicBezTo>
                  <a:pt x="167" y="101"/>
                  <a:pt x="164" y="101"/>
                  <a:pt x="161" y="101"/>
                </a:cubicBezTo>
                <a:cubicBezTo>
                  <a:pt x="157" y="101"/>
                  <a:pt x="153" y="101"/>
                  <a:pt x="149" y="100"/>
                </a:cubicBezTo>
                <a:cubicBezTo>
                  <a:pt x="147" y="100"/>
                  <a:pt x="145" y="100"/>
                  <a:pt x="143" y="100"/>
                </a:cubicBezTo>
                <a:cubicBezTo>
                  <a:pt x="139" y="100"/>
                  <a:pt x="135" y="99"/>
                  <a:pt x="131" y="99"/>
                </a:cubicBezTo>
                <a:cubicBezTo>
                  <a:pt x="129" y="99"/>
                  <a:pt x="128" y="99"/>
                  <a:pt x="126" y="98"/>
                </a:cubicBezTo>
                <a:cubicBezTo>
                  <a:pt x="122" y="98"/>
                  <a:pt x="119" y="97"/>
                  <a:pt x="115" y="97"/>
                </a:cubicBezTo>
                <a:cubicBezTo>
                  <a:pt x="113" y="97"/>
                  <a:pt x="111" y="96"/>
                  <a:pt x="109" y="96"/>
                </a:cubicBezTo>
                <a:cubicBezTo>
                  <a:pt x="106" y="96"/>
                  <a:pt x="103" y="95"/>
                  <a:pt x="101" y="95"/>
                </a:cubicBezTo>
                <a:cubicBezTo>
                  <a:pt x="98" y="94"/>
                  <a:pt x="95" y="94"/>
                  <a:pt x="93" y="94"/>
                </a:cubicBezTo>
                <a:cubicBezTo>
                  <a:pt x="91" y="93"/>
                  <a:pt x="89" y="93"/>
                  <a:pt x="87" y="93"/>
                </a:cubicBezTo>
                <a:cubicBezTo>
                  <a:pt x="84" y="92"/>
                  <a:pt x="80" y="91"/>
                  <a:pt x="77" y="90"/>
                </a:cubicBezTo>
                <a:cubicBezTo>
                  <a:pt x="76" y="90"/>
                  <a:pt x="76" y="90"/>
                  <a:pt x="75" y="90"/>
                </a:cubicBezTo>
                <a:cubicBezTo>
                  <a:pt x="53" y="85"/>
                  <a:pt x="37" y="79"/>
                  <a:pt x="26" y="73"/>
                </a:cubicBezTo>
                <a:cubicBezTo>
                  <a:pt x="26" y="73"/>
                  <a:pt x="26" y="73"/>
                  <a:pt x="26" y="73"/>
                </a:cubicBezTo>
                <a:cubicBezTo>
                  <a:pt x="25" y="72"/>
                  <a:pt x="23" y="71"/>
                  <a:pt x="22" y="70"/>
                </a:cubicBezTo>
                <a:cubicBezTo>
                  <a:pt x="21" y="69"/>
                  <a:pt x="20" y="69"/>
                  <a:pt x="20" y="68"/>
                </a:cubicBezTo>
                <a:cubicBezTo>
                  <a:pt x="19" y="68"/>
                  <a:pt x="19" y="67"/>
                  <a:pt x="18" y="67"/>
                </a:cubicBezTo>
                <a:cubicBezTo>
                  <a:pt x="16" y="64"/>
                  <a:pt x="14" y="62"/>
                  <a:pt x="14" y="60"/>
                </a:cubicBezTo>
                <a:lnTo>
                  <a:pt x="14" y="59"/>
                </a:lnTo>
                <a:cubicBezTo>
                  <a:pt x="14" y="59"/>
                  <a:pt x="13" y="58"/>
                  <a:pt x="13" y="58"/>
                </a:cubicBezTo>
                <a:cubicBezTo>
                  <a:pt x="13" y="39"/>
                  <a:pt x="84" y="13"/>
                  <a:pt x="200" y="13"/>
                </a:cubicBezTo>
                <a:cubicBezTo>
                  <a:pt x="316" y="13"/>
                  <a:pt x="387" y="39"/>
                  <a:pt x="387" y="58"/>
                </a:cubicBezTo>
                <a:lnTo>
                  <a:pt x="386" y="60"/>
                </a:lnTo>
                <a:cubicBezTo>
                  <a:pt x="386" y="62"/>
                  <a:pt x="384" y="64"/>
                  <a:pt x="382" y="67"/>
                </a:cubicBezTo>
                <a:cubicBezTo>
                  <a:pt x="381" y="67"/>
                  <a:pt x="381" y="68"/>
                  <a:pt x="380" y="68"/>
                </a:cubicBezTo>
                <a:cubicBezTo>
                  <a:pt x="380" y="69"/>
                  <a:pt x="379" y="69"/>
                  <a:pt x="378" y="70"/>
                </a:cubicBezTo>
                <a:cubicBezTo>
                  <a:pt x="377" y="71"/>
                  <a:pt x="375" y="72"/>
                  <a:pt x="374" y="73"/>
                </a:cubicBezTo>
                <a:cubicBezTo>
                  <a:pt x="374" y="73"/>
                  <a:pt x="374" y="73"/>
                  <a:pt x="374" y="73"/>
                </a:cubicBezTo>
                <a:cubicBezTo>
                  <a:pt x="363" y="79"/>
                  <a:pt x="347" y="85"/>
                  <a:pt x="325" y="90"/>
                </a:cubicBezTo>
                <a:cubicBezTo>
                  <a:pt x="324" y="90"/>
                  <a:pt x="324" y="90"/>
                  <a:pt x="323" y="90"/>
                </a:cubicBezTo>
                <a:close/>
                <a:moveTo>
                  <a:pt x="357" y="218"/>
                </a:moveTo>
                <a:cubicBezTo>
                  <a:pt x="348" y="221"/>
                  <a:pt x="339" y="222"/>
                  <a:pt x="330" y="222"/>
                </a:cubicBezTo>
                <a:cubicBezTo>
                  <a:pt x="360" y="194"/>
                  <a:pt x="383" y="157"/>
                  <a:pt x="393" y="115"/>
                </a:cubicBezTo>
                <a:cubicBezTo>
                  <a:pt x="397" y="119"/>
                  <a:pt x="401" y="123"/>
                  <a:pt x="404" y="128"/>
                </a:cubicBezTo>
                <a:cubicBezTo>
                  <a:pt x="411" y="138"/>
                  <a:pt x="410" y="155"/>
                  <a:pt x="404" y="172"/>
                </a:cubicBezTo>
                <a:cubicBezTo>
                  <a:pt x="395" y="194"/>
                  <a:pt x="377" y="212"/>
                  <a:pt x="358" y="218"/>
                </a:cubicBezTo>
                <a:lnTo>
                  <a:pt x="361" y="227"/>
                </a:lnTo>
                <a:lnTo>
                  <a:pt x="357" y="218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F6134D27-85D9-0768-8922-42DEDB5A183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10084037" y="5007847"/>
            <a:ext cx="1345238" cy="1345238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DB3EB153-F2E5-8E4D-BBE1-7B91620FB3D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10462943" y="3332853"/>
            <a:ext cx="1210450" cy="1186574"/>
          </a:xfrm>
          <a:prstGeom prst="rect">
            <a:avLst/>
          </a:prstGeom>
        </p:spPr>
      </p:pic>
      <p:sp>
        <p:nvSpPr>
          <p:cNvPr id="20" name="night-protrait_98071">
            <a:extLst>
              <a:ext uri="{FF2B5EF4-FFF2-40B4-BE49-F238E27FC236}">
                <a16:creationId xmlns:a16="http://schemas.microsoft.com/office/drawing/2014/main" id="{F021A15F-D0B7-9B04-B0D2-FDDE9FAD5192}"/>
              </a:ext>
            </a:extLst>
          </p:cNvPr>
          <p:cNvSpPr/>
          <p:nvPr/>
        </p:nvSpPr>
        <p:spPr>
          <a:xfrm flipH="1">
            <a:off x="2598755" y="3618963"/>
            <a:ext cx="1139942" cy="775758"/>
          </a:xfrm>
          <a:custGeom>
            <a:avLst/>
            <a:gdLst>
              <a:gd name="connsiteX0" fmla="*/ 101120 w 607639"/>
              <a:gd name="connsiteY0" fmla="*/ 395519 h 413513"/>
              <a:gd name="connsiteX1" fmla="*/ 506518 w 607639"/>
              <a:gd name="connsiteY1" fmla="*/ 395519 h 413513"/>
              <a:gd name="connsiteX2" fmla="*/ 506518 w 607639"/>
              <a:gd name="connsiteY2" fmla="*/ 413513 h 413513"/>
              <a:gd name="connsiteX3" fmla="*/ 101120 w 607639"/>
              <a:gd name="connsiteY3" fmla="*/ 413513 h 413513"/>
              <a:gd name="connsiteX4" fmla="*/ 242094 w 607639"/>
              <a:gd name="connsiteY4" fmla="*/ 198272 h 413513"/>
              <a:gd name="connsiteX5" fmla="*/ 267461 w 607639"/>
              <a:gd name="connsiteY5" fmla="*/ 253816 h 413513"/>
              <a:gd name="connsiteX6" fmla="*/ 242094 w 607639"/>
              <a:gd name="connsiteY6" fmla="*/ 309450 h 413513"/>
              <a:gd name="connsiteX7" fmla="*/ 365545 w 607639"/>
              <a:gd name="connsiteY7" fmla="*/ 309450 h 413513"/>
              <a:gd name="connsiteX8" fmla="*/ 340089 w 607639"/>
              <a:gd name="connsiteY8" fmla="*/ 253816 h 413513"/>
              <a:gd name="connsiteX9" fmla="*/ 365545 w 607639"/>
              <a:gd name="connsiteY9" fmla="*/ 198272 h 413513"/>
              <a:gd name="connsiteX10" fmla="*/ 389330 w 607639"/>
              <a:gd name="connsiteY10" fmla="*/ 72329 h 413513"/>
              <a:gd name="connsiteX11" fmla="*/ 403388 w 607639"/>
              <a:gd name="connsiteY11" fmla="*/ 86368 h 413513"/>
              <a:gd name="connsiteX12" fmla="*/ 417445 w 607639"/>
              <a:gd name="connsiteY12" fmla="*/ 72329 h 413513"/>
              <a:gd name="connsiteX13" fmla="*/ 430167 w 607639"/>
              <a:gd name="connsiteY13" fmla="*/ 85035 h 413513"/>
              <a:gd name="connsiteX14" fmla="*/ 416110 w 607639"/>
              <a:gd name="connsiteY14" fmla="*/ 99073 h 413513"/>
              <a:gd name="connsiteX15" fmla="*/ 430167 w 607639"/>
              <a:gd name="connsiteY15" fmla="*/ 113112 h 413513"/>
              <a:gd name="connsiteX16" fmla="*/ 417445 w 607639"/>
              <a:gd name="connsiteY16" fmla="*/ 125818 h 413513"/>
              <a:gd name="connsiteX17" fmla="*/ 403388 w 607639"/>
              <a:gd name="connsiteY17" fmla="*/ 111868 h 413513"/>
              <a:gd name="connsiteX18" fmla="*/ 389330 w 607639"/>
              <a:gd name="connsiteY18" fmla="*/ 125818 h 413513"/>
              <a:gd name="connsiteX19" fmla="*/ 376608 w 607639"/>
              <a:gd name="connsiteY19" fmla="*/ 113112 h 413513"/>
              <a:gd name="connsiteX20" fmla="*/ 390665 w 607639"/>
              <a:gd name="connsiteY20" fmla="*/ 99073 h 413513"/>
              <a:gd name="connsiteX21" fmla="*/ 376608 w 607639"/>
              <a:gd name="connsiteY21" fmla="*/ 85035 h 413513"/>
              <a:gd name="connsiteX22" fmla="*/ 190194 w 607639"/>
              <a:gd name="connsiteY22" fmla="*/ 72329 h 413513"/>
              <a:gd name="connsiteX23" fmla="*/ 204252 w 607639"/>
              <a:gd name="connsiteY23" fmla="*/ 86368 h 413513"/>
              <a:gd name="connsiteX24" fmla="*/ 218220 w 607639"/>
              <a:gd name="connsiteY24" fmla="*/ 72329 h 413513"/>
              <a:gd name="connsiteX25" fmla="*/ 231031 w 607639"/>
              <a:gd name="connsiteY25" fmla="*/ 85035 h 413513"/>
              <a:gd name="connsiteX26" fmla="*/ 216974 w 607639"/>
              <a:gd name="connsiteY26" fmla="*/ 99073 h 413513"/>
              <a:gd name="connsiteX27" fmla="*/ 231031 w 607639"/>
              <a:gd name="connsiteY27" fmla="*/ 113112 h 413513"/>
              <a:gd name="connsiteX28" fmla="*/ 218220 w 607639"/>
              <a:gd name="connsiteY28" fmla="*/ 125818 h 413513"/>
              <a:gd name="connsiteX29" fmla="*/ 204252 w 607639"/>
              <a:gd name="connsiteY29" fmla="*/ 111868 h 413513"/>
              <a:gd name="connsiteX30" fmla="*/ 190194 w 607639"/>
              <a:gd name="connsiteY30" fmla="*/ 125818 h 413513"/>
              <a:gd name="connsiteX31" fmla="*/ 177472 w 607639"/>
              <a:gd name="connsiteY31" fmla="*/ 113112 h 413513"/>
              <a:gd name="connsiteX32" fmla="*/ 191440 w 607639"/>
              <a:gd name="connsiteY32" fmla="*/ 99073 h 413513"/>
              <a:gd name="connsiteX33" fmla="*/ 177472 w 607639"/>
              <a:gd name="connsiteY33" fmla="*/ 85035 h 413513"/>
              <a:gd name="connsiteX34" fmla="*/ 493893 w 607639"/>
              <a:gd name="connsiteY34" fmla="*/ 70283 h 413513"/>
              <a:gd name="connsiteX35" fmla="*/ 511948 w 607639"/>
              <a:gd name="connsiteY35" fmla="*/ 70283 h 413513"/>
              <a:gd name="connsiteX36" fmla="*/ 511948 w 607639"/>
              <a:gd name="connsiteY36" fmla="*/ 90117 h 413513"/>
              <a:gd name="connsiteX37" fmla="*/ 531782 w 607639"/>
              <a:gd name="connsiteY37" fmla="*/ 90117 h 413513"/>
              <a:gd name="connsiteX38" fmla="*/ 531782 w 607639"/>
              <a:gd name="connsiteY38" fmla="*/ 108171 h 413513"/>
              <a:gd name="connsiteX39" fmla="*/ 511948 w 607639"/>
              <a:gd name="connsiteY39" fmla="*/ 108171 h 413513"/>
              <a:gd name="connsiteX40" fmla="*/ 511948 w 607639"/>
              <a:gd name="connsiteY40" fmla="*/ 128005 h 413513"/>
              <a:gd name="connsiteX41" fmla="*/ 493893 w 607639"/>
              <a:gd name="connsiteY41" fmla="*/ 128005 h 413513"/>
              <a:gd name="connsiteX42" fmla="*/ 493893 w 607639"/>
              <a:gd name="connsiteY42" fmla="*/ 108171 h 413513"/>
              <a:gd name="connsiteX43" fmla="*/ 474059 w 607639"/>
              <a:gd name="connsiteY43" fmla="*/ 108171 h 413513"/>
              <a:gd name="connsiteX44" fmla="*/ 474059 w 607639"/>
              <a:gd name="connsiteY44" fmla="*/ 90117 h 413513"/>
              <a:gd name="connsiteX45" fmla="*/ 493893 w 607639"/>
              <a:gd name="connsiteY45" fmla="*/ 90117 h 413513"/>
              <a:gd name="connsiteX46" fmla="*/ 294781 w 607639"/>
              <a:gd name="connsiteY46" fmla="*/ 70283 h 413513"/>
              <a:gd name="connsiteX47" fmla="*/ 312858 w 607639"/>
              <a:gd name="connsiteY47" fmla="*/ 70283 h 413513"/>
              <a:gd name="connsiteX48" fmla="*/ 312858 w 607639"/>
              <a:gd name="connsiteY48" fmla="*/ 90117 h 413513"/>
              <a:gd name="connsiteX49" fmla="*/ 332716 w 607639"/>
              <a:gd name="connsiteY49" fmla="*/ 90117 h 413513"/>
              <a:gd name="connsiteX50" fmla="*/ 332716 w 607639"/>
              <a:gd name="connsiteY50" fmla="*/ 108171 h 413513"/>
              <a:gd name="connsiteX51" fmla="*/ 312858 w 607639"/>
              <a:gd name="connsiteY51" fmla="*/ 108171 h 413513"/>
              <a:gd name="connsiteX52" fmla="*/ 312858 w 607639"/>
              <a:gd name="connsiteY52" fmla="*/ 128005 h 413513"/>
              <a:gd name="connsiteX53" fmla="*/ 294781 w 607639"/>
              <a:gd name="connsiteY53" fmla="*/ 128005 h 413513"/>
              <a:gd name="connsiteX54" fmla="*/ 294781 w 607639"/>
              <a:gd name="connsiteY54" fmla="*/ 108171 h 413513"/>
              <a:gd name="connsiteX55" fmla="*/ 274923 w 607639"/>
              <a:gd name="connsiteY55" fmla="*/ 108171 h 413513"/>
              <a:gd name="connsiteX56" fmla="*/ 274923 w 607639"/>
              <a:gd name="connsiteY56" fmla="*/ 90117 h 413513"/>
              <a:gd name="connsiteX57" fmla="*/ 294781 w 607639"/>
              <a:gd name="connsiteY57" fmla="*/ 90117 h 413513"/>
              <a:gd name="connsiteX58" fmla="*/ 95692 w 607639"/>
              <a:gd name="connsiteY58" fmla="*/ 70283 h 413513"/>
              <a:gd name="connsiteX59" fmla="*/ 113658 w 607639"/>
              <a:gd name="connsiteY59" fmla="*/ 70283 h 413513"/>
              <a:gd name="connsiteX60" fmla="*/ 113658 w 607639"/>
              <a:gd name="connsiteY60" fmla="*/ 90117 h 413513"/>
              <a:gd name="connsiteX61" fmla="*/ 133581 w 607639"/>
              <a:gd name="connsiteY61" fmla="*/ 90117 h 413513"/>
              <a:gd name="connsiteX62" fmla="*/ 133581 w 607639"/>
              <a:gd name="connsiteY62" fmla="*/ 108171 h 413513"/>
              <a:gd name="connsiteX63" fmla="*/ 113658 w 607639"/>
              <a:gd name="connsiteY63" fmla="*/ 108171 h 413513"/>
              <a:gd name="connsiteX64" fmla="*/ 113658 w 607639"/>
              <a:gd name="connsiteY64" fmla="*/ 128005 h 413513"/>
              <a:gd name="connsiteX65" fmla="*/ 95692 w 607639"/>
              <a:gd name="connsiteY65" fmla="*/ 128005 h 413513"/>
              <a:gd name="connsiteX66" fmla="*/ 95692 w 607639"/>
              <a:gd name="connsiteY66" fmla="*/ 108171 h 413513"/>
              <a:gd name="connsiteX67" fmla="*/ 75858 w 607639"/>
              <a:gd name="connsiteY67" fmla="*/ 108171 h 413513"/>
              <a:gd name="connsiteX68" fmla="*/ 75858 w 607639"/>
              <a:gd name="connsiteY68" fmla="*/ 90117 h 413513"/>
              <a:gd name="connsiteX69" fmla="*/ 95692 w 607639"/>
              <a:gd name="connsiteY69" fmla="*/ 90117 h 413513"/>
              <a:gd name="connsiteX70" fmla="*/ 0 w 607639"/>
              <a:gd name="connsiteY70" fmla="*/ 0 h 413513"/>
              <a:gd name="connsiteX71" fmla="*/ 129325 w 607639"/>
              <a:gd name="connsiteY71" fmla="*/ 0 h 413513"/>
              <a:gd name="connsiteX72" fmla="*/ 129325 w 607639"/>
              <a:gd name="connsiteY72" fmla="*/ 17952 h 413513"/>
              <a:gd name="connsiteX73" fmla="*/ 18246 w 607639"/>
              <a:gd name="connsiteY73" fmla="*/ 17952 h 413513"/>
              <a:gd name="connsiteX74" fmla="*/ 189581 w 607639"/>
              <a:gd name="connsiteY74" fmla="*/ 180231 h 413513"/>
              <a:gd name="connsiteX75" fmla="*/ 193764 w 607639"/>
              <a:gd name="connsiteY75" fmla="*/ 180231 h 413513"/>
              <a:gd name="connsiteX76" fmla="*/ 413786 w 607639"/>
              <a:gd name="connsiteY76" fmla="*/ 180231 h 413513"/>
              <a:gd name="connsiteX77" fmla="*/ 418058 w 607639"/>
              <a:gd name="connsiteY77" fmla="*/ 180231 h 413513"/>
              <a:gd name="connsiteX78" fmla="*/ 583519 w 607639"/>
              <a:gd name="connsiteY78" fmla="*/ 54034 h 413513"/>
              <a:gd name="connsiteX79" fmla="*/ 190738 w 607639"/>
              <a:gd name="connsiteY79" fmla="*/ 54034 h 413513"/>
              <a:gd name="connsiteX80" fmla="*/ 190738 w 607639"/>
              <a:gd name="connsiteY80" fmla="*/ 35993 h 413513"/>
              <a:gd name="connsiteX81" fmla="*/ 587435 w 607639"/>
              <a:gd name="connsiteY81" fmla="*/ 35993 h 413513"/>
              <a:gd name="connsiteX82" fmla="*/ 589304 w 607639"/>
              <a:gd name="connsiteY82" fmla="*/ 17952 h 413513"/>
              <a:gd name="connsiteX83" fmla="*/ 153445 w 607639"/>
              <a:gd name="connsiteY83" fmla="*/ 17952 h 413513"/>
              <a:gd name="connsiteX84" fmla="*/ 153445 w 607639"/>
              <a:gd name="connsiteY84" fmla="*/ 0 h 413513"/>
              <a:gd name="connsiteX85" fmla="*/ 607639 w 607639"/>
              <a:gd name="connsiteY85" fmla="*/ 0 h 413513"/>
              <a:gd name="connsiteX86" fmla="*/ 607639 w 607639"/>
              <a:gd name="connsiteY86" fmla="*/ 8976 h 413513"/>
              <a:gd name="connsiteX87" fmla="*/ 418058 w 607639"/>
              <a:gd name="connsiteY87" fmla="*/ 198272 h 413513"/>
              <a:gd name="connsiteX88" fmla="*/ 413786 w 607639"/>
              <a:gd name="connsiteY88" fmla="*/ 198272 h 413513"/>
              <a:gd name="connsiteX89" fmla="*/ 358157 w 607639"/>
              <a:gd name="connsiteY89" fmla="*/ 253816 h 413513"/>
              <a:gd name="connsiteX90" fmla="*/ 413786 w 607639"/>
              <a:gd name="connsiteY90" fmla="*/ 309450 h 413513"/>
              <a:gd name="connsiteX91" fmla="*/ 470927 w 607639"/>
              <a:gd name="connsiteY91" fmla="*/ 368460 h 413513"/>
              <a:gd name="connsiteX92" fmla="*/ 470927 w 607639"/>
              <a:gd name="connsiteY92" fmla="*/ 377525 h 413513"/>
              <a:gd name="connsiteX93" fmla="*/ 253665 w 607639"/>
              <a:gd name="connsiteY93" fmla="*/ 377525 h 413513"/>
              <a:gd name="connsiteX94" fmla="*/ 253665 w 607639"/>
              <a:gd name="connsiteY94" fmla="*/ 359484 h 413513"/>
              <a:gd name="connsiteX95" fmla="*/ 451880 w 607639"/>
              <a:gd name="connsiteY95" fmla="*/ 359484 h 413513"/>
              <a:gd name="connsiteX96" fmla="*/ 411738 w 607639"/>
              <a:gd name="connsiteY96" fmla="*/ 327490 h 413513"/>
              <a:gd name="connsiteX97" fmla="*/ 195901 w 607639"/>
              <a:gd name="connsiteY97" fmla="*/ 327490 h 413513"/>
              <a:gd name="connsiteX98" fmla="*/ 155759 w 607639"/>
              <a:gd name="connsiteY98" fmla="*/ 359484 h 413513"/>
              <a:gd name="connsiteX99" fmla="*/ 229634 w 607639"/>
              <a:gd name="connsiteY99" fmla="*/ 359484 h 413513"/>
              <a:gd name="connsiteX100" fmla="*/ 229634 w 607639"/>
              <a:gd name="connsiteY100" fmla="*/ 377525 h 413513"/>
              <a:gd name="connsiteX101" fmla="*/ 136712 w 607639"/>
              <a:gd name="connsiteY101" fmla="*/ 377525 h 413513"/>
              <a:gd name="connsiteX102" fmla="*/ 136712 w 607639"/>
              <a:gd name="connsiteY102" fmla="*/ 368460 h 413513"/>
              <a:gd name="connsiteX103" fmla="*/ 193764 w 607639"/>
              <a:gd name="connsiteY103" fmla="*/ 309450 h 413513"/>
              <a:gd name="connsiteX104" fmla="*/ 249482 w 607639"/>
              <a:gd name="connsiteY104" fmla="*/ 253816 h 413513"/>
              <a:gd name="connsiteX105" fmla="*/ 193764 w 607639"/>
              <a:gd name="connsiteY105" fmla="*/ 198272 h 413513"/>
              <a:gd name="connsiteX106" fmla="*/ 189581 w 607639"/>
              <a:gd name="connsiteY106" fmla="*/ 198272 h 413513"/>
              <a:gd name="connsiteX107" fmla="*/ 0 w 607639"/>
              <a:gd name="connsiteY107" fmla="*/ 8976 h 413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607639" h="413513">
                <a:moveTo>
                  <a:pt x="101120" y="395519"/>
                </a:moveTo>
                <a:lnTo>
                  <a:pt x="506518" y="395519"/>
                </a:lnTo>
                <a:lnTo>
                  <a:pt x="506518" y="413513"/>
                </a:lnTo>
                <a:lnTo>
                  <a:pt x="101120" y="413513"/>
                </a:lnTo>
                <a:close/>
                <a:moveTo>
                  <a:pt x="242094" y="198272"/>
                </a:moveTo>
                <a:cubicBezTo>
                  <a:pt x="257670" y="211780"/>
                  <a:pt x="267461" y="231687"/>
                  <a:pt x="267461" y="253816"/>
                </a:cubicBezTo>
                <a:cubicBezTo>
                  <a:pt x="267461" y="276034"/>
                  <a:pt x="257670" y="295941"/>
                  <a:pt x="242094" y="309450"/>
                </a:cubicBezTo>
                <a:lnTo>
                  <a:pt x="365545" y="309450"/>
                </a:lnTo>
                <a:cubicBezTo>
                  <a:pt x="349969" y="295941"/>
                  <a:pt x="340089" y="276034"/>
                  <a:pt x="340089" y="253816"/>
                </a:cubicBezTo>
                <a:cubicBezTo>
                  <a:pt x="340089" y="231687"/>
                  <a:pt x="349969" y="211780"/>
                  <a:pt x="365545" y="198272"/>
                </a:cubicBezTo>
                <a:close/>
                <a:moveTo>
                  <a:pt x="389330" y="72329"/>
                </a:moveTo>
                <a:lnTo>
                  <a:pt x="403388" y="86368"/>
                </a:lnTo>
                <a:lnTo>
                  <a:pt x="417445" y="72329"/>
                </a:lnTo>
                <a:lnTo>
                  <a:pt x="430167" y="85035"/>
                </a:lnTo>
                <a:lnTo>
                  <a:pt x="416110" y="99073"/>
                </a:lnTo>
                <a:lnTo>
                  <a:pt x="430167" y="113112"/>
                </a:lnTo>
                <a:lnTo>
                  <a:pt x="417445" y="125818"/>
                </a:lnTo>
                <a:lnTo>
                  <a:pt x="403388" y="111868"/>
                </a:lnTo>
                <a:lnTo>
                  <a:pt x="389330" y="125818"/>
                </a:lnTo>
                <a:lnTo>
                  <a:pt x="376608" y="113112"/>
                </a:lnTo>
                <a:lnTo>
                  <a:pt x="390665" y="99073"/>
                </a:lnTo>
                <a:lnTo>
                  <a:pt x="376608" y="85035"/>
                </a:lnTo>
                <a:close/>
                <a:moveTo>
                  <a:pt x="190194" y="72329"/>
                </a:moveTo>
                <a:lnTo>
                  <a:pt x="204252" y="86368"/>
                </a:lnTo>
                <a:lnTo>
                  <a:pt x="218220" y="72329"/>
                </a:lnTo>
                <a:lnTo>
                  <a:pt x="231031" y="85035"/>
                </a:lnTo>
                <a:lnTo>
                  <a:pt x="216974" y="99073"/>
                </a:lnTo>
                <a:lnTo>
                  <a:pt x="231031" y="113112"/>
                </a:lnTo>
                <a:lnTo>
                  <a:pt x="218220" y="125818"/>
                </a:lnTo>
                <a:lnTo>
                  <a:pt x="204252" y="111868"/>
                </a:lnTo>
                <a:lnTo>
                  <a:pt x="190194" y="125818"/>
                </a:lnTo>
                <a:lnTo>
                  <a:pt x="177472" y="113112"/>
                </a:lnTo>
                <a:lnTo>
                  <a:pt x="191440" y="99073"/>
                </a:lnTo>
                <a:lnTo>
                  <a:pt x="177472" y="85035"/>
                </a:lnTo>
                <a:close/>
                <a:moveTo>
                  <a:pt x="493893" y="70283"/>
                </a:moveTo>
                <a:lnTo>
                  <a:pt x="511948" y="70283"/>
                </a:lnTo>
                <a:lnTo>
                  <a:pt x="511948" y="90117"/>
                </a:lnTo>
                <a:lnTo>
                  <a:pt x="531782" y="90117"/>
                </a:lnTo>
                <a:lnTo>
                  <a:pt x="531782" y="108171"/>
                </a:lnTo>
                <a:lnTo>
                  <a:pt x="511948" y="108171"/>
                </a:lnTo>
                <a:lnTo>
                  <a:pt x="511948" y="128005"/>
                </a:lnTo>
                <a:lnTo>
                  <a:pt x="493893" y="128005"/>
                </a:lnTo>
                <a:lnTo>
                  <a:pt x="493893" y="108171"/>
                </a:lnTo>
                <a:lnTo>
                  <a:pt x="474059" y="108171"/>
                </a:lnTo>
                <a:lnTo>
                  <a:pt x="474059" y="90117"/>
                </a:lnTo>
                <a:lnTo>
                  <a:pt x="493893" y="90117"/>
                </a:lnTo>
                <a:close/>
                <a:moveTo>
                  <a:pt x="294781" y="70283"/>
                </a:moveTo>
                <a:lnTo>
                  <a:pt x="312858" y="70283"/>
                </a:lnTo>
                <a:lnTo>
                  <a:pt x="312858" y="90117"/>
                </a:lnTo>
                <a:lnTo>
                  <a:pt x="332716" y="90117"/>
                </a:lnTo>
                <a:lnTo>
                  <a:pt x="332716" y="108171"/>
                </a:lnTo>
                <a:lnTo>
                  <a:pt x="312858" y="108171"/>
                </a:lnTo>
                <a:lnTo>
                  <a:pt x="312858" y="128005"/>
                </a:lnTo>
                <a:lnTo>
                  <a:pt x="294781" y="128005"/>
                </a:lnTo>
                <a:lnTo>
                  <a:pt x="294781" y="108171"/>
                </a:lnTo>
                <a:lnTo>
                  <a:pt x="274923" y="108171"/>
                </a:lnTo>
                <a:lnTo>
                  <a:pt x="274923" y="90117"/>
                </a:lnTo>
                <a:lnTo>
                  <a:pt x="294781" y="90117"/>
                </a:lnTo>
                <a:close/>
                <a:moveTo>
                  <a:pt x="95692" y="70283"/>
                </a:moveTo>
                <a:lnTo>
                  <a:pt x="113658" y="70283"/>
                </a:lnTo>
                <a:lnTo>
                  <a:pt x="113658" y="90117"/>
                </a:lnTo>
                <a:lnTo>
                  <a:pt x="133581" y="90117"/>
                </a:lnTo>
                <a:lnTo>
                  <a:pt x="133581" y="108171"/>
                </a:lnTo>
                <a:lnTo>
                  <a:pt x="113658" y="108171"/>
                </a:lnTo>
                <a:lnTo>
                  <a:pt x="113658" y="128005"/>
                </a:lnTo>
                <a:lnTo>
                  <a:pt x="95692" y="128005"/>
                </a:lnTo>
                <a:lnTo>
                  <a:pt x="95692" y="108171"/>
                </a:lnTo>
                <a:lnTo>
                  <a:pt x="75858" y="108171"/>
                </a:lnTo>
                <a:lnTo>
                  <a:pt x="75858" y="90117"/>
                </a:lnTo>
                <a:lnTo>
                  <a:pt x="95692" y="90117"/>
                </a:lnTo>
                <a:close/>
                <a:moveTo>
                  <a:pt x="0" y="0"/>
                </a:moveTo>
                <a:lnTo>
                  <a:pt x="129325" y="0"/>
                </a:lnTo>
                <a:lnTo>
                  <a:pt x="129325" y="17952"/>
                </a:lnTo>
                <a:lnTo>
                  <a:pt x="18246" y="17952"/>
                </a:lnTo>
                <a:cubicBezTo>
                  <a:pt x="22963" y="108245"/>
                  <a:pt x="97995" y="180231"/>
                  <a:pt x="189581" y="180231"/>
                </a:cubicBezTo>
                <a:lnTo>
                  <a:pt x="193764" y="180231"/>
                </a:lnTo>
                <a:lnTo>
                  <a:pt x="413786" y="180231"/>
                </a:lnTo>
                <a:lnTo>
                  <a:pt x="418058" y="180231"/>
                </a:lnTo>
                <a:cubicBezTo>
                  <a:pt x="497005" y="180231"/>
                  <a:pt x="563670" y="126641"/>
                  <a:pt x="583519" y="54034"/>
                </a:cubicBezTo>
                <a:lnTo>
                  <a:pt x="190738" y="54034"/>
                </a:lnTo>
                <a:lnTo>
                  <a:pt x="190738" y="35993"/>
                </a:lnTo>
                <a:lnTo>
                  <a:pt x="587435" y="35993"/>
                </a:lnTo>
                <a:cubicBezTo>
                  <a:pt x="588325" y="30127"/>
                  <a:pt x="589037" y="24084"/>
                  <a:pt x="589304" y="17952"/>
                </a:cubicBezTo>
                <a:lnTo>
                  <a:pt x="153445" y="17952"/>
                </a:lnTo>
                <a:lnTo>
                  <a:pt x="153445" y="0"/>
                </a:lnTo>
                <a:lnTo>
                  <a:pt x="607639" y="0"/>
                </a:lnTo>
                <a:lnTo>
                  <a:pt x="607639" y="8976"/>
                </a:lnTo>
                <a:cubicBezTo>
                  <a:pt x="607639" y="113311"/>
                  <a:pt x="522550" y="198272"/>
                  <a:pt x="418058" y="198272"/>
                </a:cubicBezTo>
                <a:lnTo>
                  <a:pt x="413786" y="198272"/>
                </a:lnTo>
                <a:cubicBezTo>
                  <a:pt x="383168" y="198272"/>
                  <a:pt x="358157" y="223156"/>
                  <a:pt x="358157" y="253816"/>
                </a:cubicBezTo>
                <a:cubicBezTo>
                  <a:pt x="358157" y="284477"/>
                  <a:pt x="383168" y="309450"/>
                  <a:pt x="413786" y="309450"/>
                </a:cubicBezTo>
                <a:cubicBezTo>
                  <a:pt x="445471" y="310605"/>
                  <a:pt x="470927" y="336644"/>
                  <a:pt x="470927" y="368460"/>
                </a:cubicBezTo>
                <a:lnTo>
                  <a:pt x="470927" y="377525"/>
                </a:lnTo>
                <a:lnTo>
                  <a:pt x="253665" y="377525"/>
                </a:lnTo>
                <a:lnTo>
                  <a:pt x="253665" y="359484"/>
                </a:lnTo>
                <a:lnTo>
                  <a:pt x="451880" y="359484"/>
                </a:lnTo>
                <a:cubicBezTo>
                  <a:pt x="447697" y="341177"/>
                  <a:pt x="431320" y="327490"/>
                  <a:pt x="411738" y="327490"/>
                </a:cubicBezTo>
                <a:lnTo>
                  <a:pt x="195901" y="327490"/>
                </a:lnTo>
                <a:cubicBezTo>
                  <a:pt x="176319" y="327490"/>
                  <a:pt x="159853" y="341177"/>
                  <a:pt x="155759" y="359484"/>
                </a:cubicBezTo>
                <a:lnTo>
                  <a:pt x="229634" y="359484"/>
                </a:lnTo>
                <a:lnTo>
                  <a:pt x="229634" y="377525"/>
                </a:lnTo>
                <a:lnTo>
                  <a:pt x="136712" y="377525"/>
                </a:lnTo>
                <a:lnTo>
                  <a:pt x="136712" y="368460"/>
                </a:lnTo>
                <a:cubicBezTo>
                  <a:pt x="136712" y="336644"/>
                  <a:pt x="162168" y="310605"/>
                  <a:pt x="193764" y="309450"/>
                </a:cubicBezTo>
                <a:cubicBezTo>
                  <a:pt x="224471" y="309450"/>
                  <a:pt x="249482" y="284477"/>
                  <a:pt x="249482" y="253816"/>
                </a:cubicBezTo>
                <a:cubicBezTo>
                  <a:pt x="249482" y="223156"/>
                  <a:pt x="224471" y="198272"/>
                  <a:pt x="193764" y="198272"/>
                </a:cubicBezTo>
                <a:lnTo>
                  <a:pt x="189581" y="198272"/>
                </a:lnTo>
                <a:cubicBezTo>
                  <a:pt x="85000" y="198272"/>
                  <a:pt x="0" y="113311"/>
                  <a:pt x="0" y="8976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night-protrait_98071">
            <a:extLst>
              <a:ext uri="{FF2B5EF4-FFF2-40B4-BE49-F238E27FC236}">
                <a16:creationId xmlns:a16="http://schemas.microsoft.com/office/drawing/2014/main" id="{11C91130-800C-7F5A-B9B3-8C3DAAE54906}"/>
              </a:ext>
            </a:extLst>
          </p:cNvPr>
          <p:cNvSpPr/>
          <p:nvPr/>
        </p:nvSpPr>
        <p:spPr>
          <a:xfrm flipH="1">
            <a:off x="4439021" y="1697574"/>
            <a:ext cx="1059668" cy="10784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606227" h="590209">
                <a:moveTo>
                  <a:pt x="206862" y="330101"/>
                </a:moveTo>
                <a:cubicBezTo>
                  <a:pt x="198811" y="340623"/>
                  <a:pt x="189101" y="349609"/>
                  <a:pt x="178207" y="356703"/>
                </a:cubicBezTo>
                <a:lnTo>
                  <a:pt x="208047" y="402813"/>
                </a:lnTo>
                <a:lnTo>
                  <a:pt x="237175" y="357767"/>
                </a:lnTo>
                <a:cubicBezTo>
                  <a:pt x="225690" y="350555"/>
                  <a:pt x="215388" y="341215"/>
                  <a:pt x="206862" y="330101"/>
                </a:cubicBezTo>
                <a:close/>
                <a:moveTo>
                  <a:pt x="433351" y="98156"/>
                </a:moveTo>
                <a:cubicBezTo>
                  <a:pt x="484267" y="98156"/>
                  <a:pt x="526302" y="137880"/>
                  <a:pt x="529972" y="187889"/>
                </a:cubicBezTo>
                <a:cubicBezTo>
                  <a:pt x="546431" y="193445"/>
                  <a:pt x="557680" y="208815"/>
                  <a:pt x="557680" y="226548"/>
                </a:cubicBezTo>
                <a:cubicBezTo>
                  <a:pt x="557680" y="228085"/>
                  <a:pt x="557561" y="229741"/>
                  <a:pt x="557443" y="231278"/>
                </a:cubicBezTo>
                <a:cubicBezTo>
                  <a:pt x="587755" y="248538"/>
                  <a:pt x="606227" y="280104"/>
                  <a:pt x="606227" y="315336"/>
                </a:cubicBezTo>
                <a:cubicBezTo>
                  <a:pt x="606227" y="368655"/>
                  <a:pt x="562771" y="412044"/>
                  <a:pt x="509369" y="412044"/>
                </a:cubicBezTo>
                <a:cubicBezTo>
                  <a:pt x="506291" y="412044"/>
                  <a:pt x="503212" y="411926"/>
                  <a:pt x="500133" y="411571"/>
                </a:cubicBezTo>
                <a:lnTo>
                  <a:pt x="462243" y="470092"/>
                </a:lnTo>
                <a:lnTo>
                  <a:pt x="478228" y="573657"/>
                </a:lnTo>
                <a:cubicBezTo>
                  <a:pt x="478820" y="577914"/>
                  <a:pt x="477754" y="582051"/>
                  <a:pt x="475031" y="585244"/>
                </a:cubicBezTo>
                <a:cubicBezTo>
                  <a:pt x="472307" y="588436"/>
                  <a:pt x="468163" y="590209"/>
                  <a:pt x="463664" y="590209"/>
                </a:cubicBezTo>
                <a:lnTo>
                  <a:pt x="403512" y="590209"/>
                </a:lnTo>
                <a:cubicBezTo>
                  <a:pt x="399013" y="590209"/>
                  <a:pt x="394868" y="588436"/>
                  <a:pt x="392145" y="585244"/>
                </a:cubicBezTo>
                <a:cubicBezTo>
                  <a:pt x="389422" y="582051"/>
                  <a:pt x="388356" y="577914"/>
                  <a:pt x="389066" y="573657"/>
                </a:cubicBezTo>
                <a:lnTo>
                  <a:pt x="405288" y="468319"/>
                </a:lnTo>
                <a:lnTo>
                  <a:pt x="374502" y="420792"/>
                </a:lnTo>
                <a:cubicBezTo>
                  <a:pt x="372726" y="418310"/>
                  <a:pt x="374029" y="415827"/>
                  <a:pt x="375094" y="415236"/>
                </a:cubicBezTo>
                <a:cubicBezTo>
                  <a:pt x="387764" y="409561"/>
                  <a:pt x="399605" y="402349"/>
                  <a:pt x="410261" y="393837"/>
                </a:cubicBezTo>
                <a:cubicBezTo>
                  <a:pt x="410972" y="393246"/>
                  <a:pt x="412630" y="392891"/>
                  <a:pt x="413695" y="394665"/>
                </a:cubicBezTo>
                <a:lnTo>
                  <a:pt x="434298" y="426231"/>
                </a:lnTo>
                <a:lnTo>
                  <a:pt x="454546" y="395019"/>
                </a:lnTo>
                <a:cubicBezTo>
                  <a:pt x="445666" y="388990"/>
                  <a:pt x="437732" y="381423"/>
                  <a:pt x="431220" y="372675"/>
                </a:cubicBezTo>
                <a:cubicBezTo>
                  <a:pt x="428378" y="368655"/>
                  <a:pt x="430036" y="363571"/>
                  <a:pt x="431812" y="361443"/>
                </a:cubicBezTo>
                <a:cubicBezTo>
                  <a:pt x="455020" y="332360"/>
                  <a:pt x="467334" y="297365"/>
                  <a:pt x="467334" y="260243"/>
                </a:cubicBezTo>
                <a:cubicBezTo>
                  <a:pt x="467334" y="222647"/>
                  <a:pt x="454073" y="185997"/>
                  <a:pt x="430036" y="156914"/>
                </a:cubicBezTo>
                <a:cubicBezTo>
                  <a:pt x="428615" y="155141"/>
                  <a:pt x="427786" y="152421"/>
                  <a:pt x="427786" y="150766"/>
                </a:cubicBezTo>
                <a:cubicBezTo>
                  <a:pt x="427431" y="137052"/>
                  <a:pt x="424115" y="123811"/>
                  <a:pt x="418076" y="111515"/>
                </a:cubicBezTo>
                <a:cubicBezTo>
                  <a:pt x="416774" y="108914"/>
                  <a:pt x="417011" y="105959"/>
                  <a:pt x="418432" y="103358"/>
                </a:cubicBezTo>
                <a:cubicBezTo>
                  <a:pt x="420089" y="100521"/>
                  <a:pt x="422813" y="98747"/>
                  <a:pt x="425891" y="98511"/>
                </a:cubicBezTo>
                <a:cubicBezTo>
                  <a:pt x="428378" y="98274"/>
                  <a:pt x="430864" y="98156"/>
                  <a:pt x="433351" y="98156"/>
                </a:cubicBezTo>
                <a:close/>
                <a:moveTo>
                  <a:pt x="206862" y="0"/>
                </a:moveTo>
                <a:cubicBezTo>
                  <a:pt x="267252" y="0"/>
                  <a:pt x="316865" y="46583"/>
                  <a:pt x="321720" y="105698"/>
                </a:cubicBezTo>
                <a:cubicBezTo>
                  <a:pt x="323260" y="105462"/>
                  <a:pt x="324799" y="105462"/>
                  <a:pt x="326220" y="105462"/>
                </a:cubicBezTo>
                <a:cubicBezTo>
                  <a:pt x="352625" y="105462"/>
                  <a:pt x="374176" y="126862"/>
                  <a:pt x="374176" y="153227"/>
                </a:cubicBezTo>
                <a:cubicBezTo>
                  <a:pt x="374176" y="159257"/>
                  <a:pt x="372992" y="165169"/>
                  <a:pt x="370860" y="170726"/>
                </a:cubicBezTo>
                <a:cubicBezTo>
                  <a:pt x="397740" y="192480"/>
                  <a:pt x="413725" y="225466"/>
                  <a:pt x="413725" y="260226"/>
                </a:cubicBezTo>
                <a:cubicBezTo>
                  <a:pt x="413725" y="323716"/>
                  <a:pt x="361980" y="375265"/>
                  <a:pt x="298512" y="375265"/>
                </a:cubicBezTo>
                <a:cubicBezTo>
                  <a:pt x="293183" y="375265"/>
                  <a:pt x="288092" y="374910"/>
                  <a:pt x="283000" y="374319"/>
                </a:cubicBezTo>
                <a:lnTo>
                  <a:pt x="239188" y="441829"/>
                </a:lnTo>
                <a:lnTo>
                  <a:pt x="259555" y="573657"/>
                </a:lnTo>
                <a:cubicBezTo>
                  <a:pt x="260147" y="577913"/>
                  <a:pt x="259081" y="582051"/>
                  <a:pt x="256358" y="585243"/>
                </a:cubicBezTo>
                <a:cubicBezTo>
                  <a:pt x="253634" y="588436"/>
                  <a:pt x="249490" y="590209"/>
                  <a:pt x="244990" y="590209"/>
                </a:cubicBezTo>
                <a:lnTo>
                  <a:pt x="169208" y="590209"/>
                </a:lnTo>
                <a:cubicBezTo>
                  <a:pt x="164708" y="590209"/>
                  <a:pt x="160682" y="588436"/>
                  <a:pt x="157841" y="585243"/>
                </a:cubicBezTo>
                <a:cubicBezTo>
                  <a:pt x="155236" y="582051"/>
                  <a:pt x="154052" y="577913"/>
                  <a:pt x="154762" y="573657"/>
                </a:cubicBezTo>
                <a:lnTo>
                  <a:pt x="175484" y="439583"/>
                </a:lnTo>
                <a:lnTo>
                  <a:pt x="132856" y="373965"/>
                </a:lnTo>
                <a:cubicBezTo>
                  <a:pt x="127172" y="374792"/>
                  <a:pt x="121252" y="375265"/>
                  <a:pt x="115213" y="375265"/>
                </a:cubicBezTo>
                <a:cubicBezTo>
                  <a:pt x="51745" y="375265"/>
                  <a:pt x="0" y="323716"/>
                  <a:pt x="0" y="260226"/>
                </a:cubicBezTo>
                <a:cubicBezTo>
                  <a:pt x="0" y="230669"/>
                  <a:pt x="11012" y="203121"/>
                  <a:pt x="31023" y="181721"/>
                </a:cubicBezTo>
                <a:cubicBezTo>
                  <a:pt x="20603" y="167770"/>
                  <a:pt x="14920" y="150863"/>
                  <a:pt x="14920" y="133246"/>
                </a:cubicBezTo>
                <a:cubicBezTo>
                  <a:pt x="14920" y="88555"/>
                  <a:pt x="51390" y="52140"/>
                  <a:pt x="96149" y="52140"/>
                </a:cubicBezTo>
                <a:cubicBezTo>
                  <a:pt x="100649" y="52140"/>
                  <a:pt x="105267" y="52495"/>
                  <a:pt x="109648" y="53322"/>
                </a:cubicBezTo>
                <a:cubicBezTo>
                  <a:pt x="130725" y="20336"/>
                  <a:pt x="167432" y="0"/>
                  <a:pt x="20686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8C92FC57-855E-616C-5995-4474AE159E91}"/>
              </a:ext>
            </a:extLst>
          </p:cNvPr>
          <p:cNvGrpSpPr/>
          <p:nvPr/>
        </p:nvGrpSpPr>
        <p:grpSpPr>
          <a:xfrm>
            <a:off x="1484456" y="2213673"/>
            <a:ext cx="9223088" cy="3453032"/>
            <a:chOff x="4265951" y="3255037"/>
            <a:chExt cx="3660098" cy="1370303"/>
          </a:xfrm>
        </p:grpSpPr>
        <p:sp>
          <p:nvSpPr>
            <p:cNvPr id="28" name="矩形: 圆角 22">
              <a:extLst>
                <a:ext uri="{FF2B5EF4-FFF2-40B4-BE49-F238E27FC236}">
                  <a16:creationId xmlns:a16="http://schemas.microsoft.com/office/drawing/2014/main" id="{C34A4E7C-CCF7-3BA2-6703-3579B8CF9C94}"/>
                </a:ext>
              </a:extLst>
            </p:cNvPr>
            <p:cNvSpPr/>
            <p:nvPr/>
          </p:nvSpPr>
          <p:spPr>
            <a:xfrm>
              <a:off x="4265951" y="3255037"/>
              <a:ext cx="3660098" cy="1370303"/>
            </a:xfrm>
            <a:prstGeom prst="roundRect">
              <a:avLst>
                <a:gd name="adj" fmla="val 6019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/>
                <a:ea typeface="思源黑体 CN Regular"/>
                <a:cs typeface="+mn-cs"/>
              </a:endParaRPr>
            </a:p>
          </p:txBody>
        </p:sp>
        <p:grpSp>
          <p:nvGrpSpPr>
            <p:cNvPr id="38" name="组合 65">
              <a:extLst>
                <a:ext uri="{FF2B5EF4-FFF2-40B4-BE49-F238E27FC236}">
                  <a16:creationId xmlns:a16="http://schemas.microsoft.com/office/drawing/2014/main" id="{28748B84-F22E-7B24-9775-D372DCFBBEBC}"/>
                </a:ext>
              </a:extLst>
            </p:cNvPr>
            <p:cNvGrpSpPr/>
            <p:nvPr/>
          </p:nvGrpSpPr>
          <p:grpSpPr>
            <a:xfrm>
              <a:off x="4435508" y="3445476"/>
              <a:ext cx="3270352" cy="931715"/>
              <a:chOff x="627839" y="3459479"/>
              <a:chExt cx="3270352" cy="931715"/>
            </a:xfrm>
          </p:grpSpPr>
          <p:sp>
            <p:nvSpPr>
              <p:cNvPr id="39" name="文本框 66">
                <a:extLst>
                  <a:ext uri="{FF2B5EF4-FFF2-40B4-BE49-F238E27FC236}">
                    <a16:creationId xmlns:a16="http://schemas.microsoft.com/office/drawing/2014/main" id="{5C663CD2-038E-48A8-06CF-56F970D56C0F}"/>
                  </a:ext>
                </a:extLst>
              </p:cNvPr>
              <p:cNvSpPr txBox="1"/>
              <p:nvPr/>
            </p:nvSpPr>
            <p:spPr>
              <a:xfrm>
                <a:off x="627839" y="3753836"/>
                <a:ext cx="3270352" cy="6373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神</a:t>
                </a:r>
                <a:r>
                  <a: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說，我們要按著</a:t>
                </a:r>
                <a:r>
                  <a:rPr kumimoji="0" lang="zh-TW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我們的形像</a:t>
                </a:r>
                <a:r>
                  <a: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，照著</a:t>
                </a:r>
                <a:r>
                  <a:rPr kumimoji="0" lang="zh-TW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我們的樣式</a:t>
                </a:r>
                <a:r>
                  <a: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造</a:t>
                </a:r>
                <a:r>
                  <a:rPr kumimoji="0" lang="zh-TW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人</a:t>
                </a:r>
                <a:r>
                  <a: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，使他們</a:t>
                </a:r>
                <a:r>
                  <a:rPr kumimoji="0" lang="zh-TW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管理</a:t>
                </a:r>
                <a:r>
                  <a: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海裏的魚、空中的鳥、地上的牲畜、和全地、並地上所爬的一切爬物。</a:t>
                </a:r>
                <a:r>
                  <a:rPr kumimoji="0" lang="en-US" altLang="zh-TW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創一</a:t>
                </a:r>
                <a:r>
                  <a:rPr kumimoji="0" lang="en-US" altLang="zh-TW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26</a:t>
                </a:r>
              </a:p>
            </p:txBody>
          </p:sp>
          <p:sp>
            <p:nvSpPr>
              <p:cNvPr id="42" name="文本框 67">
                <a:extLst>
                  <a:ext uri="{FF2B5EF4-FFF2-40B4-BE49-F238E27FC236}">
                    <a16:creationId xmlns:a16="http://schemas.microsoft.com/office/drawing/2014/main" id="{D8F624A1-1E68-C1EA-692C-470E35E5BB7B}"/>
                  </a:ext>
                </a:extLst>
              </p:cNvPr>
              <p:cNvSpPr txBox="1"/>
              <p:nvPr/>
            </p:nvSpPr>
            <p:spPr>
              <a:xfrm>
                <a:off x="653156" y="3459479"/>
                <a:ext cx="1722150" cy="27649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按著神的形像和樣式</a:t>
                </a:r>
              </a:p>
            </p:txBody>
          </p:sp>
        </p:grpSp>
      </p:grpSp>
      <p:sp>
        <p:nvSpPr>
          <p:cNvPr id="43" name="night-protrait_98071">
            <a:extLst>
              <a:ext uri="{FF2B5EF4-FFF2-40B4-BE49-F238E27FC236}">
                <a16:creationId xmlns:a16="http://schemas.microsoft.com/office/drawing/2014/main" id="{D1FEBADC-B42F-67A8-035D-83FCC7CAB15E}"/>
              </a:ext>
            </a:extLst>
          </p:cNvPr>
          <p:cNvSpPr/>
          <p:nvPr/>
        </p:nvSpPr>
        <p:spPr>
          <a:xfrm>
            <a:off x="8074052" y="3124158"/>
            <a:ext cx="1983161" cy="2130028"/>
          </a:xfrm>
          <a:custGeom>
            <a:avLst/>
            <a:gdLst>
              <a:gd name="connsiteX0" fmla="*/ 39768 w 563598"/>
              <a:gd name="connsiteY0" fmla="*/ 128716 h 605336"/>
              <a:gd name="connsiteX1" fmla="*/ 220149 w 563598"/>
              <a:gd name="connsiteY1" fmla="*/ 128716 h 605336"/>
              <a:gd name="connsiteX2" fmla="*/ 245815 w 563598"/>
              <a:gd name="connsiteY2" fmla="*/ 152051 h 605336"/>
              <a:gd name="connsiteX3" fmla="*/ 259867 w 563598"/>
              <a:gd name="connsiteY3" fmla="*/ 354910 h 605336"/>
              <a:gd name="connsiteX4" fmla="*/ 259867 w 563598"/>
              <a:gd name="connsiteY4" fmla="*/ 356628 h 605336"/>
              <a:gd name="connsiteX5" fmla="*/ 435228 w 563598"/>
              <a:gd name="connsiteY5" fmla="*/ 435796 h 605336"/>
              <a:gd name="connsiteX6" fmla="*/ 427485 w 563598"/>
              <a:gd name="connsiteY6" fmla="*/ 411172 h 605336"/>
              <a:gd name="connsiteX7" fmla="*/ 455732 w 563598"/>
              <a:gd name="connsiteY7" fmla="*/ 376670 h 605336"/>
              <a:gd name="connsiteX8" fmla="*/ 456162 w 563598"/>
              <a:gd name="connsiteY8" fmla="*/ 376241 h 605336"/>
              <a:gd name="connsiteX9" fmla="*/ 493730 w 563598"/>
              <a:gd name="connsiteY9" fmla="*/ 349040 h 605336"/>
              <a:gd name="connsiteX10" fmla="*/ 533018 w 563598"/>
              <a:gd name="connsiteY10" fmla="*/ 388409 h 605336"/>
              <a:gd name="connsiteX11" fmla="*/ 554669 w 563598"/>
              <a:gd name="connsiteY11" fmla="*/ 388409 h 605336"/>
              <a:gd name="connsiteX12" fmla="*/ 560261 w 563598"/>
              <a:gd name="connsiteY12" fmla="*/ 390127 h 605336"/>
              <a:gd name="connsiteX13" fmla="*/ 562985 w 563598"/>
              <a:gd name="connsiteY13" fmla="*/ 400006 h 605336"/>
              <a:gd name="connsiteX14" fmla="*/ 553809 w 563598"/>
              <a:gd name="connsiteY14" fmla="*/ 424200 h 605336"/>
              <a:gd name="connsiteX15" fmla="*/ 532444 w 563598"/>
              <a:gd name="connsiteY15" fmla="*/ 438945 h 605336"/>
              <a:gd name="connsiteX16" fmla="*/ 522120 w 563598"/>
              <a:gd name="connsiteY16" fmla="*/ 438945 h 605336"/>
              <a:gd name="connsiteX17" fmla="*/ 503767 w 563598"/>
              <a:gd name="connsiteY17" fmla="*/ 457413 h 605336"/>
              <a:gd name="connsiteX18" fmla="*/ 503767 w 563598"/>
              <a:gd name="connsiteY18" fmla="*/ 492917 h 605336"/>
              <a:gd name="connsiteX19" fmla="*/ 481542 w 563598"/>
              <a:gd name="connsiteY19" fmla="*/ 537583 h 605336"/>
              <a:gd name="connsiteX20" fmla="*/ 481542 w 563598"/>
              <a:gd name="connsiteY20" fmla="*/ 581247 h 605336"/>
              <a:gd name="connsiteX21" fmla="*/ 493586 w 563598"/>
              <a:gd name="connsiteY21" fmla="*/ 581247 h 605336"/>
              <a:gd name="connsiteX22" fmla="*/ 505631 w 563598"/>
              <a:gd name="connsiteY22" fmla="*/ 593702 h 605336"/>
              <a:gd name="connsiteX23" fmla="*/ 493156 w 563598"/>
              <a:gd name="connsiteY23" fmla="*/ 605298 h 605336"/>
              <a:gd name="connsiteX24" fmla="*/ 469497 w 563598"/>
              <a:gd name="connsiteY24" fmla="*/ 605298 h 605336"/>
              <a:gd name="connsiteX25" fmla="*/ 457453 w 563598"/>
              <a:gd name="connsiteY25" fmla="*/ 593273 h 605336"/>
              <a:gd name="connsiteX26" fmla="*/ 457453 w 563598"/>
              <a:gd name="connsiteY26" fmla="*/ 550038 h 605336"/>
              <a:gd name="connsiteX27" fmla="*/ 406264 w 563598"/>
              <a:gd name="connsiteY27" fmla="*/ 573373 h 605336"/>
              <a:gd name="connsiteX28" fmla="*/ 402536 w 563598"/>
              <a:gd name="connsiteY28" fmla="*/ 581247 h 605336"/>
              <a:gd name="connsiteX29" fmla="*/ 427485 w 563598"/>
              <a:gd name="connsiteY29" fmla="*/ 581247 h 605336"/>
              <a:gd name="connsiteX30" fmla="*/ 439530 w 563598"/>
              <a:gd name="connsiteY30" fmla="*/ 593702 h 605336"/>
              <a:gd name="connsiteX31" fmla="*/ 426912 w 563598"/>
              <a:gd name="connsiteY31" fmla="*/ 605298 h 605336"/>
              <a:gd name="connsiteX32" fmla="*/ 361384 w 563598"/>
              <a:gd name="connsiteY32" fmla="*/ 605298 h 605336"/>
              <a:gd name="connsiteX33" fmla="*/ 317221 w 563598"/>
              <a:gd name="connsiteY33" fmla="*/ 575521 h 605336"/>
              <a:gd name="connsiteX34" fmla="*/ 287683 w 563598"/>
              <a:gd name="connsiteY34" fmla="*/ 512673 h 605336"/>
              <a:gd name="connsiteX35" fmla="*/ 301018 w 563598"/>
              <a:gd name="connsiteY35" fmla="*/ 502222 h 605336"/>
              <a:gd name="connsiteX36" fmla="*/ 311486 w 563598"/>
              <a:gd name="connsiteY36" fmla="*/ 515680 h 605336"/>
              <a:gd name="connsiteX37" fmla="*/ 315500 w 563598"/>
              <a:gd name="connsiteY37" fmla="*/ 543166 h 605336"/>
              <a:gd name="connsiteX38" fmla="*/ 356079 w 563598"/>
              <a:gd name="connsiteY38" fmla="*/ 492917 h 605336"/>
              <a:gd name="connsiteX39" fmla="*/ 410566 w 563598"/>
              <a:gd name="connsiteY39" fmla="*/ 468580 h 605336"/>
              <a:gd name="connsiteX40" fmla="*/ 426338 w 563598"/>
              <a:gd name="connsiteY40" fmla="*/ 458845 h 605336"/>
              <a:gd name="connsiteX41" fmla="*/ 247535 w 563598"/>
              <a:gd name="connsiteY41" fmla="*/ 378102 h 605336"/>
              <a:gd name="connsiteX42" fmla="*/ 236495 w 563598"/>
              <a:gd name="connsiteY42" fmla="*/ 381538 h 605336"/>
              <a:gd name="connsiteX43" fmla="*/ 209825 w 563598"/>
              <a:gd name="connsiteY43" fmla="*/ 358346 h 605336"/>
              <a:gd name="connsiteX44" fmla="*/ 200791 w 563598"/>
              <a:gd name="connsiteY44" fmla="*/ 227067 h 605336"/>
              <a:gd name="connsiteX45" fmla="*/ 200218 w 563598"/>
              <a:gd name="connsiteY45" fmla="*/ 575378 h 605336"/>
              <a:gd name="connsiteX46" fmla="*/ 168816 w 563598"/>
              <a:gd name="connsiteY46" fmla="*/ 605298 h 605336"/>
              <a:gd name="connsiteX47" fmla="*/ 140139 w 563598"/>
              <a:gd name="connsiteY47" fmla="*/ 574519 h 605336"/>
              <a:gd name="connsiteX48" fmla="*/ 140139 w 563598"/>
              <a:gd name="connsiteY48" fmla="*/ 386262 h 605336"/>
              <a:gd name="connsiteX49" fmla="*/ 130102 w 563598"/>
              <a:gd name="connsiteY49" fmla="*/ 376241 h 605336"/>
              <a:gd name="connsiteX50" fmla="*/ 120208 w 563598"/>
              <a:gd name="connsiteY50" fmla="*/ 386262 h 605336"/>
              <a:gd name="connsiteX51" fmla="*/ 120208 w 563598"/>
              <a:gd name="connsiteY51" fmla="*/ 575378 h 605336"/>
              <a:gd name="connsiteX52" fmla="*/ 88663 w 563598"/>
              <a:gd name="connsiteY52" fmla="*/ 605298 h 605336"/>
              <a:gd name="connsiteX53" fmla="*/ 59986 w 563598"/>
              <a:gd name="connsiteY53" fmla="*/ 574519 h 605336"/>
              <a:gd name="connsiteX54" fmla="*/ 59556 w 563598"/>
              <a:gd name="connsiteY54" fmla="*/ 220768 h 605336"/>
              <a:gd name="connsiteX55" fmla="*/ 50092 w 563598"/>
              <a:gd name="connsiteY55" fmla="*/ 358346 h 605336"/>
              <a:gd name="connsiteX56" fmla="*/ 23279 w 563598"/>
              <a:gd name="connsiteY56" fmla="*/ 381538 h 605336"/>
              <a:gd name="connsiteX57" fmla="*/ 50 w 563598"/>
              <a:gd name="connsiteY57" fmla="*/ 354910 h 605336"/>
              <a:gd name="connsiteX58" fmla="*/ 14102 w 563598"/>
              <a:gd name="connsiteY58" fmla="*/ 152051 h 605336"/>
              <a:gd name="connsiteX59" fmla="*/ 39768 w 563598"/>
              <a:gd name="connsiteY59" fmla="*/ 128716 h 605336"/>
              <a:gd name="connsiteX60" fmla="*/ 129948 w 563598"/>
              <a:gd name="connsiteY60" fmla="*/ 0 h 605336"/>
              <a:gd name="connsiteX61" fmla="*/ 184425 w 563598"/>
              <a:gd name="connsiteY61" fmla="*/ 54336 h 605336"/>
              <a:gd name="connsiteX62" fmla="*/ 129948 w 563598"/>
              <a:gd name="connsiteY62" fmla="*/ 108672 h 605336"/>
              <a:gd name="connsiteX63" fmla="*/ 75471 w 563598"/>
              <a:gd name="connsiteY63" fmla="*/ 54336 h 605336"/>
              <a:gd name="connsiteX64" fmla="*/ 129948 w 563598"/>
              <a:gd name="connsiteY64" fmla="*/ 0 h 60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63598" h="605336">
                <a:moveTo>
                  <a:pt x="39768" y="128716"/>
                </a:moveTo>
                <a:lnTo>
                  <a:pt x="220149" y="128716"/>
                </a:lnTo>
                <a:cubicBezTo>
                  <a:pt x="233483" y="128429"/>
                  <a:pt x="244811" y="138594"/>
                  <a:pt x="245815" y="152051"/>
                </a:cubicBezTo>
                <a:lnTo>
                  <a:pt x="259867" y="354910"/>
                </a:lnTo>
                <a:cubicBezTo>
                  <a:pt x="259867" y="355482"/>
                  <a:pt x="259867" y="356055"/>
                  <a:pt x="259867" y="356628"/>
                </a:cubicBezTo>
                <a:cubicBezTo>
                  <a:pt x="302882" y="385260"/>
                  <a:pt x="381602" y="429353"/>
                  <a:pt x="435228" y="435796"/>
                </a:cubicBezTo>
                <a:cubicBezTo>
                  <a:pt x="428202" y="429926"/>
                  <a:pt x="424761" y="420334"/>
                  <a:pt x="427485" y="411172"/>
                </a:cubicBezTo>
                <a:cubicBezTo>
                  <a:pt x="429923" y="402726"/>
                  <a:pt x="445839" y="386262"/>
                  <a:pt x="455732" y="376670"/>
                </a:cubicBezTo>
                <a:cubicBezTo>
                  <a:pt x="455876" y="376527"/>
                  <a:pt x="456019" y="376384"/>
                  <a:pt x="456162" y="376241"/>
                </a:cubicBezTo>
                <a:cubicBezTo>
                  <a:pt x="461324" y="360493"/>
                  <a:pt x="476093" y="349040"/>
                  <a:pt x="493730" y="349040"/>
                </a:cubicBezTo>
                <a:cubicBezTo>
                  <a:pt x="515381" y="349040"/>
                  <a:pt x="533018" y="366649"/>
                  <a:pt x="533018" y="388409"/>
                </a:cubicBezTo>
                <a:lnTo>
                  <a:pt x="554669" y="388409"/>
                </a:lnTo>
                <a:cubicBezTo>
                  <a:pt x="556676" y="388409"/>
                  <a:pt x="558684" y="388982"/>
                  <a:pt x="560261" y="390127"/>
                </a:cubicBezTo>
                <a:cubicBezTo>
                  <a:pt x="563272" y="392561"/>
                  <a:pt x="564419" y="396570"/>
                  <a:pt x="562985" y="400006"/>
                </a:cubicBezTo>
                <a:lnTo>
                  <a:pt x="553809" y="424200"/>
                </a:lnTo>
                <a:cubicBezTo>
                  <a:pt x="550511" y="433076"/>
                  <a:pt x="541907" y="438945"/>
                  <a:pt x="532444" y="438945"/>
                </a:cubicBezTo>
                <a:lnTo>
                  <a:pt x="522120" y="438945"/>
                </a:lnTo>
                <a:cubicBezTo>
                  <a:pt x="511940" y="438945"/>
                  <a:pt x="503767" y="447249"/>
                  <a:pt x="503767" y="457413"/>
                </a:cubicBezTo>
                <a:lnTo>
                  <a:pt x="503767" y="492917"/>
                </a:lnTo>
                <a:cubicBezTo>
                  <a:pt x="503767" y="510669"/>
                  <a:pt x="495307" y="527132"/>
                  <a:pt x="481542" y="537583"/>
                </a:cubicBezTo>
                <a:lnTo>
                  <a:pt x="481542" y="581247"/>
                </a:lnTo>
                <a:lnTo>
                  <a:pt x="493586" y="581247"/>
                </a:lnTo>
                <a:cubicBezTo>
                  <a:pt x="500469" y="581247"/>
                  <a:pt x="505918" y="586831"/>
                  <a:pt x="505631" y="593702"/>
                </a:cubicBezTo>
                <a:cubicBezTo>
                  <a:pt x="505487" y="600288"/>
                  <a:pt x="499752" y="605298"/>
                  <a:pt x="493156" y="605298"/>
                </a:cubicBezTo>
                <a:lnTo>
                  <a:pt x="469497" y="605298"/>
                </a:lnTo>
                <a:cubicBezTo>
                  <a:pt x="462902" y="605298"/>
                  <a:pt x="457453" y="600001"/>
                  <a:pt x="457453" y="593273"/>
                </a:cubicBezTo>
                <a:lnTo>
                  <a:pt x="457453" y="550038"/>
                </a:lnTo>
                <a:lnTo>
                  <a:pt x="406264" y="573373"/>
                </a:lnTo>
                <a:cubicBezTo>
                  <a:pt x="405260" y="576093"/>
                  <a:pt x="404113" y="578813"/>
                  <a:pt x="402536" y="581247"/>
                </a:cubicBezTo>
                <a:lnTo>
                  <a:pt x="427485" y="581247"/>
                </a:lnTo>
                <a:cubicBezTo>
                  <a:pt x="434224" y="581247"/>
                  <a:pt x="439673" y="586831"/>
                  <a:pt x="439530" y="593702"/>
                </a:cubicBezTo>
                <a:cubicBezTo>
                  <a:pt x="439243" y="600288"/>
                  <a:pt x="433507" y="605298"/>
                  <a:pt x="426912" y="605298"/>
                </a:cubicBezTo>
                <a:lnTo>
                  <a:pt x="361384" y="605298"/>
                </a:lnTo>
                <a:cubicBezTo>
                  <a:pt x="341453" y="605298"/>
                  <a:pt x="324247" y="592986"/>
                  <a:pt x="317221" y="575521"/>
                </a:cubicBezTo>
                <a:cubicBezTo>
                  <a:pt x="289117" y="564784"/>
                  <a:pt x="285389" y="530425"/>
                  <a:pt x="287683" y="512673"/>
                </a:cubicBezTo>
                <a:cubicBezTo>
                  <a:pt x="288544" y="506088"/>
                  <a:pt x="294423" y="501363"/>
                  <a:pt x="301018" y="502222"/>
                </a:cubicBezTo>
                <a:cubicBezTo>
                  <a:pt x="307614" y="503081"/>
                  <a:pt x="312346" y="509094"/>
                  <a:pt x="311486" y="515680"/>
                </a:cubicBezTo>
                <a:cubicBezTo>
                  <a:pt x="311342" y="516538"/>
                  <a:pt x="309622" y="532000"/>
                  <a:pt x="315500" y="543166"/>
                </a:cubicBezTo>
                <a:cubicBezTo>
                  <a:pt x="320089" y="521263"/>
                  <a:pt x="335001" y="502366"/>
                  <a:pt x="356079" y="492917"/>
                </a:cubicBezTo>
                <a:lnTo>
                  <a:pt x="410566" y="468580"/>
                </a:lnTo>
                <a:cubicBezTo>
                  <a:pt x="416301" y="466003"/>
                  <a:pt x="421606" y="462710"/>
                  <a:pt x="426338" y="458845"/>
                </a:cubicBezTo>
                <a:cubicBezTo>
                  <a:pt x="374862" y="451830"/>
                  <a:pt x="287397" y="403871"/>
                  <a:pt x="247535" y="378102"/>
                </a:cubicBezTo>
                <a:cubicBezTo>
                  <a:pt x="244381" y="380106"/>
                  <a:pt x="240653" y="381251"/>
                  <a:pt x="236495" y="381538"/>
                </a:cubicBezTo>
                <a:cubicBezTo>
                  <a:pt x="222586" y="382540"/>
                  <a:pt x="210828" y="371946"/>
                  <a:pt x="209825" y="358346"/>
                </a:cubicBezTo>
                <a:lnTo>
                  <a:pt x="200791" y="227067"/>
                </a:lnTo>
                <a:lnTo>
                  <a:pt x="200218" y="575378"/>
                </a:lnTo>
                <a:cubicBezTo>
                  <a:pt x="200218" y="592414"/>
                  <a:pt x="186023" y="606157"/>
                  <a:pt x="168816" y="605298"/>
                </a:cubicBezTo>
                <a:cubicBezTo>
                  <a:pt x="152614" y="604582"/>
                  <a:pt x="140139" y="590553"/>
                  <a:pt x="140139" y="574519"/>
                </a:cubicBezTo>
                <a:lnTo>
                  <a:pt x="140139" y="386262"/>
                </a:lnTo>
                <a:cubicBezTo>
                  <a:pt x="140139" y="380822"/>
                  <a:pt x="135694" y="376241"/>
                  <a:pt x="130102" y="376241"/>
                </a:cubicBezTo>
                <a:cubicBezTo>
                  <a:pt x="124653" y="376241"/>
                  <a:pt x="120208" y="380822"/>
                  <a:pt x="120208" y="386262"/>
                </a:cubicBezTo>
                <a:lnTo>
                  <a:pt x="120208" y="575378"/>
                </a:lnTo>
                <a:cubicBezTo>
                  <a:pt x="120208" y="592414"/>
                  <a:pt x="105870" y="606157"/>
                  <a:pt x="88663" y="605298"/>
                </a:cubicBezTo>
                <a:cubicBezTo>
                  <a:pt x="72460" y="604582"/>
                  <a:pt x="59986" y="590553"/>
                  <a:pt x="59986" y="574519"/>
                </a:cubicBezTo>
                <a:lnTo>
                  <a:pt x="59556" y="220768"/>
                </a:lnTo>
                <a:lnTo>
                  <a:pt x="50092" y="358346"/>
                </a:lnTo>
                <a:cubicBezTo>
                  <a:pt x="49088" y="371946"/>
                  <a:pt x="37331" y="382540"/>
                  <a:pt x="23279" y="381538"/>
                </a:cubicBezTo>
                <a:cubicBezTo>
                  <a:pt x="9514" y="380679"/>
                  <a:pt x="-810" y="368653"/>
                  <a:pt x="50" y="354910"/>
                </a:cubicBezTo>
                <a:lnTo>
                  <a:pt x="14102" y="152051"/>
                </a:lnTo>
                <a:cubicBezTo>
                  <a:pt x="14962" y="138594"/>
                  <a:pt x="26433" y="128429"/>
                  <a:pt x="39768" y="128716"/>
                </a:cubicBezTo>
                <a:close/>
                <a:moveTo>
                  <a:pt x="129948" y="0"/>
                </a:moveTo>
                <a:cubicBezTo>
                  <a:pt x="160035" y="0"/>
                  <a:pt x="184425" y="24327"/>
                  <a:pt x="184425" y="54336"/>
                </a:cubicBezTo>
                <a:cubicBezTo>
                  <a:pt x="184425" y="84345"/>
                  <a:pt x="160035" y="108672"/>
                  <a:pt x="129948" y="108672"/>
                </a:cubicBezTo>
                <a:cubicBezTo>
                  <a:pt x="99861" y="108672"/>
                  <a:pt x="75471" y="84345"/>
                  <a:pt x="75471" y="54336"/>
                </a:cubicBezTo>
                <a:cubicBezTo>
                  <a:pt x="75471" y="24327"/>
                  <a:pt x="99861" y="0"/>
                  <a:pt x="129948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8467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>
            <a:extLst>
              <a:ext uri="{FF2B5EF4-FFF2-40B4-BE49-F238E27FC236}">
                <a16:creationId xmlns:a16="http://schemas.microsoft.com/office/drawing/2014/main" id="{334C8793-E744-E70D-7940-02A45DB4F6A6}"/>
              </a:ext>
            </a:extLst>
          </p:cNvPr>
          <p:cNvGrpSpPr/>
          <p:nvPr/>
        </p:nvGrpSpPr>
        <p:grpSpPr>
          <a:xfrm>
            <a:off x="342900" y="3255037"/>
            <a:ext cx="3747749" cy="1370303"/>
            <a:chOff x="342900" y="3255037"/>
            <a:chExt cx="3747749" cy="1370303"/>
          </a:xfrm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E7942E4A-C0E4-47B6-A168-C9DA820B0005}"/>
                </a:ext>
              </a:extLst>
            </p:cNvPr>
            <p:cNvSpPr/>
            <p:nvPr/>
          </p:nvSpPr>
          <p:spPr>
            <a:xfrm>
              <a:off x="342900" y="3255037"/>
              <a:ext cx="3747749" cy="1370303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Helvetica"/>
                <a:ea typeface="思源黑体 CN Regular"/>
                <a:cs typeface="+mn-cs"/>
              </a:endParaRPr>
            </a:p>
          </p:txBody>
        </p:sp>
        <p:grpSp>
          <p:nvGrpSpPr>
            <p:cNvPr id="64" name="组合 63">
              <a:extLst>
                <a:ext uri="{FF2B5EF4-FFF2-40B4-BE49-F238E27FC236}">
                  <a16:creationId xmlns:a16="http://schemas.microsoft.com/office/drawing/2014/main" id="{FC31E56C-B88E-42E0-94B0-CFB12AABC445}"/>
                </a:ext>
              </a:extLst>
            </p:cNvPr>
            <p:cNvGrpSpPr/>
            <p:nvPr/>
          </p:nvGrpSpPr>
          <p:grpSpPr>
            <a:xfrm>
              <a:off x="653155" y="3445476"/>
              <a:ext cx="3270352" cy="1135555"/>
              <a:chOff x="653155" y="3459479"/>
              <a:chExt cx="3270352" cy="1135555"/>
            </a:xfrm>
          </p:grpSpPr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651AB36A-013F-4D59-AF3E-93E1907331B9}"/>
                  </a:ext>
                </a:extLst>
              </p:cNvPr>
              <p:cNvSpPr txBox="1"/>
              <p:nvPr/>
            </p:nvSpPr>
            <p:spPr>
              <a:xfrm>
                <a:off x="653155" y="3858229"/>
                <a:ext cx="3270352" cy="7368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且要在那些蒙憐憫、早豫備得榮耀的器皿上，彰顯祂榮耀的豐富；這器皿就是我們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… 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羅九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23~24</a:t>
                </a:r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545D3D5E-D95F-4690-A4AD-7A0584B06A1F}"/>
                  </a:ext>
                </a:extLst>
              </p:cNvPr>
              <p:cNvSpPr txBox="1"/>
              <p:nvPr/>
            </p:nvSpPr>
            <p:spPr>
              <a:xfrm>
                <a:off x="653156" y="3459479"/>
                <a:ext cx="2031325" cy="36093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早豫備得榮耀的器皿</a:t>
                </a: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Helvetica85-Heavy"/>
                  <a:ea typeface="思源黑体 CN Bold"/>
                  <a:cs typeface="+mn-cs"/>
                </a:endParaRPr>
              </a:p>
            </p:txBody>
          </p:sp>
        </p:grp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7F6899FE-290E-3A4C-58F2-9E020E202803}"/>
              </a:ext>
            </a:extLst>
          </p:cNvPr>
          <p:cNvGrpSpPr/>
          <p:nvPr/>
        </p:nvGrpSpPr>
        <p:grpSpPr>
          <a:xfrm>
            <a:off x="8101351" y="3255037"/>
            <a:ext cx="3747749" cy="1370303"/>
            <a:chOff x="8101351" y="3255037"/>
            <a:chExt cx="3747749" cy="1370303"/>
          </a:xfrm>
        </p:grpSpPr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BB5E6ADB-DFC3-4316-A94B-AB28344197FB}"/>
                </a:ext>
              </a:extLst>
            </p:cNvPr>
            <p:cNvSpPr/>
            <p:nvPr/>
          </p:nvSpPr>
          <p:spPr>
            <a:xfrm>
              <a:off x="8101351" y="3255037"/>
              <a:ext cx="3747749" cy="1370303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ea typeface="思源黑体 CN Regular"/>
              </a:endParaRPr>
            </a:p>
          </p:txBody>
        </p:sp>
        <p:grpSp>
          <p:nvGrpSpPr>
            <p:cNvPr id="69" name="组合 68">
              <a:extLst>
                <a:ext uri="{FF2B5EF4-FFF2-40B4-BE49-F238E27FC236}">
                  <a16:creationId xmlns:a16="http://schemas.microsoft.com/office/drawing/2014/main" id="{A16BCEAB-4098-4D50-BD06-0F9DC05DD192}"/>
                </a:ext>
              </a:extLst>
            </p:cNvPr>
            <p:cNvGrpSpPr/>
            <p:nvPr/>
          </p:nvGrpSpPr>
          <p:grpSpPr>
            <a:xfrm>
              <a:off x="8268493" y="3445476"/>
              <a:ext cx="3270352" cy="1135555"/>
              <a:chOff x="653155" y="3459479"/>
              <a:chExt cx="3270352" cy="1135555"/>
            </a:xfrm>
          </p:grpSpPr>
          <p:sp>
            <p:nvSpPr>
              <p:cNvPr id="70" name="文本框 69">
                <a:extLst>
                  <a:ext uri="{FF2B5EF4-FFF2-40B4-BE49-F238E27FC236}">
                    <a16:creationId xmlns:a16="http://schemas.microsoft.com/office/drawing/2014/main" id="{8C54AD76-FE95-43A7-826C-E6E054DC3CF7}"/>
                  </a:ext>
                </a:extLst>
              </p:cNvPr>
              <p:cNvSpPr txBox="1"/>
              <p:nvPr/>
            </p:nvSpPr>
            <p:spPr>
              <a:xfrm>
                <a:off x="653155" y="3858229"/>
                <a:ext cx="3270352" cy="7368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體－食、衣、住、行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魂－知識、娛樂、成就</a:t>
                </a:r>
                <a:endParaRPr kumimoji="0" lang="en-US" altLang="zh-TW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Helvetica"/>
                  <a:ea typeface="思源黑体 CN Regular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"/>
                    <a:ea typeface="思源黑体 CN Regular"/>
                  </a:rPr>
                  <a:t>靈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－人工智慧不能滿足</a:t>
                </a:r>
              </a:p>
            </p:txBody>
          </p:sp>
          <p:sp>
            <p:nvSpPr>
              <p:cNvPr id="71" name="文本框 70">
                <a:extLst>
                  <a:ext uri="{FF2B5EF4-FFF2-40B4-BE49-F238E27FC236}">
                    <a16:creationId xmlns:a16="http://schemas.microsoft.com/office/drawing/2014/main" id="{2EEF3120-D6F0-4767-BD43-4C5A1F8609E4}"/>
                  </a:ext>
                </a:extLst>
              </p:cNvPr>
              <p:cNvSpPr txBox="1"/>
              <p:nvPr/>
            </p:nvSpPr>
            <p:spPr>
              <a:xfrm>
                <a:off x="653156" y="3459479"/>
                <a:ext cx="2031325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人工智慧不能滿足靈</a:t>
                </a: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Helvetica85-Heavy"/>
                  <a:ea typeface="思源黑体 CN Bold"/>
                  <a:cs typeface="+mn-cs"/>
                </a:endParaRPr>
              </a:p>
            </p:txBody>
          </p:sp>
        </p:grp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D2780C33-24C8-F83F-0A74-CA4299CDC6FC}"/>
              </a:ext>
            </a:extLst>
          </p:cNvPr>
          <p:cNvGrpSpPr/>
          <p:nvPr/>
        </p:nvGrpSpPr>
        <p:grpSpPr>
          <a:xfrm>
            <a:off x="6183651" y="1296884"/>
            <a:ext cx="5665449" cy="1795244"/>
            <a:chOff x="6183651" y="1296884"/>
            <a:chExt cx="5665449" cy="1795244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0EF5CA96-AA6E-46D3-B072-F099D28B4A44}"/>
                </a:ext>
              </a:extLst>
            </p:cNvPr>
            <p:cNvSpPr/>
            <p:nvPr/>
          </p:nvSpPr>
          <p:spPr>
            <a:xfrm>
              <a:off x="6183651" y="1296884"/>
              <a:ext cx="5665449" cy="1795244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Helvetica"/>
                <a:ea typeface="思源黑体 CN Regular"/>
                <a:cs typeface="+mn-cs"/>
              </a:endParaRPr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D515F379-0570-43A4-91C7-363CA509DCAD}"/>
                </a:ext>
              </a:extLst>
            </p:cNvPr>
            <p:cNvGrpSpPr/>
            <p:nvPr/>
          </p:nvGrpSpPr>
          <p:grpSpPr>
            <a:xfrm>
              <a:off x="6493906" y="1603814"/>
              <a:ext cx="5044938" cy="1139850"/>
              <a:chOff x="653155" y="1603814"/>
              <a:chExt cx="5044938" cy="1139850"/>
            </a:xfrm>
          </p:grpSpPr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DCD2B463-AE85-4C7C-BD03-1EA43FD54005}"/>
                  </a:ext>
                </a:extLst>
              </p:cNvPr>
              <p:cNvSpPr txBox="1"/>
              <p:nvPr/>
            </p:nvSpPr>
            <p:spPr>
              <a:xfrm>
                <a:off x="653155" y="2002564"/>
                <a:ext cx="5044938" cy="741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神說，我們要按著我們的形像，照著我們的樣式造人，使他們管理海裏的魚、空中的鳥、地上的牲畜、和全地、並地上所爬的一切爬物。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創一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26</a:t>
                </a:r>
              </a:p>
            </p:txBody>
          </p:sp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B160EF3E-10CE-41CA-938A-7F6F31778F8A}"/>
                  </a:ext>
                </a:extLst>
              </p:cNvPr>
              <p:cNvSpPr txBox="1"/>
              <p:nvPr/>
            </p:nvSpPr>
            <p:spPr>
              <a:xfrm>
                <a:off x="653156" y="1603814"/>
                <a:ext cx="2031325" cy="36093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按著神的形像和樣式</a:t>
                </a: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Helvetica85-Heavy"/>
                  <a:ea typeface="思源黑体 CN Bold"/>
                  <a:cs typeface="+mn-cs"/>
                </a:endParaRPr>
              </a:p>
            </p:txBody>
          </p:sp>
        </p:grp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D4CFA739-6CFD-9803-B3EA-17952BB83162}"/>
              </a:ext>
            </a:extLst>
          </p:cNvPr>
          <p:cNvGrpSpPr/>
          <p:nvPr/>
        </p:nvGrpSpPr>
        <p:grpSpPr>
          <a:xfrm>
            <a:off x="342900" y="1296884"/>
            <a:ext cx="5665449" cy="1795244"/>
            <a:chOff x="342900" y="1296884"/>
            <a:chExt cx="5665449" cy="1795244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85233EF1-2FCC-459C-99E2-9DACF6553E90}"/>
                </a:ext>
              </a:extLst>
            </p:cNvPr>
            <p:cNvSpPr/>
            <p:nvPr/>
          </p:nvSpPr>
          <p:spPr>
            <a:xfrm>
              <a:off x="342900" y="1296884"/>
              <a:ext cx="5665449" cy="1795244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ea typeface="思源黑体 CN Regular"/>
              </a:endParaRPr>
            </a:p>
          </p:txBody>
        </p: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13AE7078-CB95-4536-8446-8E5EF47CF48A}"/>
                </a:ext>
              </a:extLst>
            </p:cNvPr>
            <p:cNvGrpSpPr/>
            <p:nvPr/>
          </p:nvGrpSpPr>
          <p:grpSpPr>
            <a:xfrm>
              <a:off x="653155" y="1603814"/>
              <a:ext cx="5044938" cy="1139850"/>
              <a:chOff x="6493906" y="1603814"/>
              <a:chExt cx="5044938" cy="1139850"/>
            </a:xfrm>
          </p:grpSpPr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0A84413A-FF3C-4293-A12F-440D6B5DC00F}"/>
                  </a:ext>
                </a:extLst>
              </p:cNvPr>
              <p:cNvSpPr txBox="1"/>
              <p:nvPr/>
            </p:nvSpPr>
            <p:spPr>
              <a:xfrm>
                <a:off x="6493906" y="2002564"/>
                <a:ext cx="5044938" cy="741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耶和華神在東方的伊甸栽植了一個園子，把所塑造的人安放在那裏。耶和華神使各樣的樹從地裏長出來，可以悅人的眼目，也好作食物；園子當中有生命樹，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…』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創二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8~9</a:t>
                </a:r>
              </a:p>
            </p:txBody>
          </p:sp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8C325545-31F2-460F-B812-716779A3E52B}"/>
                  </a:ext>
                </a:extLst>
              </p:cNvPr>
              <p:cNvSpPr txBox="1"/>
              <p:nvPr/>
            </p:nvSpPr>
            <p:spPr>
              <a:xfrm>
                <a:off x="6493907" y="1603814"/>
                <a:ext cx="2236510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被造的目的為著盛裝神</a:t>
                </a:r>
              </a:p>
            </p:txBody>
          </p:sp>
        </p:grp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4E37EAC6-DB97-2217-8639-77F26E097FC6}"/>
              </a:ext>
            </a:extLst>
          </p:cNvPr>
          <p:cNvGrpSpPr/>
          <p:nvPr/>
        </p:nvGrpSpPr>
        <p:grpSpPr>
          <a:xfrm>
            <a:off x="6183651" y="4788249"/>
            <a:ext cx="5665449" cy="1795244"/>
            <a:chOff x="6183651" y="4788249"/>
            <a:chExt cx="5665449" cy="1795244"/>
          </a:xfrm>
        </p:grpSpPr>
        <p:sp>
          <p:nvSpPr>
            <p:cNvPr id="41" name="矩形: 圆角 40">
              <a:extLst>
                <a:ext uri="{FF2B5EF4-FFF2-40B4-BE49-F238E27FC236}">
                  <a16:creationId xmlns:a16="http://schemas.microsoft.com/office/drawing/2014/main" id="{7192602C-C4D4-4A85-8002-E08A9C17AE0F}"/>
                </a:ext>
              </a:extLst>
            </p:cNvPr>
            <p:cNvSpPr/>
            <p:nvPr/>
          </p:nvSpPr>
          <p:spPr>
            <a:xfrm>
              <a:off x="6183651" y="4788249"/>
              <a:ext cx="5665449" cy="1795244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ea typeface="思源黑体 CN Regular"/>
              </a:endParaRPr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A648883D-FF8C-40F6-918A-886C7B776F95}"/>
                </a:ext>
              </a:extLst>
            </p:cNvPr>
            <p:cNvGrpSpPr/>
            <p:nvPr/>
          </p:nvGrpSpPr>
          <p:grpSpPr>
            <a:xfrm>
              <a:off x="6493906" y="5115946"/>
              <a:ext cx="5044938" cy="1139850"/>
              <a:chOff x="6493906" y="1603814"/>
              <a:chExt cx="5044938" cy="1139850"/>
            </a:xfrm>
          </p:grpSpPr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AE7DE9FA-B492-44A9-984F-9F72A4DB9B60}"/>
                  </a:ext>
                </a:extLst>
              </p:cNvPr>
              <p:cNvSpPr txBox="1"/>
              <p:nvPr/>
            </p:nvSpPr>
            <p:spPr>
              <a:xfrm>
                <a:off x="6493906" y="2002564"/>
                <a:ext cx="5044938" cy="741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鋪張諸天、建立地基、造人裏面之靈的耶和華說， 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亞十二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1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神造萬物，各按其時成為美好，又將永遠安置在世人心裏。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…』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傳三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11</a:t>
                </a:r>
              </a:p>
            </p:txBody>
          </p:sp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6CA172EE-81F5-4D21-97F1-31FBF5C9325C}"/>
                  </a:ext>
                </a:extLst>
              </p:cNvPr>
              <p:cNvSpPr txBox="1"/>
              <p:nvPr/>
            </p:nvSpPr>
            <p:spPr>
              <a:xfrm>
                <a:off x="6493907" y="1603814"/>
                <a:ext cx="800219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人有靈</a:t>
                </a:r>
              </a:p>
            </p:txBody>
          </p:sp>
        </p:grp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A074A26F-B49A-9A28-0E39-562DC9B5EF22}"/>
              </a:ext>
            </a:extLst>
          </p:cNvPr>
          <p:cNvGrpSpPr/>
          <p:nvPr/>
        </p:nvGrpSpPr>
        <p:grpSpPr>
          <a:xfrm>
            <a:off x="4265951" y="3255037"/>
            <a:ext cx="3660098" cy="1370303"/>
            <a:chOff x="4265951" y="3255037"/>
            <a:chExt cx="3660098" cy="1370303"/>
          </a:xfrm>
        </p:grpSpPr>
        <p:sp>
          <p:nvSpPr>
            <p:cNvPr id="23" name="矩形: 圆角 22">
              <a:extLst>
                <a:ext uri="{FF2B5EF4-FFF2-40B4-BE49-F238E27FC236}">
                  <a16:creationId xmlns:a16="http://schemas.microsoft.com/office/drawing/2014/main" id="{877F0999-BBB0-450F-A159-9F8B78278431}"/>
                </a:ext>
              </a:extLst>
            </p:cNvPr>
            <p:cNvSpPr/>
            <p:nvPr/>
          </p:nvSpPr>
          <p:spPr>
            <a:xfrm>
              <a:off x="4265951" y="3255037"/>
              <a:ext cx="3660098" cy="1370303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Helvetica"/>
                <a:ea typeface="思源黑体 CN Regular"/>
                <a:cs typeface="+mn-cs"/>
              </a:endParaRPr>
            </a:p>
          </p:txBody>
        </p:sp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6E3A9A40-F974-4DE5-AB50-5C52A8FD32A1}"/>
                </a:ext>
              </a:extLst>
            </p:cNvPr>
            <p:cNvGrpSpPr/>
            <p:nvPr/>
          </p:nvGrpSpPr>
          <p:grpSpPr>
            <a:xfrm>
              <a:off x="4460824" y="3445476"/>
              <a:ext cx="3270352" cy="1139850"/>
              <a:chOff x="653155" y="3459479"/>
              <a:chExt cx="3270352" cy="1139850"/>
            </a:xfrm>
          </p:grpSpPr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33876800-3185-430C-AC04-FAB9AF5190C6}"/>
                  </a:ext>
                </a:extLst>
              </p:cNvPr>
              <p:cNvSpPr txBox="1"/>
              <p:nvPr/>
            </p:nvSpPr>
            <p:spPr>
              <a:xfrm>
                <a:off x="653155" y="3858229"/>
                <a:ext cx="3270352" cy="741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我觀看你指頭所造的天，並你所陳設的月亮星宿，便說，人算甚麼，你竟顧念他？世人算甚麼，你竟眷顧他？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詩篇八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3~4</a:t>
                </a:r>
              </a:p>
            </p:txBody>
          </p:sp>
          <p:sp>
            <p:nvSpPr>
              <p:cNvPr id="68" name="文本框 67">
                <a:extLst>
                  <a:ext uri="{FF2B5EF4-FFF2-40B4-BE49-F238E27FC236}">
                    <a16:creationId xmlns:a16="http://schemas.microsoft.com/office/drawing/2014/main" id="{CCC88BCA-317E-4F9E-B259-D05A982234B2}"/>
                  </a:ext>
                </a:extLst>
              </p:cNvPr>
              <p:cNvSpPr txBox="1"/>
              <p:nvPr/>
            </p:nvSpPr>
            <p:spPr>
              <a:xfrm>
                <a:off x="653156" y="3459479"/>
                <a:ext cx="389850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人</a:t>
                </a:r>
              </a:p>
            </p:txBody>
          </p:sp>
        </p:grpSp>
      </p:grpSp>
      <p:sp>
        <p:nvSpPr>
          <p:cNvPr id="14" name="文本框 1">
            <a:extLst>
              <a:ext uri="{FF2B5EF4-FFF2-40B4-BE49-F238E27FC236}">
                <a16:creationId xmlns:a16="http://schemas.microsoft.com/office/drawing/2014/main" id="{48792827-7467-5A46-B680-B10306A43585}"/>
              </a:ext>
            </a:extLst>
          </p:cNvPr>
          <p:cNvSpPr txBox="1"/>
          <p:nvPr/>
        </p:nvSpPr>
        <p:spPr>
          <a:xfrm>
            <a:off x="4157008" y="367316"/>
            <a:ext cx="3877986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85-Heavy"/>
                <a:ea typeface="思源黑体 CN Bold"/>
                <a:cs typeface="+mn-cs"/>
              </a:rPr>
              <a:t>神創造的奧秘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85-Heavy"/>
              <a:ea typeface="思源黑体 CN Bold"/>
              <a:cs typeface="+mn-cs"/>
            </a:endParaRPr>
          </a:p>
        </p:txBody>
      </p:sp>
      <p:sp>
        <p:nvSpPr>
          <p:cNvPr id="2" name="night-protrait_98071">
            <a:extLst>
              <a:ext uri="{FF2B5EF4-FFF2-40B4-BE49-F238E27FC236}">
                <a16:creationId xmlns:a16="http://schemas.microsoft.com/office/drawing/2014/main" id="{311B75A6-56F9-B280-DA1E-8A80D63288BD}"/>
              </a:ext>
            </a:extLst>
          </p:cNvPr>
          <p:cNvSpPr/>
          <p:nvPr/>
        </p:nvSpPr>
        <p:spPr>
          <a:xfrm flipH="1">
            <a:off x="6806132" y="3402954"/>
            <a:ext cx="975987" cy="1131591"/>
          </a:xfrm>
          <a:custGeom>
            <a:avLst/>
            <a:gdLst>
              <a:gd name="connsiteX0" fmla="*/ 74057 w 540823"/>
              <a:gd name="connsiteY0" fmla="*/ 331813 h 604125"/>
              <a:gd name="connsiteX1" fmla="*/ 162865 w 540823"/>
              <a:gd name="connsiteY1" fmla="*/ 366792 h 604125"/>
              <a:gd name="connsiteX2" fmla="*/ 251673 w 540823"/>
              <a:gd name="connsiteY2" fmla="*/ 331813 h 604125"/>
              <a:gd name="connsiteX3" fmla="*/ 325730 w 540823"/>
              <a:gd name="connsiteY3" fmla="*/ 468046 h 604125"/>
              <a:gd name="connsiteX4" fmla="*/ 325730 w 540823"/>
              <a:gd name="connsiteY4" fmla="*/ 574056 h 604125"/>
              <a:gd name="connsiteX5" fmla="*/ 295615 w 540823"/>
              <a:gd name="connsiteY5" fmla="*/ 604125 h 604125"/>
              <a:gd name="connsiteX6" fmla="*/ 30115 w 540823"/>
              <a:gd name="connsiteY6" fmla="*/ 604125 h 604125"/>
              <a:gd name="connsiteX7" fmla="*/ 0 w 540823"/>
              <a:gd name="connsiteY7" fmla="*/ 574056 h 604125"/>
              <a:gd name="connsiteX8" fmla="*/ 0 w 540823"/>
              <a:gd name="connsiteY8" fmla="*/ 468046 h 604125"/>
              <a:gd name="connsiteX9" fmla="*/ 74057 w 540823"/>
              <a:gd name="connsiteY9" fmla="*/ 331813 h 604125"/>
              <a:gd name="connsiteX10" fmla="*/ 162865 w 540823"/>
              <a:gd name="connsiteY10" fmla="*/ 137688 h 604125"/>
              <a:gd name="connsiteX11" fmla="*/ 262292 w 540823"/>
              <a:gd name="connsiteY11" fmla="*/ 236903 h 604125"/>
              <a:gd name="connsiteX12" fmla="*/ 162865 w 540823"/>
              <a:gd name="connsiteY12" fmla="*/ 336118 h 604125"/>
              <a:gd name="connsiteX13" fmla="*/ 63438 w 540823"/>
              <a:gd name="connsiteY13" fmla="*/ 236903 h 604125"/>
              <a:gd name="connsiteX14" fmla="*/ 162865 w 540823"/>
              <a:gd name="connsiteY14" fmla="*/ 137688 h 604125"/>
              <a:gd name="connsiteX15" fmla="*/ 409924 w 540823"/>
              <a:gd name="connsiteY15" fmla="*/ 395 h 604125"/>
              <a:gd name="connsiteX16" fmla="*/ 422675 w 540823"/>
              <a:gd name="connsiteY16" fmla="*/ 4691 h 604125"/>
              <a:gd name="connsiteX17" fmla="*/ 423750 w 540823"/>
              <a:gd name="connsiteY17" fmla="*/ 18193 h 604125"/>
              <a:gd name="connsiteX18" fmla="*/ 411307 w 540823"/>
              <a:gd name="connsiteY18" fmla="*/ 130656 h 604125"/>
              <a:gd name="connsiteX19" fmla="*/ 530209 w 540823"/>
              <a:gd name="connsiteY19" fmla="*/ 232532 h 604125"/>
              <a:gd name="connsiteX20" fmla="*/ 540348 w 540823"/>
              <a:gd name="connsiteY20" fmla="*/ 241431 h 604125"/>
              <a:gd name="connsiteX21" fmla="*/ 536047 w 540823"/>
              <a:gd name="connsiteY21" fmla="*/ 254319 h 604125"/>
              <a:gd name="connsiteX22" fmla="*/ 446332 w 540823"/>
              <a:gd name="connsiteY22" fmla="*/ 285311 h 604125"/>
              <a:gd name="connsiteX23" fmla="*/ 301314 w 540823"/>
              <a:gd name="connsiteY23" fmla="*/ 140475 h 604125"/>
              <a:gd name="connsiteX24" fmla="*/ 409924 w 540823"/>
              <a:gd name="connsiteY24" fmla="*/ 395 h 60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40823" h="604125">
                <a:moveTo>
                  <a:pt x="74057" y="331813"/>
                </a:moveTo>
                <a:cubicBezTo>
                  <a:pt x="97412" y="353445"/>
                  <a:pt x="128602" y="366792"/>
                  <a:pt x="162865" y="366792"/>
                </a:cubicBezTo>
                <a:cubicBezTo>
                  <a:pt x="197128" y="366792"/>
                  <a:pt x="228318" y="353445"/>
                  <a:pt x="251673" y="331813"/>
                </a:cubicBezTo>
                <a:cubicBezTo>
                  <a:pt x="296230" y="360808"/>
                  <a:pt x="325730" y="410975"/>
                  <a:pt x="325730" y="468046"/>
                </a:cubicBezTo>
                <a:lnTo>
                  <a:pt x="325730" y="574056"/>
                </a:lnTo>
                <a:cubicBezTo>
                  <a:pt x="325730" y="590624"/>
                  <a:pt x="312209" y="604125"/>
                  <a:pt x="295615" y="604125"/>
                </a:cubicBezTo>
                <a:lnTo>
                  <a:pt x="30115" y="604125"/>
                </a:lnTo>
                <a:cubicBezTo>
                  <a:pt x="13521" y="604125"/>
                  <a:pt x="0" y="590624"/>
                  <a:pt x="0" y="574056"/>
                </a:cubicBezTo>
                <a:lnTo>
                  <a:pt x="0" y="468046"/>
                </a:lnTo>
                <a:cubicBezTo>
                  <a:pt x="0" y="410975"/>
                  <a:pt x="29500" y="360808"/>
                  <a:pt x="74057" y="331813"/>
                </a:cubicBezTo>
                <a:close/>
                <a:moveTo>
                  <a:pt x="162865" y="137688"/>
                </a:moveTo>
                <a:cubicBezTo>
                  <a:pt x="217777" y="137688"/>
                  <a:pt x="262292" y="182108"/>
                  <a:pt x="262292" y="236903"/>
                </a:cubicBezTo>
                <a:cubicBezTo>
                  <a:pt x="262292" y="291698"/>
                  <a:pt x="217777" y="336118"/>
                  <a:pt x="162865" y="336118"/>
                </a:cubicBezTo>
                <a:cubicBezTo>
                  <a:pt x="107953" y="336118"/>
                  <a:pt x="63438" y="291698"/>
                  <a:pt x="63438" y="236903"/>
                </a:cubicBezTo>
                <a:cubicBezTo>
                  <a:pt x="63438" y="182108"/>
                  <a:pt x="107953" y="137688"/>
                  <a:pt x="162865" y="137688"/>
                </a:cubicBezTo>
                <a:close/>
                <a:moveTo>
                  <a:pt x="409924" y="395"/>
                </a:moveTo>
                <a:cubicBezTo>
                  <a:pt x="414686" y="-832"/>
                  <a:pt x="419756" y="856"/>
                  <a:pt x="422675" y="4691"/>
                </a:cubicBezTo>
                <a:cubicBezTo>
                  <a:pt x="425747" y="8681"/>
                  <a:pt x="426054" y="13897"/>
                  <a:pt x="423750" y="18193"/>
                </a:cubicBezTo>
                <a:cubicBezTo>
                  <a:pt x="405162" y="51333"/>
                  <a:pt x="399631" y="91532"/>
                  <a:pt x="411307" y="130656"/>
                </a:cubicBezTo>
                <a:cubicBezTo>
                  <a:pt x="428051" y="186657"/>
                  <a:pt x="475828" y="224860"/>
                  <a:pt x="530209" y="232532"/>
                </a:cubicBezTo>
                <a:cubicBezTo>
                  <a:pt x="535125" y="233146"/>
                  <a:pt x="539119" y="236674"/>
                  <a:pt x="540348" y="241431"/>
                </a:cubicBezTo>
                <a:cubicBezTo>
                  <a:pt x="541731" y="246187"/>
                  <a:pt x="540041" y="251250"/>
                  <a:pt x="536047" y="254319"/>
                </a:cubicBezTo>
                <a:cubicBezTo>
                  <a:pt x="511468" y="273804"/>
                  <a:pt x="480283" y="285311"/>
                  <a:pt x="446332" y="285311"/>
                </a:cubicBezTo>
                <a:cubicBezTo>
                  <a:pt x="366296" y="285311"/>
                  <a:pt x="301314" y="220564"/>
                  <a:pt x="301314" y="140475"/>
                </a:cubicBezTo>
                <a:cubicBezTo>
                  <a:pt x="301314" y="73120"/>
                  <a:pt x="347400" y="16505"/>
                  <a:pt x="409924" y="39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night-protrait_98071">
            <a:extLst>
              <a:ext uri="{FF2B5EF4-FFF2-40B4-BE49-F238E27FC236}">
                <a16:creationId xmlns:a16="http://schemas.microsoft.com/office/drawing/2014/main" id="{3EBE9345-55CD-253D-CC63-0A2230AF062C}"/>
              </a:ext>
            </a:extLst>
          </p:cNvPr>
          <p:cNvSpPr/>
          <p:nvPr/>
        </p:nvSpPr>
        <p:spPr>
          <a:xfrm flipH="1">
            <a:off x="9665292" y="1549838"/>
            <a:ext cx="1334243" cy="1433053"/>
          </a:xfrm>
          <a:custGeom>
            <a:avLst/>
            <a:gdLst>
              <a:gd name="connsiteX0" fmla="*/ 39768 w 563598"/>
              <a:gd name="connsiteY0" fmla="*/ 128716 h 605336"/>
              <a:gd name="connsiteX1" fmla="*/ 220149 w 563598"/>
              <a:gd name="connsiteY1" fmla="*/ 128716 h 605336"/>
              <a:gd name="connsiteX2" fmla="*/ 245815 w 563598"/>
              <a:gd name="connsiteY2" fmla="*/ 152051 h 605336"/>
              <a:gd name="connsiteX3" fmla="*/ 259867 w 563598"/>
              <a:gd name="connsiteY3" fmla="*/ 354910 h 605336"/>
              <a:gd name="connsiteX4" fmla="*/ 259867 w 563598"/>
              <a:gd name="connsiteY4" fmla="*/ 356628 h 605336"/>
              <a:gd name="connsiteX5" fmla="*/ 435228 w 563598"/>
              <a:gd name="connsiteY5" fmla="*/ 435796 h 605336"/>
              <a:gd name="connsiteX6" fmla="*/ 427485 w 563598"/>
              <a:gd name="connsiteY6" fmla="*/ 411172 h 605336"/>
              <a:gd name="connsiteX7" fmla="*/ 455732 w 563598"/>
              <a:gd name="connsiteY7" fmla="*/ 376670 h 605336"/>
              <a:gd name="connsiteX8" fmla="*/ 456162 w 563598"/>
              <a:gd name="connsiteY8" fmla="*/ 376241 h 605336"/>
              <a:gd name="connsiteX9" fmla="*/ 493730 w 563598"/>
              <a:gd name="connsiteY9" fmla="*/ 349040 h 605336"/>
              <a:gd name="connsiteX10" fmla="*/ 533018 w 563598"/>
              <a:gd name="connsiteY10" fmla="*/ 388409 h 605336"/>
              <a:gd name="connsiteX11" fmla="*/ 554669 w 563598"/>
              <a:gd name="connsiteY11" fmla="*/ 388409 h 605336"/>
              <a:gd name="connsiteX12" fmla="*/ 560261 w 563598"/>
              <a:gd name="connsiteY12" fmla="*/ 390127 h 605336"/>
              <a:gd name="connsiteX13" fmla="*/ 562985 w 563598"/>
              <a:gd name="connsiteY13" fmla="*/ 400006 h 605336"/>
              <a:gd name="connsiteX14" fmla="*/ 553809 w 563598"/>
              <a:gd name="connsiteY14" fmla="*/ 424200 h 605336"/>
              <a:gd name="connsiteX15" fmla="*/ 532444 w 563598"/>
              <a:gd name="connsiteY15" fmla="*/ 438945 h 605336"/>
              <a:gd name="connsiteX16" fmla="*/ 522120 w 563598"/>
              <a:gd name="connsiteY16" fmla="*/ 438945 h 605336"/>
              <a:gd name="connsiteX17" fmla="*/ 503767 w 563598"/>
              <a:gd name="connsiteY17" fmla="*/ 457413 h 605336"/>
              <a:gd name="connsiteX18" fmla="*/ 503767 w 563598"/>
              <a:gd name="connsiteY18" fmla="*/ 492917 h 605336"/>
              <a:gd name="connsiteX19" fmla="*/ 481542 w 563598"/>
              <a:gd name="connsiteY19" fmla="*/ 537583 h 605336"/>
              <a:gd name="connsiteX20" fmla="*/ 481542 w 563598"/>
              <a:gd name="connsiteY20" fmla="*/ 581247 h 605336"/>
              <a:gd name="connsiteX21" fmla="*/ 493586 w 563598"/>
              <a:gd name="connsiteY21" fmla="*/ 581247 h 605336"/>
              <a:gd name="connsiteX22" fmla="*/ 505631 w 563598"/>
              <a:gd name="connsiteY22" fmla="*/ 593702 h 605336"/>
              <a:gd name="connsiteX23" fmla="*/ 493156 w 563598"/>
              <a:gd name="connsiteY23" fmla="*/ 605298 h 605336"/>
              <a:gd name="connsiteX24" fmla="*/ 469497 w 563598"/>
              <a:gd name="connsiteY24" fmla="*/ 605298 h 605336"/>
              <a:gd name="connsiteX25" fmla="*/ 457453 w 563598"/>
              <a:gd name="connsiteY25" fmla="*/ 593273 h 605336"/>
              <a:gd name="connsiteX26" fmla="*/ 457453 w 563598"/>
              <a:gd name="connsiteY26" fmla="*/ 550038 h 605336"/>
              <a:gd name="connsiteX27" fmla="*/ 406264 w 563598"/>
              <a:gd name="connsiteY27" fmla="*/ 573373 h 605336"/>
              <a:gd name="connsiteX28" fmla="*/ 402536 w 563598"/>
              <a:gd name="connsiteY28" fmla="*/ 581247 h 605336"/>
              <a:gd name="connsiteX29" fmla="*/ 427485 w 563598"/>
              <a:gd name="connsiteY29" fmla="*/ 581247 h 605336"/>
              <a:gd name="connsiteX30" fmla="*/ 439530 w 563598"/>
              <a:gd name="connsiteY30" fmla="*/ 593702 h 605336"/>
              <a:gd name="connsiteX31" fmla="*/ 426912 w 563598"/>
              <a:gd name="connsiteY31" fmla="*/ 605298 h 605336"/>
              <a:gd name="connsiteX32" fmla="*/ 361384 w 563598"/>
              <a:gd name="connsiteY32" fmla="*/ 605298 h 605336"/>
              <a:gd name="connsiteX33" fmla="*/ 317221 w 563598"/>
              <a:gd name="connsiteY33" fmla="*/ 575521 h 605336"/>
              <a:gd name="connsiteX34" fmla="*/ 287683 w 563598"/>
              <a:gd name="connsiteY34" fmla="*/ 512673 h 605336"/>
              <a:gd name="connsiteX35" fmla="*/ 301018 w 563598"/>
              <a:gd name="connsiteY35" fmla="*/ 502222 h 605336"/>
              <a:gd name="connsiteX36" fmla="*/ 311486 w 563598"/>
              <a:gd name="connsiteY36" fmla="*/ 515680 h 605336"/>
              <a:gd name="connsiteX37" fmla="*/ 315500 w 563598"/>
              <a:gd name="connsiteY37" fmla="*/ 543166 h 605336"/>
              <a:gd name="connsiteX38" fmla="*/ 356079 w 563598"/>
              <a:gd name="connsiteY38" fmla="*/ 492917 h 605336"/>
              <a:gd name="connsiteX39" fmla="*/ 410566 w 563598"/>
              <a:gd name="connsiteY39" fmla="*/ 468580 h 605336"/>
              <a:gd name="connsiteX40" fmla="*/ 426338 w 563598"/>
              <a:gd name="connsiteY40" fmla="*/ 458845 h 605336"/>
              <a:gd name="connsiteX41" fmla="*/ 247535 w 563598"/>
              <a:gd name="connsiteY41" fmla="*/ 378102 h 605336"/>
              <a:gd name="connsiteX42" fmla="*/ 236495 w 563598"/>
              <a:gd name="connsiteY42" fmla="*/ 381538 h 605336"/>
              <a:gd name="connsiteX43" fmla="*/ 209825 w 563598"/>
              <a:gd name="connsiteY43" fmla="*/ 358346 h 605336"/>
              <a:gd name="connsiteX44" fmla="*/ 200791 w 563598"/>
              <a:gd name="connsiteY44" fmla="*/ 227067 h 605336"/>
              <a:gd name="connsiteX45" fmla="*/ 200218 w 563598"/>
              <a:gd name="connsiteY45" fmla="*/ 575378 h 605336"/>
              <a:gd name="connsiteX46" fmla="*/ 168816 w 563598"/>
              <a:gd name="connsiteY46" fmla="*/ 605298 h 605336"/>
              <a:gd name="connsiteX47" fmla="*/ 140139 w 563598"/>
              <a:gd name="connsiteY47" fmla="*/ 574519 h 605336"/>
              <a:gd name="connsiteX48" fmla="*/ 140139 w 563598"/>
              <a:gd name="connsiteY48" fmla="*/ 386262 h 605336"/>
              <a:gd name="connsiteX49" fmla="*/ 130102 w 563598"/>
              <a:gd name="connsiteY49" fmla="*/ 376241 h 605336"/>
              <a:gd name="connsiteX50" fmla="*/ 120208 w 563598"/>
              <a:gd name="connsiteY50" fmla="*/ 386262 h 605336"/>
              <a:gd name="connsiteX51" fmla="*/ 120208 w 563598"/>
              <a:gd name="connsiteY51" fmla="*/ 575378 h 605336"/>
              <a:gd name="connsiteX52" fmla="*/ 88663 w 563598"/>
              <a:gd name="connsiteY52" fmla="*/ 605298 h 605336"/>
              <a:gd name="connsiteX53" fmla="*/ 59986 w 563598"/>
              <a:gd name="connsiteY53" fmla="*/ 574519 h 605336"/>
              <a:gd name="connsiteX54" fmla="*/ 59556 w 563598"/>
              <a:gd name="connsiteY54" fmla="*/ 220768 h 605336"/>
              <a:gd name="connsiteX55" fmla="*/ 50092 w 563598"/>
              <a:gd name="connsiteY55" fmla="*/ 358346 h 605336"/>
              <a:gd name="connsiteX56" fmla="*/ 23279 w 563598"/>
              <a:gd name="connsiteY56" fmla="*/ 381538 h 605336"/>
              <a:gd name="connsiteX57" fmla="*/ 50 w 563598"/>
              <a:gd name="connsiteY57" fmla="*/ 354910 h 605336"/>
              <a:gd name="connsiteX58" fmla="*/ 14102 w 563598"/>
              <a:gd name="connsiteY58" fmla="*/ 152051 h 605336"/>
              <a:gd name="connsiteX59" fmla="*/ 39768 w 563598"/>
              <a:gd name="connsiteY59" fmla="*/ 128716 h 605336"/>
              <a:gd name="connsiteX60" fmla="*/ 129948 w 563598"/>
              <a:gd name="connsiteY60" fmla="*/ 0 h 605336"/>
              <a:gd name="connsiteX61" fmla="*/ 184425 w 563598"/>
              <a:gd name="connsiteY61" fmla="*/ 54336 h 605336"/>
              <a:gd name="connsiteX62" fmla="*/ 129948 w 563598"/>
              <a:gd name="connsiteY62" fmla="*/ 108672 h 605336"/>
              <a:gd name="connsiteX63" fmla="*/ 75471 w 563598"/>
              <a:gd name="connsiteY63" fmla="*/ 54336 h 605336"/>
              <a:gd name="connsiteX64" fmla="*/ 129948 w 563598"/>
              <a:gd name="connsiteY64" fmla="*/ 0 h 60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63598" h="605336">
                <a:moveTo>
                  <a:pt x="39768" y="128716"/>
                </a:moveTo>
                <a:lnTo>
                  <a:pt x="220149" y="128716"/>
                </a:lnTo>
                <a:cubicBezTo>
                  <a:pt x="233483" y="128429"/>
                  <a:pt x="244811" y="138594"/>
                  <a:pt x="245815" y="152051"/>
                </a:cubicBezTo>
                <a:lnTo>
                  <a:pt x="259867" y="354910"/>
                </a:lnTo>
                <a:cubicBezTo>
                  <a:pt x="259867" y="355482"/>
                  <a:pt x="259867" y="356055"/>
                  <a:pt x="259867" y="356628"/>
                </a:cubicBezTo>
                <a:cubicBezTo>
                  <a:pt x="302882" y="385260"/>
                  <a:pt x="381602" y="429353"/>
                  <a:pt x="435228" y="435796"/>
                </a:cubicBezTo>
                <a:cubicBezTo>
                  <a:pt x="428202" y="429926"/>
                  <a:pt x="424761" y="420334"/>
                  <a:pt x="427485" y="411172"/>
                </a:cubicBezTo>
                <a:cubicBezTo>
                  <a:pt x="429923" y="402726"/>
                  <a:pt x="445839" y="386262"/>
                  <a:pt x="455732" y="376670"/>
                </a:cubicBezTo>
                <a:cubicBezTo>
                  <a:pt x="455876" y="376527"/>
                  <a:pt x="456019" y="376384"/>
                  <a:pt x="456162" y="376241"/>
                </a:cubicBezTo>
                <a:cubicBezTo>
                  <a:pt x="461324" y="360493"/>
                  <a:pt x="476093" y="349040"/>
                  <a:pt x="493730" y="349040"/>
                </a:cubicBezTo>
                <a:cubicBezTo>
                  <a:pt x="515381" y="349040"/>
                  <a:pt x="533018" y="366649"/>
                  <a:pt x="533018" y="388409"/>
                </a:cubicBezTo>
                <a:lnTo>
                  <a:pt x="554669" y="388409"/>
                </a:lnTo>
                <a:cubicBezTo>
                  <a:pt x="556676" y="388409"/>
                  <a:pt x="558684" y="388982"/>
                  <a:pt x="560261" y="390127"/>
                </a:cubicBezTo>
                <a:cubicBezTo>
                  <a:pt x="563272" y="392561"/>
                  <a:pt x="564419" y="396570"/>
                  <a:pt x="562985" y="400006"/>
                </a:cubicBezTo>
                <a:lnTo>
                  <a:pt x="553809" y="424200"/>
                </a:lnTo>
                <a:cubicBezTo>
                  <a:pt x="550511" y="433076"/>
                  <a:pt x="541907" y="438945"/>
                  <a:pt x="532444" y="438945"/>
                </a:cubicBezTo>
                <a:lnTo>
                  <a:pt x="522120" y="438945"/>
                </a:lnTo>
                <a:cubicBezTo>
                  <a:pt x="511940" y="438945"/>
                  <a:pt x="503767" y="447249"/>
                  <a:pt x="503767" y="457413"/>
                </a:cubicBezTo>
                <a:lnTo>
                  <a:pt x="503767" y="492917"/>
                </a:lnTo>
                <a:cubicBezTo>
                  <a:pt x="503767" y="510669"/>
                  <a:pt x="495307" y="527132"/>
                  <a:pt x="481542" y="537583"/>
                </a:cubicBezTo>
                <a:lnTo>
                  <a:pt x="481542" y="581247"/>
                </a:lnTo>
                <a:lnTo>
                  <a:pt x="493586" y="581247"/>
                </a:lnTo>
                <a:cubicBezTo>
                  <a:pt x="500469" y="581247"/>
                  <a:pt x="505918" y="586831"/>
                  <a:pt x="505631" y="593702"/>
                </a:cubicBezTo>
                <a:cubicBezTo>
                  <a:pt x="505487" y="600288"/>
                  <a:pt x="499752" y="605298"/>
                  <a:pt x="493156" y="605298"/>
                </a:cubicBezTo>
                <a:lnTo>
                  <a:pt x="469497" y="605298"/>
                </a:lnTo>
                <a:cubicBezTo>
                  <a:pt x="462902" y="605298"/>
                  <a:pt x="457453" y="600001"/>
                  <a:pt x="457453" y="593273"/>
                </a:cubicBezTo>
                <a:lnTo>
                  <a:pt x="457453" y="550038"/>
                </a:lnTo>
                <a:lnTo>
                  <a:pt x="406264" y="573373"/>
                </a:lnTo>
                <a:cubicBezTo>
                  <a:pt x="405260" y="576093"/>
                  <a:pt x="404113" y="578813"/>
                  <a:pt x="402536" y="581247"/>
                </a:cubicBezTo>
                <a:lnTo>
                  <a:pt x="427485" y="581247"/>
                </a:lnTo>
                <a:cubicBezTo>
                  <a:pt x="434224" y="581247"/>
                  <a:pt x="439673" y="586831"/>
                  <a:pt x="439530" y="593702"/>
                </a:cubicBezTo>
                <a:cubicBezTo>
                  <a:pt x="439243" y="600288"/>
                  <a:pt x="433507" y="605298"/>
                  <a:pt x="426912" y="605298"/>
                </a:cubicBezTo>
                <a:lnTo>
                  <a:pt x="361384" y="605298"/>
                </a:lnTo>
                <a:cubicBezTo>
                  <a:pt x="341453" y="605298"/>
                  <a:pt x="324247" y="592986"/>
                  <a:pt x="317221" y="575521"/>
                </a:cubicBezTo>
                <a:cubicBezTo>
                  <a:pt x="289117" y="564784"/>
                  <a:pt x="285389" y="530425"/>
                  <a:pt x="287683" y="512673"/>
                </a:cubicBezTo>
                <a:cubicBezTo>
                  <a:pt x="288544" y="506088"/>
                  <a:pt x="294423" y="501363"/>
                  <a:pt x="301018" y="502222"/>
                </a:cubicBezTo>
                <a:cubicBezTo>
                  <a:pt x="307614" y="503081"/>
                  <a:pt x="312346" y="509094"/>
                  <a:pt x="311486" y="515680"/>
                </a:cubicBezTo>
                <a:cubicBezTo>
                  <a:pt x="311342" y="516538"/>
                  <a:pt x="309622" y="532000"/>
                  <a:pt x="315500" y="543166"/>
                </a:cubicBezTo>
                <a:cubicBezTo>
                  <a:pt x="320089" y="521263"/>
                  <a:pt x="335001" y="502366"/>
                  <a:pt x="356079" y="492917"/>
                </a:cubicBezTo>
                <a:lnTo>
                  <a:pt x="410566" y="468580"/>
                </a:lnTo>
                <a:cubicBezTo>
                  <a:pt x="416301" y="466003"/>
                  <a:pt x="421606" y="462710"/>
                  <a:pt x="426338" y="458845"/>
                </a:cubicBezTo>
                <a:cubicBezTo>
                  <a:pt x="374862" y="451830"/>
                  <a:pt x="287397" y="403871"/>
                  <a:pt x="247535" y="378102"/>
                </a:cubicBezTo>
                <a:cubicBezTo>
                  <a:pt x="244381" y="380106"/>
                  <a:pt x="240653" y="381251"/>
                  <a:pt x="236495" y="381538"/>
                </a:cubicBezTo>
                <a:cubicBezTo>
                  <a:pt x="222586" y="382540"/>
                  <a:pt x="210828" y="371946"/>
                  <a:pt x="209825" y="358346"/>
                </a:cubicBezTo>
                <a:lnTo>
                  <a:pt x="200791" y="227067"/>
                </a:lnTo>
                <a:lnTo>
                  <a:pt x="200218" y="575378"/>
                </a:lnTo>
                <a:cubicBezTo>
                  <a:pt x="200218" y="592414"/>
                  <a:pt x="186023" y="606157"/>
                  <a:pt x="168816" y="605298"/>
                </a:cubicBezTo>
                <a:cubicBezTo>
                  <a:pt x="152614" y="604582"/>
                  <a:pt x="140139" y="590553"/>
                  <a:pt x="140139" y="574519"/>
                </a:cubicBezTo>
                <a:lnTo>
                  <a:pt x="140139" y="386262"/>
                </a:lnTo>
                <a:cubicBezTo>
                  <a:pt x="140139" y="380822"/>
                  <a:pt x="135694" y="376241"/>
                  <a:pt x="130102" y="376241"/>
                </a:cubicBezTo>
                <a:cubicBezTo>
                  <a:pt x="124653" y="376241"/>
                  <a:pt x="120208" y="380822"/>
                  <a:pt x="120208" y="386262"/>
                </a:cubicBezTo>
                <a:lnTo>
                  <a:pt x="120208" y="575378"/>
                </a:lnTo>
                <a:cubicBezTo>
                  <a:pt x="120208" y="592414"/>
                  <a:pt x="105870" y="606157"/>
                  <a:pt x="88663" y="605298"/>
                </a:cubicBezTo>
                <a:cubicBezTo>
                  <a:pt x="72460" y="604582"/>
                  <a:pt x="59986" y="590553"/>
                  <a:pt x="59986" y="574519"/>
                </a:cubicBezTo>
                <a:lnTo>
                  <a:pt x="59556" y="220768"/>
                </a:lnTo>
                <a:lnTo>
                  <a:pt x="50092" y="358346"/>
                </a:lnTo>
                <a:cubicBezTo>
                  <a:pt x="49088" y="371946"/>
                  <a:pt x="37331" y="382540"/>
                  <a:pt x="23279" y="381538"/>
                </a:cubicBezTo>
                <a:cubicBezTo>
                  <a:pt x="9514" y="380679"/>
                  <a:pt x="-810" y="368653"/>
                  <a:pt x="50" y="354910"/>
                </a:cubicBezTo>
                <a:lnTo>
                  <a:pt x="14102" y="152051"/>
                </a:lnTo>
                <a:cubicBezTo>
                  <a:pt x="14962" y="138594"/>
                  <a:pt x="26433" y="128429"/>
                  <a:pt x="39768" y="128716"/>
                </a:cubicBezTo>
                <a:close/>
                <a:moveTo>
                  <a:pt x="129948" y="0"/>
                </a:moveTo>
                <a:cubicBezTo>
                  <a:pt x="160035" y="0"/>
                  <a:pt x="184425" y="24327"/>
                  <a:pt x="184425" y="54336"/>
                </a:cubicBezTo>
                <a:cubicBezTo>
                  <a:pt x="184425" y="84345"/>
                  <a:pt x="160035" y="108672"/>
                  <a:pt x="129948" y="108672"/>
                </a:cubicBezTo>
                <a:cubicBezTo>
                  <a:pt x="99861" y="108672"/>
                  <a:pt x="75471" y="84345"/>
                  <a:pt x="75471" y="54336"/>
                </a:cubicBezTo>
                <a:cubicBezTo>
                  <a:pt x="75471" y="24327"/>
                  <a:pt x="99861" y="0"/>
                  <a:pt x="129948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F6134D27-85D9-0768-8922-42DEDB5A183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10084037" y="5007847"/>
            <a:ext cx="1345238" cy="1345238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DB3EB153-F2E5-8E4D-BBE1-7B91620FB3D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10462943" y="3332853"/>
            <a:ext cx="1210450" cy="1186574"/>
          </a:xfrm>
          <a:prstGeom prst="rect">
            <a:avLst/>
          </a:prstGeom>
        </p:spPr>
      </p:pic>
      <p:sp>
        <p:nvSpPr>
          <p:cNvPr id="20" name="night-protrait_98071">
            <a:extLst>
              <a:ext uri="{FF2B5EF4-FFF2-40B4-BE49-F238E27FC236}">
                <a16:creationId xmlns:a16="http://schemas.microsoft.com/office/drawing/2014/main" id="{F021A15F-D0B7-9B04-B0D2-FDDE9FAD5192}"/>
              </a:ext>
            </a:extLst>
          </p:cNvPr>
          <p:cNvSpPr/>
          <p:nvPr/>
        </p:nvSpPr>
        <p:spPr>
          <a:xfrm flipH="1">
            <a:off x="2598755" y="3618963"/>
            <a:ext cx="1139942" cy="775758"/>
          </a:xfrm>
          <a:custGeom>
            <a:avLst/>
            <a:gdLst>
              <a:gd name="connsiteX0" fmla="*/ 101120 w 607639"/>
              <a:gd name="connsiteY0" fmla="*/ 395519 h 413513"/>
              <a:gd name="connsiteX1" fmla="*/ 506518 w 607639"/>
              <a:gd name="connsiteY1" fmla="*/ 395519 h 413513"/>
              <a:gd name="connsiteX2" fmla="*/ 506518 w 607639"/>
              <a:gd name="connsiteY2" fmla="*/ 413513 h 413513"/>
              <a:gd name="connsiteX3" fmla="*/ 101120 w 607639"/>
              <a:gd name="connsiteY3" fmla="*/ 413513 h 413513"/>
              <a:gd name="connsiteX4" fmla="*/ 242094 w 607639"/>
              <a:gd name="connsiteY4" fmla="*/ 198272 h 413513"/>
              <a:gd name="connsiteX5" fmla="*/ 267461 w 607639"/>
              <a:gd name="connsiteY5" fmla="*/ 253816 h 413513"/>
              <a:gd name="connsiteX6" fmla="*/ 242094 w 607639"/>
              <a:gd name="connsiteY6" fmla="*/ 309450 h 413513"/>
              <a:gd name="connsiteX7" fmla="*/ 365545 w 607639"/>
              <a:gd name="connsiteY7" fmla="*/ 309450 h 413513"/>
              <a:gd name="connsiteX8" fmla="*/ 340089 w 607639"/>
              <a:gd name="connsiteY8" fmla="*/ 253816 h 413513"/>
              <a:gd name="connsiteX9" fmla="*/ 365545 w 607639"/>
              <a:gd name="connsiteY9" fmla="*/ 198272 h 413513"/>
              <a:gd name="connsiteX10" fmla="*/ 389330 w 607639"/>
              <a:gd name="connsiteY10" fmla="*/ 72329 h 413513"/>
              <a:gd name="connsiteX11" fmla="*/ 403388 w 607639"/>
              <a:gd name="connsiteY11" fmla="*/ 86368 h 413513"/>
              <a:gd name="connsiteX12" fmla="*/ 417445 w 607639"/>
              <a:gd name="connsiteY12" fmla="*/ 72329 h 413513"/>
              <a:gd name="connsiteX13" fmla="*/ 430167 w 607639"/>
              <a:gd name="connsiteY13" fmla="*/ 85035 h 413513"/>
              <a:gd name="connsiteX14" fmla="*/ 416110 w 607639"/>
              <a:gd name="connsiteY14" fmla="*/ 99073 h 413513"/>
              <a:gd name="connsiteX15" fmla="*/ 430167 w 607639"/>
              <a:gd name="connsiteY15" fmla="*/ 113112 h 413513"/>
              <a:gd name="connsiteX16" fmla="*/ 417445 w 607639"/>
              <a:gd name="connsiteY16" fmla="*/ 125818 h 413513"/>
              <a:gd name="connsiteX17" fmla="*/ 403388 w 607639"/>
              <a:gd name="connsiteY17" fmla="*/ 111868 h 413513"/>
              <a:gd name="connsiteX18" fmla="*/ 389330 w 607639"/>
              <a:gd name="connsiteY18" fmla="*/ 125818 h 413513"/>
              <a:gd name="connsiteX19" fmla="*/ 376608 w 607639"/>
              <a:gd name="connsiteY19" fmla="*/ 113112 h 413513"/>
              <a:gd name="connsiteX20" fmla="*/ 390665 w 607639"/>
              <a:gd name="connsiteY20" fmla="*/ 99073 h 413513"/>
              <a:gd name="connsiteX21" fmla="*/ 376608 w 607639"/>
              <a:gd name="connsiteY21" fmla="*/ 85035 h 413513"/>
              <a:gd name="connsiteX22" fmla="*/ 190194 w 607639"/>
              <a:gd name="connsiteY22" fmla="*/ 72329 h 413513"/>
              <a:gd name="connsiteX23" fmla="*/ 204252 w 607639"/>
              <a:gd name="connsiteY23" fmla="*/ 86368 h 413513"/>
              <a:gd name="connsiteX24" fmla="*/ 218220 w 607639"/>
              <a:gd name="connsiteY24" fmla="*/ 72329 h 413513"/>
              <a:gd name="connsiteX25" fmla="*/ 231031 w 607639"/>
              <a:gd name="connsiteY25" fmla="*/ 85035 h 413513"/>
              <a:gd name="connsiteX26" fmla="*/ 216974 w 607639"/>
              <a:gd name="connsiteY26" fmla="*/ 99073 h 413513"/>
              <a:gd name="connsiteX27" fmla="*/ 231031 w 607639"/>
              <a:gd name="connsiteY27" fmla="*/ 113112 h 413513"/>
              <a:gd name="connsiteX28" fmla="*/ 218220 w 607639"/>
              <a:gd name="connsiteY28" fmla="*/ 125818 h 413513"/>
              <a:gd name="connsiteX29" fmla="*/ 204252 w 607639"/>
              <a:gd name="connsiteY29" fmla="*/ 111868 h 413513"/>
              <a:gd name="connsiteX30" fmla="*/ 190194 w 607639"/>
              <a:gd name="connsiteY30" fmla="*/ 125818 h 413513"/>
              <a:gd name="connsiteX31" fmla="*/ 177472 w 607639"/>
              <a:gd name="connsiteY31" fmla="*/ 113112 h 413513"/>
              <a:gd name="connsiteX32" fmla="*/ 191440 w 607639"/>
              <a:gd name="connsiteY32" fmla="*/ 99073 h 413513"/>
              <a:gd name="connsiteX33" fmla="*/ 177472 w 607639"/>
              <a:gd name="connsiteY33" fmla="*/ 85035 h 413513"/>
              <a:gd name="connsiteX34" fmla="*/ 493893 w 607639"/>
              <a:gd name="connsiteY34" fmla="*/ 70283 h 413513"/>
              <a:gd name="connsiteX35" fmla="*/ 511948 w 607639"/>
              <a:gd name="connsiteY35" fmla="*/ 70283 h 413513"/>
              <a:gd name="connsiteX36" fmla="*/ 511948 w 607639"/>
              <a:gd name="connsiteY36" fmla="*/ 90117 h 413513"/>
              <a:gd name="connsiteX37" fmla="*/ 531782 w 607639"/>
              <a:gd name="connsiteY37" fmla="*/ 90117 h 413513"/>
              <a:gd name="connsiteX38" fmla="*/ 531782 w 607639"/>
              <a:gd name="connsiteY38" fmla="*/ 108171 h 413513"/>
              <a:gd name="connsiteX39" fmla="*/ 511948 w 607639"/>
              <a:gd name="connsiteY39" fmla="*/ 108171 h 413513"/>
              <a:gd name="connsiteX40" fmla="*/ 511948 w 607639"/>
              <a:gd name="connsiteY40" fmla="*/ 128005 h 413513"/>
              <a:gd name="connsiteX41" fmla="*/ 493893 w 607639"/>
              <a:gd name="connsiteY41" fmla="*/ 128005 h 413513"/>
              <a:gd name="connsiteX42" fmla="*/ 493893 w 607639"/>
              <a:gd name="connsiteY42" fmla="*/ 108171 h 413513"/>
              <a:gd name="connsiteX43" fmla="*/ 474059 w 607639"/>
              <a:gd name="connsiteY43" fmla="*/ 108171 h 413513"/>
              <a:gd name="connsiteX44" fmla="*/ 474059 w 607639"/>
              <a:gd name="connsiteY44" fmla="*/ 90117 h 413513"/>
              <a:gd name="connsiteX45" fmla="*/ 493893 w 607639"/>
              <a:gd name="connsiteY45" fmla="*/ 90117 h 413513"/>
              <a:gd name="connsiteX46" fmla="*/ 294781 w 607639"/>
              <a:gd name="connsiteY46" fmla="*/ 70283 h 413513"/>
              <a:gd name="connsiteX47" fmla="*/ 312858 w 607639"/>
              <a:gd name="connsiteY47" fmla="*/ 70283 h 413513"/>
              <a:gd name="connsiteX48" fmla="*/ 312858 w 607639"/>
              <a:gd name="connsiteY48" fmla="*/ 90117 h 413513"/>
              <a:gd name="connsiteX49" fmla="*/ 332716 w 607639"/>
              <a:gd name="connsiteY49" fmla="*/ 90117 h 413513"/>
              <a:gd name="connsiteX50" fmla="*/ 332716 w 607639"/>
              <a:gd name="connsiteY50" fmla="*/ 108171 h 413513"/>
              <a:gd name="connsiteX51" fmla="*/ 312858 w 607639"/>
              <a:gd name="connsiteY51" fmla="*/ 108171 h 413513"/>
              <a:gd name="connsiteX52" fmla="*/ 312858 w 607639"/>
              <a:gd name="connsiteY52" fmla="*/ 128005 h 413513"/>
              <a:gd name="connsiteX53" fmla="*/ 294781 w 607639"/>
              <a:gd name="connsiteY53" fmla="*/ 128005 h 413513"/>
              <a:gd name="connsiteX54" fmla="*/ 294781 w 607639"/>
              <a:gd name="connsiteY54" fmla="*/ 108171 h 413513"/>
              <a:gd name="connsiteX55" fmla="*/ 274923 w 607639"/>
              <a:gd name="connsiteY55" fmla="*/ 108171 h 413513"/>
              <a:gd name="connsiteX56" fmla="*/ 274923 w 607639"/>
              <a:gd name="connsiteY56" fmla="*/ 90117 h 413513"/>
              <a:gd name="connsiteX57" fmla="*/ 294781 w 607639"/>
              <a:gd name="connsiteY57" fmla="*/ 90117 h 413513"/>
              <a:gd name="connsiteX58" fmla="*/ 95692 w 607639"/>
              <a:gd name="connsiteY58" fmla="*/ 70283 h 413513"/>
              <a:gd name="connsiteX59" fmla="*/ 113658 w 607639"/>
              <a:gd name="connsiteY59" fmla="*/ 70283 h 413513"/>
              <a:gd name="connsiteX60" fmla="*/ 113658 w 607639"/>
              <a:gd name="connsiteY60" fmla="*/ 90117 h 413513"/>
              <a:gd name="connsiteX61" fmla="*/ 133581 w 607639"/>
              <a:gd name="connsiteY61" fmla="*/ 90117 h 413513"/>
              <a:gd name="connsiteX62" fmla="*/ 133581 w 607639"/>
              <a:gd name="connsiteY62" fmla="*/ 108171 h 413513"/>
              <a:gd name="connsiteX63" fmla="*/ 113658 w 607639"/>
              <a:gd name="connsiteY63" fmla="*/ 108171 h 413513"/>
              <a:gd name="connsiteX64" fmla="*/ 113658 w 607639"/>
              <a:gd name="connsiteY64" fmla="*/ 128005 h 413513"/>
              <a:gd name="connsiteX65" fmla="*/ 95692 w 607639"/>
              <a:gd name="connsiteY65" fmla="*/ 128005 h 413513"/>
              <a:gd name="connsiteX66" fmla="*/ 95692 w 607639"/>
              <a:gd name="connsiteY66" fmla="*/ 108171 h 413513"/>
              <a:gd name="connsiteX67" fmla="*/ 75858 w 607639"/>
              <a:gd name="connsiteY67" fmla="*/ 108171 h 413513"/>
              <a:gd name="connsiteX68" fmla="*/ 75858 w 607639"/>
              <a:gd name="connsiteY68" fmla="*/ 90117 h 413513"/>
              <a:gd name="connsiteX69" fmla="*/ 95692 w 607639"/>
              <a:gd name="connsiteY69" fmla="*/ 90117 h 413513"/>
              <a:gd name="connsiteX70" fmla="*/ 0 w 607639"/>
              <a:gd name="connsiteY70" fmla="*/ 0 h 413513"/>
              <a:gd name="connsiteX71" fmla="*/ 129325 w 607639"/>
              <a:gd name="connsiteY71" fmla="*/ 0 h 413513"/>
              <a:gd name="connsiteX72" fmla="*/ 129325 w 607639"/>
              <a:gd name="connsiteY72" fmla="*/ 17952 h 413513"/>
              <a:gd name="connsiteX73" fmla="*/ 18246 w 607639"/>
              <a:gd name="connsiteY73" fmla="*/ 17952 h 413513"/>
              <a:gd name="connsiteX74" fmla="*/ 189581 w 607639"/>
              <a:gd name="connsiteY74" fmla="*/ 180231 h 413513"/>
              <a:gd name="connsiteX75" fmla="*/ 193764 w 607639"/>
              <a:gd name="connsiteY75" fmla="*/ 180231 h 413513"/>
              <a:gd name="connsiteX76" fmla="*/ 413786 w 607639"/>
              <a:gd name="connsiteY76" fmla="*/ 180231 h 413513"/>
              <a:gd name="connsiteX77" fmla="*/ 418058 w 607639"/>
              <a:gd name="connsiteY77" fmla="*/ 180231 h 413513"/>
              <a:gd name="connsiteX78" fmla="*/ 583519 w 607639"/>
              <a:gd name="connsiteY78" fmla="*/ 54034 h 413513"/>
              <a:gd name="connsiteX79" fmla="*/ 190738 w 607639"/>
              <a:gd name="connsiteY79" fmla="*/ 54034 h 413513"/>
              <a:gd name="connsiteX80" fmla="*/ 190738 w 607639"/>
              <a:gd name="connsiteY80" fmla="*/ 35993 h 413513"/>
              <a:gd name="connsiteX81" fmla="*/ 587435 w 607639"/>
              <a:gd name="connsiteY81" fmla="*/ 35993 h 413513"/>
              <a:gd name="connsiteX82" fmla="*/ 589304 w 607639"/>
              <a:gd name="connsiteY82" fmla="*/ 17952 h 413513"/>
              <a:gd name="connsiteX83" fmla="*/ 153445 w 607639"/>
              <a:gd name="connsiteY83" fmla="*/ 17952 h 413513"/>
              <a:gd name="connsiteX84" fmla="*/ 153445 w 607639"/>
              <a:gd name="connsiteY84" fmla="*/ 0 h 413513"/>
              <a:gd name="connsiteX85" fmla="*/ 607639 w 607639"/>
              <a:gd name="connsiteY85" fmla="*/ 0 h 413513"/>
              <a:gd name="connsiteX86" fmla="*/ 607639 w 607639"/>
              <a:gd name="connsiteY86" fmla="*/ 8976 h 413513"/>
              <a:gd name="connsiteX87" fmla="*/ 418058 w 607639"/>
              <a:gd name="connsiteY87" fmla="*/ 198272 h 413513"/>
              <a:gd name="connsiteX88" fmla="*/ 413786 w 607639"/>
              <a:gd name="connsiteY88" fmla="*/ 198272 h 413513"/>
              <a:gd name="connsiteX89" fmla="*/ 358157 w 607639"/>
              <a:gd name="connsiteY89" fmla="*/ 253816 h 413513"/>
              <a:gd name="connsiteX90" fmla="*/ 413786 w 607639"/>
              <a:gd name="connsiteY90" fmla="*/ 309450 h 413513"/>
              <a:gd name="connsiteX91" fmla="*/ 470927 w 607639"/>
              <a:gd name="connsiteY91" fmla="*/ 368460 h 413513"/>
              <a:gd name="connsiteX92" fmla="*/ 470927 w 607639"/>
              <a:gd name="connsiteY92" fmla="*/ 377525 h 413513"/>
              <a:gd name="connsiteX93" fmla="*/ 253665 w 607639"/>
              <a:gd name="connsiteY93" fmla="*/ 377525 h 413513"/>
              <a:gd name="connsiteX94" fmla="*/ 253665 w 607639"/>
              <a:gd name="connsiteY94" fmla="*/ 359484 h 413513"/>
              <a:gd name="connsiteX95" fmla="*/ 451880 w 607639"/>
              <a:gd name="connsiteY95" fmla="*/ 359484 h 413513"/>
              <a:gd name="connsiteX96" fmla="*/ 411738 w 607639"/>
              <a:gd name="connsiteY96" fmla="*/ 327490 h 413513"/>
              <a:gd name="connsiteX97" fmla="*/ 195901 w 607639"/>
              <a:gd name="connsiteY97" fmla="*/ 327490 h 413513"/>
              <a:gd name="connsiteX98" fmla="*/ 155759 w 607639"/>
              <a:gd name="connsiteY98" fmla="*/ 359484 h 413513"/>
              <a:gd name="connsiteX99" fmla="*/ 229634 w 607639"/>
              <a:gd name="connsiteY99" fmla="*/ 359484 h 413513"/>
              <a:gd name="connsiteX100" fmla="*/ 229634 w 607639"/>
              <a:gd name="connsiteY100" fmla="*/ 377525 h 413513"/>
              <a:gd name="connsiteX101" fmla="*/ 136712 w 607639"/>
              <a:gd name="connsiteY101" fmla="*/ 377525 h 413513"/>
              <a:gd name="connsiteX102" fmla="*/ 136712 w 607639"/>
              <a:gd name="connsiteY102" fmla="*/ 368460 h 413513"/>
              <a:gd name="connsiteX103" fmla="*/ 193764 w 607639"/>
              <a:gd name="connsiteY103" fmla="*/ 309450 h 413513"/>
              <a:gd name="connsiteX104" fmla="*/ 249482 w 607639"/>
              <a:gd name="connsiteY104" fmla="*/ 253816 h 413513"/>
              <a:gd name="connsiteX105" fmla="*/ 193764 w 607639"/>
              <a:gd name="connsiteY105" fmla="*/ 198272 h 413513"/>
              <a:gd name="connsiteX106" fmla="*/ 189581 w 607639"/>
              <a:gd name="connsiteY106" fmla="*/ 198272 h 413513"/>
              <a:gd name="connsiteX107" fmla="*/ 0 w 607639"/>
              <a:gd name="connsiteY107" fmla="*/ 8976 h 413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607639" h="413513">
                <a:moveTo>
                  <a:pt x="101120" y="395519"/>
                </a:moveTo>
                <a:lnTo>
                  <a:pt x="506518" y="395519"/>
                </a:lnTo>
                <a:lnTo>
                  <a:pt x="506518" y="413513"/>
                </a:lnTo>
                <a:lnTo>
                  <a:pt x="101120" y="413513"/>
                </a:lnTo>
                <a:close/>
                <a:moveTo>
                  <a:pt x="242094" y="198272"/>
                </a:moveTo>
                <a:cubicBezTo>
                  <a:pt x="257670" y="211780"/>
                  <a:pt x="267461" y="231687"/>
                  <a:pt x="267461" y="253816"/>
                </a:cubicBezTo>
                <a:cubicBezTo>
                  <a:pt x="267461" y="276034"/>
                  <a:pt x="257670" y="295941"/>
                  <a:pt x="242094" y="309450"/>
                </a:cubicBezTo>
                <a:lnTo>
                  <a:pt x="365545" y="309450"/>
                </a:lnTo>
                <a:cubicBezTo>
                  <a:pt x="349969" y="295941"/>
                  <a:pt x="340089" y="276034"/>
                  <a:pt x="340089" y="253816"/>
                </a:cubicBezTo>
                <a:cubicBezTo>
                  <a:pt x="340089" y="231687"/>
                  <a:pt x="349969" y="211780"/>
                  <a:pt x="365545" y="198272"/>
                </a:cubicBezTo>
                <a:close/>
                <a:moveTo>
                  <a:pt x="389330" y="72329"/>
                </a:moveTo>
                <a:lnTo>
                  <a:pt x="403388" y="86368"/>
                </a:lnTo>
                <a:lnTo>
                  <a:pt x="417445" y="72329"/>
                </a:lnTo>
                <a:lnTo>
                  <a:pt x="430167" y="85035"/>
                </a:lnTo>
                <a:lnTo>
                  <a:pt x="416110" y="99073"/>
                </a:lnTo>
                <a:lnTo>
                  <a:pt x="430167" y="113112"/>
                </a:lnTo>
                <a:lnTo>
                  <a:pt x="417445" y="125818"/>
                </a:lnTo>
                <a:lnTo>
                  <a:pt x="403388" y="111868"/>
                </a:lnTo>
                <a:lnTo>
                  <a:pt x="389330" y="125818"/>
                </a:lnTo>
                <a:lnTo>
                  <a:pt x="376608" y="113112"/>
                </a:lnTo>
                <a:lnTo>
                  <a:pt x="390665" y="99073"/>
                </a:lnTo>
                <a:lnTo>
                  <a:pt x="376608" y="85035"/>
                </a:lnTo>
                <a:close/>
                <a:moveTo>
                  <a:pt x="190194" y="72329"/>
                </a:moveTo>
                <a:lnTo>
                  <a:pt x="204252" y="86368"/>
                </a:lnTo>
                <a:lnTo>
                  <a:pt x="218220" y="72329"/>
                </a:lnTo>
                <a:lnTo>
                  <a:pt x="231031" y="85035"/>
                </a:lnTo>
                <a:lnTo>
                  <a:pt x="216974" y="99073"/>
                </a:lnTo>
                <a:lnTo>
                  <a:pt x="231031" y="113112"/>
                </a:lnTo>
                <a:lnTo>
                  <a:pt x="218220" y="125818"/>
                </a:lnTo>
                <a:lnTo>
                  <a:pt x="204252" y="111868"/>
                </a:lnTo>
                <a:lnTo>
                  <a:pt x="190194" y="125818"/>
                </a:lnTo>
                <a:lnTo>
                  <a:pt x="177472" y="113112"/>
                </a:lnTo>
                <a:lnTo>
                  <a:pt x="191440" y="99073"/>
                </a:lnTo>
                <a:lnTo>
                  <a:pt x="177472" y="85035"/>
                </a:lnTo>
                <a:close/>
                <a:moveTo>
                  <a:pt x="493893" y="70283"/>
                </a:moveTo>
                <a:lnTo>
                  <a:pt x="511948" y="70283"/>
                </a:lnTo>
                <a:lnTo>
                  <a:pt x="511948" y="90117"/>
                </a:lnTo>
                <a:lnTo>
                  <a:pt x="531782" y="90117"/>
                </a:lnTo>
                <a:lnTo>
                  <a:pt x="531782" y="108171"/>
                </a:lnTo>
                <a:lnTo>
                  <a:pt x="511948" y="108171"/>
                </a:lnTo>
                <a:lnTo>
                  <a:pt x="511948" y="128005"/>
                </a:lnTo>
                <a:lnTo>
                  <a:pt x="493893" y="128005"/>
                </a:lnTo>
                <a:lnTo>
                  <a:pt x="493893" y="108171"/>
                </a:lnTo>
                <a:lnTo>
                  <a:pt x="474059" y="108171"/>
                </a:lnTo>
                <a:lnTo>
                  <a:pt x="474059" y="90117"/>
                </a:lnTo>
                <a:lnTo>
                  <a:pt x="493893" y="90117"/>
                </a:lnTo>
                <a:close/>
                <a:moveTo>
                  <a:pt x="294781" y="70283"/>
                </a:moveTo>
                <a:lnTo>
                  <a:pt x="312858" y="70283"/>
                </a:lnTo>
                <a:lnTo>
                  <a:pt x="312858" y="90117"/>
                </a:lnTo>
                <a:lnTo>
                  <a:pt x="332716" y="90117"/>
                </a:lnTo>
                <a:lnTo>
                  <a:pt x="332716" y="108171"/>
                </a:lnTo>
                <a:lnTo>
                  <a:pt x="312858" y="108171"/>
                </a:lnTo>
                <a:lnTo>
                  <a:pt x="312858" y="128005"/>
                </a:lnTo>
                <a:lnTo>
                  <a:pt x="294781" y="128005"/>
                </a:lnTo>
                <a:lnTo>
                  <a:pt x="294781" y="108171"/>
                </a:lnTo>
                <a:lnTo>
                  <a:pt x="274923" y="108171"/>
                </a:lnTo>
                <a:lnTo>
                  <a:pt x="274923" y="90117"/>
                </a:lnTo>
                <a:lnTo>
                  <a:pt x="294781" y="90117"/>
                </a:lnTo>
                <a:close/>
                <a:moveTo>
                  <a:pt x="95692" y="70283"/>
                </a:moveTo>
                <a:lnTo>
                  <a:pt x="113658" y="70283"/>
                </a:lnTo>
                <a:lnTo>
                  <a:pt x="113658" y="90117"/>
                </a:lnTo>
                <a:lnTo>
                  <a:pt x="133581" y="90117"/>
                </a:lnTo>
                <a:lnTo>
                  <a:pt x="133581" y="108171"/>
                </a:lnTo>
                <a:lnTo>
                  <a:pt x="113658" y="108171"/>
                </a:lnTo>
                <a:lnTo>
                  <a:pt x="113658" y="128005"/>
                </a:lnTo>
                <a:lnTo>
                  <a:pt x="95692" y="128005"/>
                </a:lnTo>
                <a:lnTo>
                  <a:pt x="95692" y="108171"/>
                </a:lnTo>
                <a:lnTo>
                  <a:pt x="75858" y="108171"/>
                </a:lnTo>
                <a:lnTo>
                  <a:pt x="75858" y="90117"/>
                </a:lnTo>
                <a:lnTo>
                  <a:pt x="95692" y="90117"/>
                </a:lnTo>
                <a:close/>
                <a:moveTo>
                  <a:pt x="0" y="0"/>
                </a:moveTo>
                <a:lnTo>
                  <a:pt x="129325" y="0"/>
                </a:lnTo>
                <a:lnTo>
                  <a:pt x="129325" y="17952"/>
                </a:lnTo>
                <a:lnTo>
                  <a:pt x="18246" y="17952"/>
                </a:lnTo>
                <a:cubicBezTo>
                  <a:pt x="22963" y="108245"/>
                  <a:pt x="97995" y="180231"/>
                  <a:pt x="189581" y="180231"/>
                </a:cubicBezTo>
                <a:lnTo>
                  <a:pt x="193764" y="180231"/>
                </a:lnTo>
                <a:lnTo>
                  <a:pt x="413786" y="180231"/>
                </a:lnTo>
                <a:lnTo>
                  <a:pt x="418058" y="180231"/>
                </a:lnTo>
                <a:cubicBezTo>
                  <a:pt x="497005" y="180231"/>
                  <a:pt x="563670" y="126641"/>
                  <a:pt x="583519" y="54034"/>
                </a:cubicBezTo>
                <a:lnTo>
                  <a:pt x="190738" y="54034"/>
                </a:lnTo>
                <a:lnTo>
                  <a:pt x="190738" y="35993"/>
                </a:lnTo>
                <a:lnTo>
                  <a:pt x="587435" y="35993"/>
                </a:lnTo>
                <a:cubicBezTo>
                  <a:pt x="588325" y="30127"/>
                  <a:pt x="589037" y="24084"/>
                  <a:pt x="589304" y="17952"/>
                </a:cubicBezTo>
                <a:lnTo>
                  <a:pt x="153445" y="17952"/>
                </a:lnTo>
                <a:lnTo>
                  <a:pt x="153445" y="0"/>
                </a:lnTo>
                <a:lnTo>
                  <a:pt x="607639" y="0"/>
                </a:lnTo>
                <a:lnTo>
                  <a:pt x="607639" y="8976"/>
                </a:lnTo>
                <a:cubicBezTo>
                  <a:pt x="607639" y="113311"/>
                  <a:pt x="522550" y="198272"/>
                  <a:pt x="418058" y="198272"/>
                </a:cubicBezTo>
                <a:lnTo>
                  <a:pt x="413786" y="198272"/>
                </a:lnTo>
                <a:cubicBezTo>
                  <a:pt x="383168" y="198272"/>
                  <a:pt x="358157" y="223156"/>
                  <a:pt x="358157" y="253816"/>
                </a:cubicBezTo>
                <a:cubicBezTo>
                  <a:pt x="358157" y="284477"/>
                  <a:pt x="383168" y="309450"/>
                  <a:pt x="413786" y="309450"/>
                </a:cubicBezTo>
                <a:cubicBezTo>
                  <a:pt x="445471" y="310605"/>
                  <a:pt x="470927" y="336644"/>
                  <a:pt x="470927" y="368460"/>
                </a:cubicBezTo>
                <a:lnTo>
                  <a:pt x="470927" y="377525"/>
                </a:lnTo>
                <a:lnTo>
                  <a:pt x="253665" y="377525"/>
                </a:lnTo>
                <a:lnTo>
                  <a:pt x="253665" y="359484"/>
                </a:lnTo>
                <a:lnTo>
                  <a:pt x="451880" y="359484"/>
                </a:lnTo>
                <a:cubicBezTo>
                  <a:pt x="447697" y="341177"/>
                  <a:pt x="431320" y="327490"/>
                  <a:pt x="411738" y="327490"/>
                </a:cubicBezTo>
                <a:lnTo>
                  <a:pt x="195901" y="327490"/>
                </a:lnTo>
                <a:cubicBezTo>
                  <a:pt x="176319" y="327490"/>
                  <a:pt x="159853" y="341177"/>
                  <a:pt x="155759" y="359484"/>
                </a:cubicBezTo>
                <a:lnTo>
                  <a:pt x="229634" y="359484"/>
                </a:lnTo>
                <a:lnTo>
                  <a:pt x="229634" y="377525"/>
                </a:lnTo>
                <a:lnTo>
                  <a:pt x="136712" y="377525"/>
                </a:lnTo>
                <a:lnTo>
                  <a:pt x="136712" y="368460"/>
                </a:lnTo>
                <a:cubicBezTo>
                  <a:pt x="136712" y="336644"/>
                  <a:pt x="162168" y="310605"/>
                  <a:pt x="193764" y="309450"/>
                </a:cubicBezTo>
                <a:cubicBezTo>
                  <a:pt x="224471" y="309450"/>
                  <a:pt x="249482" y="284477"/>
                  <a:pt x="249482" y="253816"/>
                </a:cubicBezTo>
                <a:cubicBezTo>
                  <a:pt x="249482" y="223156"/>
                  <a:pt x="224471" y="198272"/>
                  <a:pt x="193764" y="198272"/>
                </a:cubicBezTo>
                <a:lnTo>
                  <a:pt x="189581" y="198272"/>
                </a:lnTo>
                <a:cubicBezTo>
                  <a:pt x="85000" y="198272"/>
                  <a:pt x="0" y="113311"/>
                  <a:pt x="0" y="8976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night-protrait_98071">
            <a:extLst>
              <a:ext uri="{FF2B5EF4-FFF2-40B4-BE49-F238E27FC236}">
                <a16:creationId xmlns:a16="http://schemas.microsoft.com/office/drawing/2014/main" id="{11C91130-800C-7F5A-B9B3-8C3DAAE54906}"/>
              </a:ext>
            </a:extLst>
          </p:cNvPr>
          <p:cNvSpPr/>
          <p:nvPr/>
        </p:nvSpPr>
        <p:spPr>
          <a:xfrm flipH="1">
            <a:off x="4439021" y="1697574"/>
            <a:ext cx="1059668" cy="10784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606227" h="590209">
                <a:moveTo>
                  <a:pt x="206862" y="330101"/>
                </a:moveTo>
                <a:cubicBezTo>
                  <a:pt x="198811" y="340623"/>
                  <a:pt x="189101" y="349609"/>
                  <a:pt x="178207" y="356703"/>
                </a:cubicBezTo>
                <a:lnTo>
                  <a:pt x="208047" y="402813"/>
                </a:lnTo>
                <a:lnTo>
                  <a:pt x="237175" y="357767"/>
                </a:lnTo>
                <a:cubicBezTo>
                  <a:pt x="225690" y="350555"/>
                  <a:pt x="215388" y="341215"/>
                  <a:pt x="206862" y="330101"/>
                </a:cubicBezTo>
                <a:close/>
                <a:moveTo>
                  <a:pt x="433351" y="98156"/>
                </a:moveTo>
                <a:cubicBezTo>
                  <a:pt x="484267" y="98156"/>
                  <a:pt x="526302" y="137880"/>
                  <a:pt x="529972" y="187889"/>
                </a:cubicBezTo>
                <a:cubicBezTo>
                  <a:pt x="546431" y="193445"/>
                  <a:pt x="557680" y="208815"/>
                  <a:pt x="557680" y="226548"/>
                </a:cubicBezTo>
                <a:cubicBezTo>
                  <a:pt x="557680" y="228085"/>
                  <a:pt x="557561" y="229741"/>
                  <a:pt x="557443" y="231278"/>
                </a:cubicBezTo>
                <a:cubicBezTo>
                  <a:pt x="587755" y="248538"/>
                  <a:pt x="606227" y="280104"/>
                  <a:pt x="606227" y="315336"/>
                </a:cubicBezTo>
                <a:cubicBezTo>
                  <a:pt x="606227" y="368655"/>
                  <a:pt x="562771" y="412044"/>
                  <a:pt x="509369" y="412044"/>
                </a:cubicBezTo>
                <a:cubicBezTo>
                  <a:pt x="506291" y="412044"/>
                  <a:pt x="503212" y="411926"/>
                  <a:pt x="500133" y="411571"/>
                </a:cubicBezTo>
                <a:lnTo>
                  <a:pt x="462243" y="470092"/>
                </a:lnTo>
                <a:lnTo>
                  <a:pt x="478228" y="573657"/>
                </a:lnTo>
                <a:cubicBezTo>
                  <a:pt x="478820" y="577914"/>
                  <a:pt x="477754" y="582051"/>
                  <a:pt x="475031" y="585244"/>
                </a:cubicBezTo>
                <a:cubicBezTo>
                  <a:pt x="472307" y="588436"/>
                  <a:pt x="468163" y="590209"/>
                  <a:pt x="463664" y="590209"/>
                </a:cubicBezTo>
                <a:lnTo>
                  <a:pt x="403512" y="590209"/>
                </a:lnTo>
                <a:cubicBezTo>
                  <a:pt x="399013" y="590209"/>
                  <a:pt x="394868" y="588436"/>
                  <a:pt x="392145" y="585244"/>
                </a:cubicBezTo>
                <a:cubicBezTo>
                  <a:pt x="389422" y="582051"/>
                  <a:pt x="388356" y="577914"/>
                  <a:pt x="389066" y="573657"/>
                </a:cubicBezTo>
                <a:lnTo>
                  <a:pt x="405288" y="468319"/>
                </a:lnTo>
                <a:lnTo>
                  <a:pt x="374502" y="420792"/>
                </a:lnTo>
                <a:cubicBezTo>
                  <a:pt x="372726" y="418310"/>
                  <a:pt x="374029" y="415827"/>
                  <a:pt x="375094" y="415236"/>
                </a:cubicBezTo>
                <a:cubicBezTo>
                  <a:pt x="387764" y="409561"/>
                  <a:pt x="399605" y="402349"/>
                  <a:pt x="410261" y="393837"/>
                </a:cubicBezTo>
                <a:cubicBezTo>
                  <a:pt x="410972" y="393246"/>
                  <a:pt x="412630" y="392891"/>
                  <a:pt x="413695" y="394665"/>
                </a:cubicBezTo>
                <a:lnTo>
                  <a:pt x="434298" y="426231"/>
                </a:lnTo>
                <a:lnTo>
                  <a:pt x="454546" y="395019"/>
                </a:lnTo>
                <a:cubicBezTo>
                  <a:pt x="445666" y="388990"/>
                  <a:pt x="437732" y="381423"/>
                  <a:pt x="431220" y="372675"/>
                </a:cubicBezTo>
                <a:cubicBezTo>
                  <a:pt x="428378" y="368655"/>
                  <a:pt x="430036" y="363571"/>
                  <a:pt x="431812" y="361443"/>
                </a:cubicBezTo>
                <a:cubicBezTo>
                  <a:pt x="455020" y="332360"/>
                  <a:pt x="467334" y="297365"/>
                  <a:pt x="467334" y="260243"/>
                </a:cubicBezTo>
                <a:cubicBezTo>
                  <a:pt x="467334" y="222647"/>
                  <a:pt x="454073" y="185997"/>
                  <a:pt x="430036" y="156914"/>
                </a:cubicBezTo>
                <a:cubicBezTo>
                  <a:pt x="428615" y="155141"/>
                  <a:pt x="427786" y="152421"/>
                  <a:pt x="427786" y="150766"/>
                </a:cubicBezTo>
                <a:cubicBezTo>
                  <a:pt x="427431" y="137052"/>
                  <a:pt x="424115" y="123811"/>
                  <a:pt x="418076" y="111515"/>
                </a:cubicBezTo>
                <a:cubicBezTo>
                  <a:pt x="416774" y="108914"/>
                  <a:pt x="417011" y="105959"/>
                  <a:pt x="418432" y="103358"/>
                </a:cubicBezTo>
                <a:cubicBezTo>
                  <a:pt x="420089" y="100521"/>
                  <a:pt x="422813" y="98747"/>
                  <a:pt x="425891" y="98511"/>
                </a:cubicBezTo>
                <a:cubicBezTo>
                  <a:pt x="428378" y="98274"/>
                  <a:pt x="430864" y="98156"/>
                  <a:pt x="433351" y="98156"/>
                </a:cubicBezTo>
                <a:close/>
                <a:moveTo>
                  <a:pt x="206862" y="0"/>
                </a:moveTo>
                <a:cubicBezTo>
                  <a:pt x="267252" y="0"/>
                  <a:pt x="316865" y="46583"/>
                  <a:pt x="321720" y="105698"/>
                </a:cubicBezTo>
                <a:cubicBezTo>
                  <a:pt x="323260" y="105462"/>
                  <a:pt x="324799" y="105462"/>
                  <a:pt x="326220" y="105462"/>
                </a:cubicBezTo>
                <a:cubicBezTo>
                  <a:pt x="352625" y="105462"/>
                  <a:pt x="374176" y="126862"/>
                  <a:pt x="374176" y="153227"/>
                </a:cubicBezTo>
                <a:cubicBezTo>
                  <a:pt x="374176" y="159257"/>
                  <a:pt x="372992" y="165169"/>
                  <a:pt x="370860" y="170726"/>
                </a:cubicBezTo>
                <a:cubicBezTo>
                  <a:pt x="397740" y="192480"/>
                  <a:pt x="413725" y="225466"/>
                  <a:pt x="413725" y="260226"/>
                </a:cubicBezTo>
                <a:cubicBezTo>
                  <a:pt x="413725" y="323716"/>
                  <a:pt x="361980" y="375265"/>
                  <a:pt x="298512" y="375265"/>
                </a:cubicBezTo>
                <a:cubicBezTo>
                  <a:pt x="293183" y="375265"/>
                  <a:pt x="288092" y="374910"/>
                  <a:pt x="283000" y="374319"/>
                </a:cubicBezTo>
                <a:lnTo>
                  <a:pt x="239188" y="441829"/>
                </a:lnTo>
                <a:lnTo>
                  <a:pt x="259555" y="573657"/>
                </a:lnTo>
                <a:cubicBezTo>
                  <a:pt x="260147" y="577913"/>
                  <a:pt x="259081" y="582051"/>
                  <a:pt x="256358" y="585243"/>
                </a:cubicBezTo>
                <a:cubicBezTo>
                  <a:pt x="253634" y="588436"/>
                  <a:pt x="249490" y="590209"/>
                  <a:pt x="244990" y="590209"/>
                </a:cubicBezTo>
                <a:lnTo>
                  <a:pt x="169208" y="590209"/>
                </a:lnTo>
                <a:cubicBezTo>
                  <a:pt x="164708" y="590209"/>
                  <a:pt x="160682" y="588436"/>
                  <a:pt x="157841" y="585243"/>
                </a:cubicBezTo>
                <a:cubicBezTo>
                  <a:pt x="155236" y="582051"/>
                  <a:pt x="154052" y="577913"/>
                  <a:pt x="154762" y="573657"/>
                </a:cubicBezTo>
                <a:lnTo>
                  <a:pt x="175484" y="439583"/>
                </a:lnTo>
                <a:lnTo>
                  <a:pt x="132856" y="373965"/>
                </a:lnTo>
                <a:cubicBezTo>
                  <a:pt x="127172" y="374792"/>
                  <a:pt x="121252" y="375265"/>
                  <a:pt x="115213" y="375265"/>
                </a:cubicBezTo>
                <a:cubicBezTo>
                  <a:pt x="51745" y="375265"/>
                  <a:pt x="0" y="323716"/>
                  <a:pt x="0" y="260226"/>
                </a:cubicBezTo>
                <a:cubicBezTo>
                  <a:pt x="0" y="230669"/>
                  <a:pt x="11012" y="203121"/>
                  <a:pt x="31023" y="181721"/>
                </a:cubicBezTo>
                <a:cubicBezTo>
                  <a:pt x="20603" y="167770"/>
                  <a:pt x="14920" y="150863"/>
                  <a:pt x="14920" y="133246"/>
                </a:cubicBezTo>
                <a:cubicBezTo>
                  <a:pt x="14920" y="88555"/>
                  <a:pt x="51390" y="52140"/>
                  <a:pt x="96149" y="52140"/>
                </a:cubicBezTo>
                <a:cubicBezTo>
                  <a:pt x="100649" y="52140"/>
                  <a:pt x="105267" y="52495"/>
                  <a:pt x="109648" y="53322"/>
                </a:cubicBezTo>
                <a:cubicBezTo>
                  <a:pt x="130725" y="20336"/>
                  <a:pt x="167432" y="0"/>
                  <a:pt x="20686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night-protrait_98071">
            <a:extLst>
              <a:ext uri="{FF2B5EF4-FFF2-40B4-BE49-F238E27FC236}">
                <a16:creationId xmlns:a16="http://schemas.microsoft.com/office/drawing/2014/main" id="{3C0C365A-1D27-C7A2-208A-B31A93B94CD1}"/>
              </a:ext>
            </a:extLst>
          </p:cNvPr>
          <p:cNvSpPr/>
          <p:nvPr/>
        </p:nvSpPr>
        <p:spPr>
          <a:xfrm flipH="1">
            <a:off x="10286804" y="1507562"/>
            <a:ext cx="1042002" cy="1315627"/>
          </a:xfrm>
          <a:custGeom>
            <a:avLst/>
            <a:gdLst>
              <a:gd name="connsiteX0" fmla="*/ 39768 w 563598"/>
              <a:gd name="connsiteY0" fmla="*/ 128716 h 605336"/>
              <a:gd name="connsiteX1" fmla="*/ 220149 w 563598"/>
              <a:gd name="connsiteY1" fmla="*/ 128716 h 605336"/>
              <a:gd name="connsiteX2" fmla="*/ 245815 w 563598"/>
              <a:gd name="connsiteY2" fmla="*/ 152051 h 605336"/>
              <a:gd name="connsiteX3" fmla="*/ 259867 w 563598"/>
              <a:gd name="connsiteY3" fmla="*/ 354910 h 605336"/>
              <a:gd name="connsiteX4" fmla="*/ 259867 w 563598"/>
              <a:gd name="connsiteY4" fmla="*/ 356628 h 605336"/>
              <a:gd name="connsiteX5" fmla="*/ 435228 w 563598"/>
              <a:gd name="connsiteY5" fmla="*/ 435796 h 605336"/>
              <a:gd name="connsiteX6" fmla="*/ 427485 w 563598"/>
              <a:gd name="connsiteY6" fmla="*/ 411172 h 605336"/>
              <a:gd name="connsiteX7" fmla="*/ 455732 w 563598"/>
              <a:gd name="connsiteY7" fmla="*/ 376670 h 605336"/>
              <a:gd name="connsiteX8" fmla="*/ 456162 w 563598"/>
              <a:gd name="connsiteY8" fmla="*/ 376241 h 605336"/>
              <a:gd name="connsiteX9" fmla="*/ 493730 w 563598"/>
              <a:gd name="connsiteY9" fmla="*/ 349040 h 605336"/>
              <a:gd name="connsiteX10" fmla="*/ 533018 w 563598"/>
              <a:gd name="connsiteY10" fmla="*/ 388409 h 605336"/>
              <a:gd name="connsiteX11" fmla="*/ 554669 w 563598"/>
              <a:gd name="connsiteY11" fmla="*/ 388409 h 605336"/>
              <a:gd name="connsiteX12" fmla="*/ 560261 w 563598"/>
              <a:gd name="connsiteY12" fmla="*/ 390127 h 605336"/>
              <a:gd name="connsiteX13" fmla="*/ 562985 w 563598"/>
              <a:gd name="connsiteY13" fmla="*/ 400006 h 605336"/>
              <a:gd name="connsiteX14" fmla="*/ 553809 w 563598"/>
              <a:gd name="connsiteY14" fmla="*/ 424200 h 605336"/>
              <a:gd name="connsiteX15" fmla="*/ 532444 w 563598"/>
              <a:gd name="connsiteY15" fmla="*/ 438945 h 605336"/>
              <a:gd name="connsiteX16" fmla="*/ 522120 w 563598"/>
              <a:gd name="connsiteY16" fmla="*/ 438945 h 605336"/>
              <a:gd name="connsiteX17" fmla="*/ 503767 w 563598"/>
              <a:gd name="connsiteY17" fmla="*/ 457413 h 605336"/>
              <a:gd name="connsiteX18" fmla="*/ 503767 w 563598"/>
              <a:gd name="connsiteY18" fmla="*/ 492917 h 605336"/>
              <a:gd name="connsiteX19" fmla="*/ 481542 w 563598"/>
              <a:gd name="connsiteY19" fmla="*/ 537583 h 605336"/>
              <a:gd name="connsiteX20" fmla="*/ 481542 w 563598"/>
              <a:gd name="connsiteY20" fmla="*/ 581247 h 605336"/>
              <a:gd name="connsiteX21" fmla="*/ 493586 w 563598"/>
              <a:gd name="connsiteY21" fmla="*/ 581247 h 605336"/>
              <a:gd name="connsiteX22" fmla="*/ 505631 w 563598"/>
              <a:gd name="connsiteY22" fmla="*/ 593702 h 605336"/>
              <a:gd name="connsiteX23" fmla="*/ 493156 w 563598"/>
              <a:gd name="connsiteY23" fmla="*/ 605298 h 605336"/>
              <a:gd name="connsiteX24" fmla="*/ 469497 w 563598"/>
              <a:gd name="connsiteY24" fmla="*/ 605298 h 605336"/>
              <a:gd name="connsiteX25" fmla="*/ 457453 w 563598"/>
              <a:gd name="connsiteY25" fmla="*/ 593273 h 605336"/>
              <a:gd name="connsiteX26" fmla="*/ 457453 w 563598"/>
              <a:gd name="connsiteY26" fmla="*/ 550038 h 605336"/>
              <a:gd name="connsiteX27" fmla="*/ 406264 w 563598"/>
              <a:gd name="connsiteY27" fmla="*/ 573373 h 605336"/>
              <a:gd name="connsiteX28" fmla="*/ 402536 w 563598"/>
              <a:gd name="connsiteY28" fmla="*/ 581247 h 605336"/>
              <a:gd name="connsiteX29" fmla="*/ 427485 w 563598"/>
              <a:gd name="connsiteY29" fmla="*/ 581247 h 605336"/>
              <a:gd name="connsiteX30" fmla="*/ 439530 w 563598"/>
              <a:gd name="connsiteY30" fmla="*/ 593702 h 605336"/>
              <a:gd name="connsiteX31" fmla="*/ 426912 w 563598"/>
              <a:gd name="connsiteY31" fmla="*/ 605298 h 605336"/>
              <a:gd name="connsiteX32" fmla="*/ 361384 w 563598"/>
              <a:gd name="connsiteY32" fmla="*/ 605298 h 605336"/>
              <a:gd name="connsiteX33" fmla="*/ 317221 w 563598"/>
              <a:gd name="connsiteY33" fmla="*/ 575521 h 605336"/>
              <a:gd name="connsiteX34" fmla="*/ 287683 w 563598"/>
              <a:gd name="connsiteY34" fmla="*/ 512673 h 605336"/>
              <a:gd name="connsiteX35" fmla="*/ 301018 w 563598"/>
              <a:gd name="connsiteY35" fmla="*/ 502222 h 605336"/>
              <a:gd name="connsiteX36" fmla="*/ 311486 w 563598"/>
              <a:gd name="connsiteY36" fmla="*/ 515680 h 605336"/>
              <a:gd name="connsiteX37" fmla="*/ 315500 w 563598"/>
              <a:gd name="connsiteY37" fmla="*/ 543166 h 605336"/>
              <a:gd name="connsiteX38" fmla="*/ 356079 w 563598"/>
              <a:gd name="connsiteY38" fmla="*/ 492917 h 605336"/>
              <a:gd name="connsiteX39" fmla="*/ 410566 w 563598"/>
              <a:gd name="connsiteY39" fmla="*/ 468580 h 605336"/>
              <a:gd name="connsiteX40" fmla="*/ 426338 w 563598"/>
              <a:gd name="connsiteY40" fmla="*/ 458845 h 605336"/>
              <a:gd name="connsiteX41" fmla="*/ 247535 w 563598"/>
              <a:gd name="connsiteY41" fmla="*/ 378102 h 605336"/>
              <a:gd name="connsiteX42" fmla="*/ 236495 w 563598"/>
              <a:gd name="connsiteY42" fmla="*/ 381538 h 605336"/>
              <a:gd name="connsiteX43" fmla="*/ 209825 w 563598"/>
              <a:gd name="connsiteY43" fmla="*/ 358346 h 605336"/>
              <a:gd name="connsiteX44" fmla="*/ 200791 w 563598"/>
              <a:gd name="connsiteY44" fmla="*/ 227067 h 605336"/>
              <a:gd name="connsiteX45" fmla="*/ 200218 w 563598"/>
              <a:gd name="connsiteY45" fmla="*/ 575378 h 605336"/>
              <a:gd name="connsiteX46" fmla="*/ 168816 w 563598"/>
              <a:gd name="connsiteY46" fmla="*/ 605298 h 605336"/>
              <a:gd name="connsiteX47" fmla="*/ 140139 w 563598"/>
              <a:gd name="connsiteY47" fmla="*/ 574519 h 605336"/>
              <a:gd name="connsiteX48" fmla="*/ 140139 w 563598"/>
              <a:gd name="connsiteY48" fmla="*/ 386262 h 605336"/>
              <a:gd name="connsiteX49" fmla="*/ 130102 w 563598"/>
              <a:gd name="connsiteY49" fmla="*/ 376241 h 605336"/>
              <a:gd name="connsiteX50" fmla="*/ 120208 w 563598"/>
              <a:gd name="connsiteY50" fmla="*/ 386262 h 605336"/>
              <a:gd name="connsiteX51" fmla="*/ 120208 w 563598"/>
              <a:gd name="connsiteY51" fmla="*/ 575378 h 605336"/>
              <a:gd name="connsiteX52" fmla="*/ 88663 w 563598"/>
              <a:gd name="connsiteY52" fmla="*/ 605298 h 605336"/>
              <a:gd name="connsiteX53" fmla="*/ 59986 w 563598"/>
              <a:gd name="connsiteY53" fmla="*/ 574519 h 605336"/>
              <a:gd name="connsiteX54" fmla="*/ 59556 w 563598"/>
              <a:gd name="connsiteY54" fmla="*/ 220768 h 605336"/>
              <a:gd name="connsiteX55" fmla="*/ 50092 w 563598"/>
              <a:gd name="connsiteY55" fmla="*/ 358346 h 605336"/>
              <a:gd name="connsiteX56" fmla="*/ 23279 w 563598"/>
              <a:gd name="connsiteY56" fmla="*/ 381538 h 605336"/>
              <a:gd name="connsiteX57" fmla="*/ 50 w 563598"/>
              <a:gd name="connsiteY57" fmla="*/ 354910 h 605336"/>
              <a:gd name="connsiteX58" fmla="*/ 14102 w 563598"/>
              <a:gd name="connsiteY58" fmla="*/ 152051 h 605336"/>
              <a:gd name="connsiteX59" fmla="*/ 39768 w 563598"/>
              <a:gd name="connsiteY59" fmla="*/ 128716 h 605336"/>
              <a:gd name="connsiteX60" fmla="*/ 129948 w 563598"/>
              <a:gd name="connsiteY60" fmla="*/ 0 h 605336"/>
              <a:gd name="connsiteX61" fmla="*/ 184425 w 563598"/>
              <a:gd name="connsiteY61" fmla="*/ 54336 h 605336"/>
              <a:gd name="connsiteX62" fmla="*/ 129948 w 563598"/>
              <a:gd name="connsiteY62" fmla="*/ 108672 h 605336"/>
              <a:gd name="connsiteX63" fmla="*/ 75471 w 563598"/>
              <a:gd name="connsiteY63" fmla="*/ 54336 h 605336"/>
              <a:gd name="connsiteX64" fmla="*/ 129948 w 563598"/>
              <a:gd name="connsiteY64" fmla="*/ 0 h 60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63598" h="605336">
                <a:moveTo>
                  <a:pt x="39768" y="128716"/>
                </a:moveTo>
                <a:lnTo>
                  <a:pt x="220149" y="128716"/>
                </a:lnTo>
                <a:cubicBezTo>
                  <a:pt x="233483" y="128429"/>
                  <a:pt x="244811" y="138594"/>
                  <a:pt x="245815" y="152051"/>
                </a:cubicBezTo>
                <a:lnTo>
                  <a:pt x="259867" y="354910"/>
                </a:lnTo>
                <a:cubicBezTo>
                  <a:pt x="259867" y="355482"/>
                  <a:pt x="259867" y="356055"/>
                  <a:pt x="259867" y="356628"/>
                </a:cubicBezTo>
                <a:cubicBezTo>
                  <a:pt x="302882" y="385260"/>
                  <a:pt x="381602" y="429353"/>
                  <a:pt x="435228" y="435796"/>
                </a:cubicBezTo>
                <a:cubicBezTo>
                  <a:pt x="428202" y="429926"/>
                  <a:pt x="424761" y="420334"/>
                  <a:pt x="427485" y="411172"/>
                </a:cubicBezTo>
                <a:cubicBezTo>
                  <a:pt x="429923" y="402726"/>
                  <a:pt x="445839" y="386262"/>
                  <a:pt x="455732" y="376670"/>
                </a:cubicBezTo>
                <a:cubicBezTo>
                  <a:pt x="455876" y="376527"/>
                  <a:pt x="456019" y="376384"/>
                  <a:pt x="456162" y="376241"/>
                </a:cubicBezTo>
                <a:cubicBezTo>
                  <a:pt x="461324" y="360493"/>
                  <a:pt x="476093" y="349040"/>
                  <a:pt x="493730" y="349040"/>
                </a:cubicBezTo>
                <a:cubicBezTo>
                  <a:pt x="515381" y="349040"/>
                  <a:pt x="533018" y="366649"/>
                  <a:pt x="533018" y="388409"/>
                </a:cubicBezTo>
                <a:lnTo>
                  <a:pt x="554669" y="388409"/>
                </a:lnTo>
                <a:cubicBezTo>
                  <a:pt x="556676" y="388409"/>
                  <a:pt x="558684" y="388982"/>
                  <a:pt x="560261" y="390127"/>
                </a:cubicBezTo>
                <a:cubicBezTo>
                  <a:pt x="563272" y="392561"/>
                  <a:pt x="564419" y="396570"/>
                  <a:pt x="562985" y="400006"/>
                </a:cubicBezTo>
                <a:lnTo>
                  <a:pt x="553809" y="424200"/>
                </a:lnTo>
                <a:cubicBezTo>
                  <a:pt x="550511" y="433076"/>
                  <a:pt x="541907" y="438945"/>
                  <a:pt x="532444" y="438945"/>
                </a:cubicBezTo>
                <a:lnTo>
                  <a:pt x="522120" y="438945"/>
                </a:lnTo>
                <a:cubicBezTo>
                  <a:pt x="511940" y="438945"/>
                  <a:pt x="503767" y="447249"/>
                  <a:pt x="503767" y="457413"/>
                </a:cubicBezTo>
                <a:lnTo>
                  <a:pt x="503767" y="492917"/>
                </a:lnTo>
                <a:cubicBezTo>
                  <a:pt x="503767" y="510669"/>
                  <a:pt x="495307" y="527132"/>
                  <a:pt x="481542" y="537583"/>
                </a:cubicBezTo>
                <a:lnTo>
                  <a:pt x="481542" y="581247"/>
                </a:lnTo>
                <a:lnTo>
                  <a:pt x="493586" y="581247"/>
                </a:lnTo>
                <a:cubicBezTo>
                  <a:pt x="500469" y="581247"/>
                  <a:pt x="505918" y="586831"/>
                  <a:pt x="505631" y="593702"/>
                </a:cubicBezTo>
                <a:cubicBezTo>
                  <a:pt x="505487" y="600288"/>
                  <a:pt x="499752" y="605298"/>
                  <a:pt x="493156" y="605298"/>
                </a:cubicBezTo>
                <a:lnTo>
                  <a:pt x="469497" y="605298"/>
                </a:lnTo>
                <a:cubicBezTo>
                  <a:pt x="462902" y="605298"/>
                  <a:pt x="457453" y="600001"/>
                  <a:pt x="457453" y="593273"/>
                </a:cubicBezTo>
                <a:lnTo>
                  <a:pt x="457453" y="550038"/>
                </a:lnTo>
                <a:lnTo>
                  <a:pt x="406264" y="573373"/>
                </a:lnTo>
                <a:cubicBezTo>
                  <a:pt x="405260" y="576093"/>
                  <a:pt x="404113" y="578813"/>
                  <a:pt x="402536" y="581247"/>
                </a:cubicBezTo>
                <a:lnTo>
                  <a:pt x="427485" y="581247"/>
                </a:lnTo>
                <a:cubicBezTo>
                  <a:pt x="434224" y="581247"/>
                  <a:pt x="439673" y="586831"/>
                  <a:pt x="439530" y="593702"/>
                </a:cubicBezTo>
                <a:cubicBezTo>
                  <a:pt x="439243" y="600288"/>
                  <a:pt x="433507" y="605298"/>
                  <a:pt x="426912" y="605298"/>
                </a:cubicBezTo>
                <a:lnTo>
                  <a:pt x="361384" y="605298"/>
                </a:lnTo>
                <a:cubicBezTo>
                  <a:pt x="341453" y="605298"/>
                  <a:pt x="324247" y="592986"/>
                  <a:pt x="317221" y="575521"/>
                </a:cubicBezTo>
                <a:cubicBezTo>
                  <a:pt x="289117" y="564784"/>
                  <a:pt x="285389" y="530425"/>
                  <a:pt x="287683" y="512673"/>
                </a:cubicBezTo>
                <a:cubicBezTo>
                  <a:pt x="288544" y="506088"/>
                  <a:pt x="294423" y="501363"/>
                  <a:pt x="301018" y="502222"/>
                </a:cubicBezTo>
                <a:cubicBezTo>
                  <a:pt x="307614" y="503081"/>
                  <a:pt x="312346" y="509094"/>
                  <a:pt x="311486" y="515680"/>
                </a:cubicBezTo>
                <a:cubicBezTo>
                  <a:pt x="311342" y="516538"/>
                  <a:pt x="309622" y="532000"/>
                  <a:pt x="315500" y="543166"/>
                </a:cubicBezTo>
                <a:cubicBezTo>
                  <a:pt x="320089" y="521263"/>
                  <a:pt x="335001" y="502366"/>
                  <a:pt x="356079" y="492917"/>
                </a:cubicBezTo>
                <a:lnTo>
                  <a:pt x="410566" y="468580"/>
                </a:lnTo>
                <a:cubicBezTo>
                  <a:pt x="416301" y="466003"/>
                  <a:pt x="421606" y="462710"/>
                  <a:pt x="426338" y="458845"/>
                </a:cubicBezTo>
                <a:cubicBezTo>
                  <a:pt x="374862" y="451830"/>
                  <a:pt x="287397" y="403871"/>
                  <a:pt x="247535" y="378102"/>
                </a:cubicBezTo>
                <a:cubicBezTo>
                  <a:pt x="244381" y="380106"/>
                  <a:pt x="240653" y="381251"/>
                  <a:pt x="236495" y="381538"/>
                </a:cubicBezTo>
                <a:cubicBezTo>
                  <a:pt x="222586" y="382540"/>
                  <a:pt x="210828" y="371946"/>
                  <a:pt x="209825" y="358346"/>
                </a:cubicBezTo>
                <a:lnTo>
                  <a:pt x="200791" y="227067"/>
                </a:lnTo>
                <a:lnTo>
                  <a:pt x="200218" y="575378"/>
                </a:lnTo>
                <a:cubicBezTo>
                  <a:pt x="200218" y="592414"/>
                  <a:pt x="186023" y="606157"/>
                  <a:pt x="168816" y="605298"/>
                </a:cubicBezTo>
                <a:cubicBezTo>
                  <a:pt x="152614" y="604582"/>
                  <a:pt x="140139" y="590553"/>
                  <a:pt x="140139" y="574519"/>
                </a:cubicBezTo>
                <a:lnTo>
                  <a:pt x="140139" y="386262"/>
                </a:lnTo>
                <a:cubicBezTo>
                  <a:pt x="140139" y="380822"/>
                  <a:pt x="135694" y="376241"/>
                  <a:pt x="130102" y="376241"/>
                </a:cubicBezTo>
                <a:cubicBezTo>
                  <a:pt x="124653" y="376241"/>
                  <a:pt x="120208" y="380822"/>
                  <a:pt x="120208" y="386262"/>
                </a:cubicBezTo>
                <a:lnTo>
                  <a:pt x="120208" y="575378"/>
                </a:lnTo>
                <a:cubicBezTo>
                  <a:pt x="120208" y="592414"/>
                  <a:pt x="105870" y="606157"/>
                  <a:pt x="88663" y="605298"/>
                </a:cubicBezTo>
                <a:cubicBezTo>
                  <a:pt x="72460" y="604582"/>
                  <a:pt x="59986" y="590553"/>
                  <a:pt x="59986" y="574519"/>
                </a:cubicBezTo>
                <a:lnTo>
                  <a:pt x="59556" y="220768"/>
                </a:lnTo>
                <a:lnTo>
                  <a:pt x="50092" y="358346"/>
                </a:lnTo>
                <a:cubicBezTo>
                  <a:pt x="49088" y="371946"/>
                  <a:pt x="37331" y="382540"/>
                  <a:pt x="23279" y="381538"/>
                </a:cubicBezTo>
                <a:cubicBezTo>
                  <a:pt x="9514" y="380679"/>
                  <a:pt x="-810" y="368653"/>
                  <a:pt x="50" y="354910"/>
                </a:cubicBezTo>
                <a:lnTo>
                  <a:pt x="14102" y="152051"/>
                </a:lnTo>
                <a:cubicBezTo>
                  <a:pt x="14962" y="138594"/>
                  <a:pt x="26433" y="128429"/>
                  <a:pt x="39768" y="128716"/>
                </a:cubicBezTo>
                <a:close/>
                <a:moveTo>
                  <a:pt x="129948" y="0"/>
                </a:moveTo>
                <a:cubicBezTo>
                  <a:pt x="160035" y="0"/>
                  <a:pt x="184425" y="24327"/>
                  <a:pt x="184425" y="54336"/>
                </a:cubicBezTo>
                <a:cubicBezTo>
                  <a:pt x="184425" y="84345"/>
                  <a:pt x="160035" y="108672"/>
                  <a:pt x="129948" y="108672"/>
                </a:cubicBezTo>
                <a:cubicBezTo>
                  <a:pt x="99861" y="108672"/>
                  <a:pt x="75471" y="84345"/>
                  <a:pt x="75471" y="54336"/>
                </a:cubicBezTo>
                <a:cubicBezTo>
                  <a:pt x="75471" y="24327"/>
                  <a:pt x="99861" y="0"/>
                  <a:pt x="129948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A789114D-F836-FE7A-F980-4AB276926364}"/>
              </a:ext>
            </a:extLst>
          </p:cNvPr>
          <p:cNvGrpSpPr/>
          <p:nvPr/>
        </p:nvGrpSpPr>
        <p:grpSpPr>
          <a:xfrm>
            <a:off x="1484456" y="2213673"/>
            <a:ext cx="9223088" cy="3453032"/>
            <a:chOff x="4265951" y="3255037"/>
            <a:chExt cx="3660098" cy="1370303"/>
          </a:xfrm>
        </p:grpSpPr>
        <p:sp>
          <p:nvSpPr>
            <p:cNvPr id="28" name="矩形: 圆角 22">
              <a:extLst>
                <a:ext uri="{FF2B5EF4-FFF2-40B4-BE49-F238E27FC236}">
                  <a16:creationId xmlns:a16="http://schemas.microsoft.com/office/drawing/2014/main" id="{220C645D-AC18-860E-7A6E-945633CA6CCD}"/>
                </a:ext>
              </a:extLst>
            </p:cNvPr>
            <p:cNvSpPr/>
            <p:nvPr/>
          </p:nvSpPr>
          <p:spPr>
            <a:xfrm>
              <a:off x="4265951" y="3255037"/>
              <a:ext cx="3660098" cy="1370303"/>
            </a:xfrm>
            <a:prstGeom prst="roundRect">
              <a:avLst>
                <a:gd name="adj" fmla="val 6019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/>
                <a:ea typeface="思源黑体 CN Regular"/>
                <a:cs typeface="+mn-cs"/>
              </a:endParaRPr>
            </a:p>
          </p:txBody>
        </p:sp>
        <p:grpSp>
          <p:nvGrpSpPr>
            <p:cNvPr id="38" name="组合 65">
              <a:extLst>
                <a:ext uri="{FF2B5EF4-FFF2-40B4-BE49-F238E27FC236}">
                  <a16:creationId xmlns:a16="http://schemas.microsoft.com/office/drawing/2014/main" id="{4CD3FC40-3C97-BBB9-C5DE-E5BF46639C4E}"/>
                </a:ext>
              </a:extLst>
            </p:cNvPr>
            <p:cNvGrpSpPr/>
            <p:nvPr/>
          </p:nvGrpSpPr>
          <p:grpSpPr>
            <a:xfrm>
              <a:off x="4454592" y="3399878"/>
              <a:ext cx="3270352" cy="1106389"/>
              <a:chOff x="646923" y="3413881"/>
              <a:chExt cx="3270352" cy="1106389"/>
            </a:xfrm>
          </p:grpSpPr>
          <p:sp>
            <p:nvSpPr>
              <p:cNvPr id="39" name="文本框 66">
                <a:extLst>
                  <a:ext uri="{FF2B5EF4-FFF2-40B4-BE49-F238E27FC236}">
                    <a16:creationId xmlns:a16="http://schemas.microsoft.com/office/drawing/2014/main" id="{A3042A8C-B3DA-8CAD-1848-DBE5930841A6}"/>
                  </a:ext>
                </a:extLst>
              </p:cNvPr>
              <p:cNvSpPr txBox="1"/>
              <p:nvPr/>
            </p:nvSpPr>
            <p:spPr>
              <a:xfrm>
                <a:off x="646923" y="3681486"/>
                <a:ext cx="3270352" cy="8387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耶和華</a:t>
                </a:r>
                <a:r>
                  <a:rPr kumimoji="0" lang="zh-TW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神</a:t>
                </a:r>
                <a:r>
                  <a: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用地上的塵土塑</a:t>
                </a:r>
                <a:r>
                  <a:rPr kumimoji="0" lang="zh-TW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造人</a:t>
                </a:r>
                <a:r>
                  <a: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，將</a:t>
                </a:r>
                <a:r>
                  <a:rPr kumimoji="0" lang="zh-TW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生命之氣</a:t>
                </a:r>
                <a:r>
                  <a: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吹在他鼻孔裏，人就成了活的魂。</a:t>
                </a:r>
                <a:r>
                  <a:rPr kumimoji="0" lang="en-US" altLang="zh-TW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 』</a:t>
                </a:r>
                <a:r>
                  <a: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創二</a:t>
                </a:r>
                <a:r>
                  <a:rPr kumimoji="0" lang="en-US" altLang="zh-TW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7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且願和平的神，親自全然聖別你們，又願你們的</a:t>
                </a:r>
                <a:r>
                  <a:rPr kumimoji="0" lang="zh-TW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靈</a:t>
                </a:r>
                <a:r>
                  <a: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、與</a:t>
                </a:r>
                <a:r>
                  <a:rPr kumimoji="0" lang="zh-TW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魂</a:t>
                </a:r>
                <a:r>
                  <a: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、與</a:t>
                </a:r>
                <a:r>
                  <a:rPr kumimoji="0" lang="zh-TW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身子</a:t>
                </a:r>
                <a:r>
                  <a: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得蒙保守，</a:t>
                </a:r>
                <a:r>
                  <a:rPr kumimoji="0" lang="en-US" altLang="zh-TW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…</a:t>
                </a:r>
                <a:r>
                  <a: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。</a:t>
                </a:r>
                <a:r>
                  <a:rPr kumimoji="0" lang="en-US" altLang="zh-TW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 』</a:t>
                </a:r>
                <a:r>
                  <a: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帖前五</a:t>
                </a:r>
                <a:r>
                  <a:rPr kumimoji="0" lang="en-US" altLang="zh-TW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23</a:t>
                </a:r>
              </a:p>
            </p:txBody>
          </p:sp>
          <p:sp>
            <p:nvSpPr>
              <p:cNvPr id="42" name="文本框 67">
                <a:extLst>
                  <a:ext uri="{FF2B5EF4-FFF2-40B4-BE49-F238E27FC236}">
                    <a16:creationId xmlns:a16="http://schemas.microsoft.com/office/drawing/2014/main" id="{8C3220D0-CF65-E3BA-EF0E-E731909C78F4}"/>
                  </a:ext>
                </a:extLst>
              </p:cNvPr>
              <p:cNvSpPr txBox="1"/>
              <p:nvPr/>
            </p:nvSpPr>
            <p:spPr>
              <a:xfrm>
                <a:off x="686413" y="3413881"/>
                <a:ext cx="806113" cy="28096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人是器皿</a:t>
                </a:r>
              </a:p>
            </p:txBody>
          </p:sp>
        </p:grpSp>
      </p:grpSp>
      <p:sp>
        <p:nvSpPr>
          <p:cNvPr id="43" name="night-protrait_98071">
            <a:extLst>
              <a:ext uri="{FF2B5EF4-FFF2-40B4-BE49-F238E27FC236}">
                <a16:creationId xmlns:a16="http://schemas.microsoft.com/office/drawing/2014/main" id="{2ED180EB-BB87-31D5-79DD-9A00FD667E7F}"/>
              </a:ext>
            </a:extLst>
          </p:cNvPr>
          <p:cNvSpPr/>
          <p:nvPr/>
        </p:nvSpPr>
        <p:spPr>
          <a:xfrm flipH="1">
            <a:off x="8000619" y="3406657"/>
            <a:ext cx="2130028" cy="1565030"/>
          </a:xfrm>
          <a:custGeom>
            <a:avLst/>
            <a:gdLst>
              <a:gd name="T0" fmla="*/ 422 w 431"/>
              <a:gd name="T1" fmla="*/ 178 h 317"/>
              <a:gd name="T2" fmla="*/ 397 w 431"/>
              <a:gd name="T3" fmla="*/ 95 h 317"/>
              <a:gd name="T4" fmla="*/ 400 w 431"/>
              <a:gd name="T5" fmla="*/ 59 h 317"/>
              <a:gd name="T6" fmla="*/ 200 w 431"/>
              <a:gd name="T7" fmla="*/ 0 h 317"/>
              <a:gd name="T8" fmla="*/ 0 w 431"/>
              <a:gd name="T9" fmla="*/ 54 h 317"/>
              <a:gd name="T10" fmla="*/ 83 w 431"/>
              <a:gd name="T11" fmla="*/ 233 h 317"/>
              <a:gd name="T12" fmla="*/ 206 w 431"/>
              <a:gd name="T13" fmla="*/ 317 h 317"/>
              <a:gd name="T14" fmla="*/ 355 w 431"/>
              <a:gd name="T15" fmla="*/ 238 h 317"/>
              <a:gd name="T16" fmla="*/ 364 w 431"/>
              <a:gd name="T17" fmla="*/ 236 h 317"/>
              <a:gd name="T18" fmla="*/ 88 w 431"/>
              <a:gd name="T19" fmla="*/ 248 h 317"/>
              <a:gd name="T20" fmla="*/ 129 w 431"/>
              <a:gd name="T21" fmla="*/ 300 h 317"/>
              <a:gd name="T22" fmla="*/ 39 w 431"/>
              <a:gd name="T23" fmla="*/ 114 h 317"/>
              <a:gd name="T24" fmla="*/ 191 w 431"/>
              <a:gd name="T25" fmla="*/ 249 h 317"/>
              <a:gd name="T26" fmla="*/ 323 w 431"/>
              <a:gd name="T27" fmla="*/ 90 h 317"/>
              <a:gd name="T28" fmla="*/ 307 w 431"/>
              <a:gd name="T29" fmla="*/ 94 h 317"/>
              <a:gd name="T30" fmla="*/ 291 w 431"/>
              <a:gd name="T31" fmla="*/ 96 h 317"/>
              <a:gd name="T32" fmla="*/ 274 w 431"/>
              <a:gd name="T33" fmla="*/ 98 h 317"/>
              <a:gd name="T34" fmla="*/ 257 w 431"/>
              <a:gd name="T35" fmla="*/ 100 h 317"/>
              <a:gd name="T36" fmla="*/ 239 w 431"/>
              <a:gd name="T37" fmla="*/ 101 h 317"/>
              <a:gd name="T38" fmla="*/ 220 w 431"/>
              <a:gd name="T39" fmla="*/ 102 h 317"/>
              <a:gd name="T40" fmla="*/ 180 w 431"/>
              <a:gd name="T41" fmla="*/ 102 h 317"/>
              <a:gd name="T42" fmla="*/ 161 w 431"/>
              <a:gd name="T43" fmla="*/ 101 h 317"/>
              <a:gd name="T44" fmla="*/ 143 w 431"/>
              <a:gd name="T45" fmla="*/ 100 h 317"/>
              <a:gd name="T46" fmla="*/ 126 w 431"/>
              <a:gd name="T47" fmla="*/ 98 h 317"/>
              <a:gd name="T48" fmla="*/ 109 w 431"/>
              <a:gd name="T49" fmla="*/ 96 h 317"/>
              <a:gd name="T50" fmla="*/ 93 w 431"/>
              <a:gd name="T51" fmla="*/ 94 h 317"/>
              <a:gd name="T52" fmla="*/ 77 w 431"/>
              <a:gd name="T53" fmla="*/ 90 h 317"/>
              <a:gd name="T54" fmla="*/ 26 w 431"/>
              <a:gd name="T55" fmla="*/ 73 h 317"/>
              <a:gd name="T56" fmla="*/ 22 w 431"/>
              <a:gd name="T57" fmla="*/ 70 h 317"/>
              <a:gd name="T58" fmla="*/ 18 w 431"/>
              <a:gd name="T59" fmla="*/ 67 h 317"/>
              <a:gd name="T60" fmla="*/ 14 w 431"/>
              <a:gd name="T61" fmla="*/ 59 h 317"/>
              <a:gd name="T62" fmla="*/ 200 w 431"/>
              <a:gd name="T63" fmla="*/ 13 h 317"/>
              <a:gd name="T64" fmla="*/ 386 w 431"/>
              <a:gd name="T65" fmla="*/ 60 h 317"/>
              <a:gd name="T66" fmla="*/ 380 w 431"/>
              <a:gd name="T67" fmla="*/ 68 h 317"/>
              <a:gd name="T68" fmla="*/ 374 w 431"/>
              <a:gd name="T69" fmla="*/ 73 h 317"/>
              <a:gd name="T70" fmla="*/ 325 w 431"/>
              <a:gd name="T71" fmla="*/ 90 h 317"/>
              <a:gd name="T72" fmla="*/ 357 w 431"/>
              <a:gd name="T73" fmla="*/ 218 h 317"/>
              <a:gd name="T74" fmla="*/ 393 w 431"/>
              <a:gd name="T75" fmla="*/ 115 h 317"/>
              <a:gd name="T76" fmla="*/ 404 w 431"/>
              <a:gd name="T77" fmla="*/ 172 h 317"/>
              <a:gd name="T78" fmla="*/ 361 w 431"/>
              <a:gd name="T79" fmla="*/ 227 h 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31" h="317">
                <a:moveTo>
                  <a:pt x="364" y="236"/>
                </a:moveTo>
                <a:cubicBezTo>
                  <a:pt x="389" y="228"/>
                  <a:pt x="411" y="206"/>
                  <a:pt x="422" y="178"/>
                </a:cubicBezTo>
                <a:cubicBezTo>
                  <a:pt x="431" y="155"/>
                  <a:pt x="431" y="132"/>
                  <a:pt x="421" y="117"/>
                </a:cubicBezTo>
                <a:cubicBezTo>
                  <a:pt x="414" y="107"/>
                  <a:pt x="406" y="99"/>
                  <a:pt x="397" y="95"/>
                </a:cubicBezTo>
                <a:cubicBezTo>
                  <a:pt x="399" y="84"/>
                  <a:pt x="400" y="73"/>
                  <a:pt x="400" y="61"/>
                </a:cubicBezTo>
                <a:lnTo>
                  <a:pt x="400" y="59"/>
                </a:lnTo>
                <a:cubicBezTo>
                  <a:pt x="400" y="59"/>
                  <a:pt x="400" y="58"/>
                  <a:pt x="400" y="58"/>
                </a:cubicBezTo>
                <a:cubicBezTo>
                  <a:pt x="400" y="20"/>
                  <a:pt x="297" y="0"/>
                  <a:pt x="200" y="0"/>
                </a:cubicBezTo>
                <a:cubicBezTo>
                  <a:pt x="106" y="0"/>
                  <a:pt x="7" y="19"/>
                  <a:pt x="1" y="54"/>
                </a:cubicBezTo>
                <a:lnTo>
                  <a:pt x="0" y="54"/>
                </a:lnTo>
                <a:lnTo>
                  <a:pt x="0" y="61"/>
                </a:lnTo>
                <a:cubicBezTo>
                  <a:pt x="0" y="132"/>
                  <a:pt x="33" y="194"/>
                  <a:pt x="83" y="233"/>
                </a:cubicBezTo>
                <a:cubicBezTo>
                  <a:pt x="33" y="241"/>
                  <a:pt x="0" y="255"/>
                  <a:pt x="0" y="270"/>
                </a:cubicBezTo>
                <a:cubicBezTo>
                  <a:pt x="0" y="296"/>
                  <a:pt x="92" y="317"/>
                  <a:pt x="206" y="317"/>
                </a:cubicBezTo>
                <a:cubicBezTo>
                  <a:pt x="320" y="317"/>
                  <a:pt x="412" y="296"/>
                  <a:pt x="412" y="270"/>
                </a:cubicBezTo>
                <a:cubicBezTo>
                  <a:pt x="412" y="258"/>
                  <a:pt x="390" y="246"/>
                  <a:pt x="355" y="238"/>
                </a:cubicBezTo>
                <a:cubicBezTo>
                  <a:pt x="358" y="237"/>
                  <a:pt x="360" y="237"/>
                  <a:pt x="363" y="236"/>
                </a:cubicBezTo>
                <a:lnTo>
                  <a:pt x="364" y="236"/>
                </a:lnTo>
                <a:close/>
                <a:moveTo>
                  <a:pt x="53" y="270"/>
                </a:moveTo>
                <a:cubicBezTo>
                  <a:pt x="53" y="262"/>
                  <a:pt x="66" y="254"/>
                  <a:pt x="88" y="248"/>
                </a:cubicBezTo>
                <a:cubicBezTo>
                  <a:pt x="78" y="254"/>
                  <a:pt x="73" y="260"/>
                  <a:pt x="73" y="267"/>
                </a:cubicBezTo>
                <a:cubicBezTo>
                  <a:pt x="73" y="280"/>
                  <a:pt x="95" y="292"/>
                  <a:pt x="129" y="300"/>
                </a:cubicBezTo>
                <a:cubicBezTo>
                  <a:pt x="84" y="294"/>
                  <a:pt x="53" y="283"/>
                  <a:pt x="53" y="270"/>
                </a:cubicBezTo>
                <a:close/>
                <a:moveTo>
                  <a:pt x="39" y="114"/>
                </a:moveTo>
                <a:cubicBezTo>
                  <a:pt x="48" y="117"/>
                  <a:pt x="57" y="120"/>
                  <a:pt x="67" y="121"/>
                </a:cubicBezTo>
                <a:cubicBezTo>
                  <a:pt x="88" y="176"/>
                  <a:pt x="133" y="222"/>
                  <a:pt x="191" y="249"/>
                </a:cubicBezTo>
                <a:cubicBezTo>
                  <a:pt x="117" y="245"/>
                  <a:pt x="55" y="189"/>
                  <a:pt x="39" y="114"/>
                </a:cubicBezTo>
                <a:close/>
                <a:moveTo>
                  <a:pt x="323" y="90"/>
                </a:moveTo>
                <a:cubicBezTo>
                  <a:pt x="320" y="91"/>
                  <a:pt x="316" y="92"/>
                  <a:pt x="313" y="93"/>
                </a:cubicBezTo>
                <a:cubicBezTo>
                  <a:pt x="311" y="93"/>
                  <a:pt x="309" y="93"/>
                  <a:pt x="307" y="94"/>
                </a:cubicBezTo>
                <a:cubicBezTo>
                  <a:pt x="305" y="94"/>
                  <a:pt x="302" y="94"/>
                  <a:pt x="299" y="95"/>
                </a:cubicBezTo>
                <a:cubicBezTo>
                  <a:pt x="297" y="95"/>
                  <a:pt x="294" y="96"/>
                  <a:pt x="291" y="96"/>
                </a:cubicBezTo>
                <a:cubicBezTo>
                  <a:pt x="289" y="96"/>
                  <a:pt x="287" y="97"/>
                  <a:pt x="285" y="97"/>
                </a:cubicBezTo>
                <a:cubicBezTo>
                  <a:pt x="281" y="97"/>
                  <a:pt x="278" y="98"/>
                  <a:pt x="274" y="98"/>
                </a:cubicBezTo>
                <a:cubicBezTo>
                  <a:pt x="273" y="99"/>
                  <a:pt x="271" y="99"/>
                  <a:pt x="269" y="99"/>
                </a:cubicBezTo>
                <a:cubicBezTo>
                  <a:pt x="265" y="99"/>
                  <a:pt x="261" y="100"/>
                  <a:pt x="257" y="100"/>
                </a:cubicBezTo>
                <a:cubicBezTo>
                  <a:pt x="255" y="100"/>
                  <a:pt x="253" y="100"/>
                  <a:pt x="251" y="100"/>
                </a:cubicBezTo>
                <a:cubicBezTo>
                  <a:pt x="247" y="101"/>
                  <a:pt x="243" y="101"/>
                  <a:pt x="239" y="101"/>
                </a:cubicBezTo>
                <a:cubicBezTo>
                  <a:pt x="236" y="101"/>
                  <a:pt x="233" y="101"/>
                  <a:pt x="231" y="102"/>
                </a:cubicBezTo>
                <a:cubicBezTo>
                  <a:pt x="227" y="102"/>
                  <a:pt x="224" y="102"/>
                  <a:pt x="220" y="102"/>
                </a:cubicBezTo>
                <a:cubicBezTo>
                  <a:pt x="214" y="102"/>
                  <a:pt x="207" y="102"/>
                  <a:pt x="200" y="102"/>
                </a:cubicBezTo>
                <a:cubicBezTo>
                  <a:pt x="193" y="102"/>
                  <a:pt x="187" y="102"/>
                  <a:pt x="180" y="102"/>
                </a:cubicBezTo>
                <a:cubicBezTo>
                  <a:pt x="176" y="102"/>
                  <a:pt x="173" y="102"/>
                  <a:pt x="169" y="102"/>
                </a:cubicBezTo>
                <a:cubicBezTo>
                  <a:pt x="167" y="101"/>
                  <a:pt x="164" y="101"/>
                  <a:pt x="161" y="101"/>
                </a:cubicBezTo>
                <a:cubicBezTo>
                  <a:pt x="157" y="101"/>
                  <a:pt x="153" y="101"/>
                  <a:pt x="149" y="100"/>
                </a:cubicBezTo>
                <a:cubicBezTo>
                  <a:pt x="147" y="100"/>
                  <a:pt x="145" y="100"/>
                  <a:pt x="143" y="100"/>
                </a:cubicBezTo>
                <a:cubicBezTo>
                  <a:pt x="139" y="100"/>
                  <a:pt x="135" y="99"/>
                  <a:pt x="131" y="99"/>
                </a:cubicBezTo>
                <a:cubicBezTo>
                  <a:pt x="129" y="99"/>
                  <a:pt x="128" y="99"/>
                  <a:pt x="126" y="98"/>
                </a:cubicBezTo>
                <a:cubicBezTo>
                  <a:pt x="122" y="98"/>
                  <a:pt x="119" y="97"/>
                  <a:pt x="115" y="97"/>
                </a:cubicBezTo>
                <a:cubicBezTo>
                  <a:pt x="113" y="97"/>
                  <a:pt x="111" y="96"/>
                  <a:pt x="109" y="96"/>
                </a:cubicBezTo>
                <a:cubicBezTo>
                  <a:pt x="106" y="96"/>
                  <a:pt x="103" y="95"/>
                  <a:pt x="101" y="95"/>
                </a:cubicBezTo>
                <a:cubicBezTo>
                  <a:pt x="98" y="94"/>
                  <a:pt x="95" y="94"/>
                  <a:pt x="93" y="94"/>
                </a:cubicBezTo>
                <a:cubicBezTo>
                  <a:pt x="91" y="93"/>
                  <a:pt x="89" y="93"/>
                  <a:pt x="87" y="93"/>
                </a:cubicBezTo>
                <a:cubicBezTo>
                  <a:pt x="84" y="92"/>
                  <a:pt x="80" y="91"/>
                  <a:pt x="77" y="90"/>
                </a:cubicBezTo>
                <a:cubicBezTo>
                  <a:pt x="76" y="90"/>
                  <a:pt x="76" y="90"/>
                  <a:pt x="75" y="90"/>
                </a:cubicBezTo>
                <a:cubicBezTo>
                  <a:pt x="53" y="85"/>
                  <a:pt x="37" y="79"/>
                  <a:pt x="26" y="73"/>
                </a:cubicBezTo>
                <a:cubicBezTo>
                  <a:pt x="26" y="73"/>
                  <a:pt x="26" y="73"/>
                  <a:pt x="26" y="73"/>
                </a:cubicBezTo>
                <a:cubicBezTo>
                  <a:pt x="25" y="72"/>
                  <a:pt x="23" y="71"/>
                  <a:pt x="22" y="70"/>
                </a:cubicBezTo>
                <a:cubicBezTo>
                  <a:pt x="21" y="69"/>
                  <a:pt x="20" y="69"/>
                  <a:pt x="20" y="68"/>
                </a:cubicBezTo>
                <a:cubicBezTo>
                  <a:pt x="19" y="68"/>
                  <a:pt x="19" y="67"/>
                  <a:pt x="18" y="67"/>
                </a:cubicBezTo>
                <a:cubicBezTo>
                  <a:pt x="16" y="64"/>
                  <a:pt x="14" y="62"/>
                  <a:pt x="14" y="60"/>
                </a:cubicBezTo>
                <a:lnTo>
                  <a:pt x="14" y="59"/>
                </a:lnTo>
                <a:cubicBezTo>
                  <a:pt x="14" y="59"/>
                  <a:pt x="13" y="58"/>
                  <a:pt x="13" y="58"/>
                </a:cubicBezTo>
                <a:cubicBezTo>
                  <a:pt x="13" y="39"/>
                  <a:pt x="84" y="13"/>
                  <a:pt x="200" y="13"/>
                </a:cubicBezTo>
                <a:cubicBezTo>
                  <a:pt x="316" y="13"/>
                  <a:pt x="387" y="39"/>
                  <a:pt x="387" y="58"/>
                </a:cubicBezTo>
                <a:lnTo>
                  <a:pt x="386" y="60"/>
                </a:lnTo>
                <a:cubicBezTo>
                  <a:pt x="386" y="62"/>
                  <a:pt x="384" y="64"/>
                  <a:pt x="382" y="67"/>
                </a:cubicBezTo>
                <a:cubicBezTo>
                  <a:pt x="381" y="67"/>
                  <a:pt x="381" y="68"/>
                  <a:pt x="380" y="68"/>
                </a:cubicBezTo>
                <a:cubicBezTo>
                  <a:pt x="380" y="69"/>
                  <a:pt x="379" y="69"/>
                  <a:pt x="378" y="70"/>
                </a:cubicBezTo>
                <a:cubicBezTo>
                  <a:pt x="377" y="71"/>
                  <a:pt x="375" y="72"/>
                  <a:pt x="374" y="73"/>
                </a:cubicBezTo>
                <a:cubicBezTo>
                  <a:pt x="374" y="73"/>
                  <a:pt x="374" y="73"/>
                  <a:pt x="374" y="73"/>
                </a:cubicBezTo>
                <a:cubicBezTo>
                  <a:pt x="363" y="79"/>
                  <a:pt x="347" y="85"/>
                  <a:pt x="325" y="90"/>
                </a:cubicBezTo>
                <a:cubicBezTo>
                  <a:pt x="324" y="90"/>
                  <a:pt x="324" y="90"/>
                  <a:pt x="323" y="90"/>
                </a:cubicBezTo>
                <a:close/>
                <a:moveTo>
                  <a:pt x="357" y="218"/>
                </a:moveTo>
                <a:cubicBezTo>
                  <a:pt x="348" y="221"/>
                  <a:pt x="339" y="222"/>
                  <a:pt x="330" y="222"/>
                </a:cubicBezTo>
                <a:cubicBezTo>
                  <a:pt x="360" y="194"/>
                  <a:pt x="383" y="157"/>
                  <a:pt x="393" y="115"/>
                </a:cubicBezTo>
                <a:cubicBezTo>
                  <a:pt x="397" y="119"/>
                  <a:pt x="401" y="123"/>
                  <a:pt x="404" y="128"/>
                </a:cubicBezTo>
                <a:cubicBezTo>
                  <a:pt x="411" y="138"/>
                  <a:pt x="410" y="155"/>
                  <a:pt x="404" y="172"/>
                </a:cubicBezTo>
                <a:cubicBezTo>
                  <a:pt x="395" y="194"/>
                  <a:pt x="377" y="212"/>
                  <a:pt x="358" y="218"/>
                </a:cubicBezTo>
                <a:lnTo>
                  <a:pt x="361" y="227"/>
                </a:lnTo>
                <a:lnTo>
                  <a:pt x="357" y="218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098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>
            <a:extLst>
              <a:ext uri="{FF2B5EF4-FFF2-40B4-BE49-F238E27FC236}">
                <a16:creationId xmlns:a16="http://schemas.microsoft.com/office/drawing/2014/main" id="{334C8793-E744-E70D-7940-02A45DB4F6A6}"/>
              </a:ext>
            </a:extLst>
          </p:cNvPr>
          <p:cNvGrpSpPr/>
          <p:nvPr/>
        </p:nvGrpSpPr>
        <p:grpSpPr>
          <a:xfrm>
            <a:off x="342900" y="3255037"/>
            <a:ext cx="3747749" cy="1370303"/>
            <a:chOff x="342900" y="3255037"/>
            <a:chExt cx="3747749" cy="1370303"/>
          </a:xfrm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E7942E4A-C0E4-47B6-A168-C9DA820B0005}"/>
                </a:ext>
              </a:extLst>
            </p:cNvPr>
            <p:cNvSpPr/>
            <p:nvPr/>
          </p:nvSpPr>
          <p:spPr>
            <a:xfrm>
              <a:off x="342900" y="3255037"/>
              <a:ext cx="3747749" cy="1370303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Helvetica"/>
                <a:ea typeface="思源黑体 CN Regular"/>
                <a:cs typeface="+mn-cs"/>
              </a:endParaRPr>
            </a:p>
          </p:txBody>
        </p:sp>
        <p:grpSp>
          <p:nvGrpSpPr>
            <p:cNvPr id="64" name="组合 63">
              <a:extLst>
                <a:ext uri="{FF2B5EF4-FFF2-40B4-BE49-F238E27FC236}">
                  <a16:creationId xmlns:a16="http://schemas.microsoft.com/office/drawing/2014/main" id="{FC31E56C-B88E-42E0-94B0-CFB12AABC445}"/>
                </a:ext>
              </a:extLst>
            </p:cNvPr>
            <p:cNvGrpSpPr/>
            <p:nvPr/>
          </p:nvGrpSpPr>
          <p:grpSpPr>
            <a:xfrm>
              <a:off x="653155" y="3445476"/>
              <a:ext cx="3270352" cy="1135555"/>
              <a:chOff x="653155" y="3459479"/>
              <a:chExt cx="3270352" cy="1135555"/>
            </a:xfrm>
          </p:grpSpPr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651AB36A-013F-4D59-AF3E-93E1907331B9}"/>
                  </a:ext>
                </a:extLst>
              </p:cNvPr>
              <p:cNvSpPr txBox="1"/>
              <p:nvPr/>
            </p:nvSpPr>
            <p:spPr>
              <a:xfrm>
                <a:off x="653155" y="3858229"/>
                <a:ext cx="3270352" cy="7368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且要在那些蒙憐憫、早豫備得榮耀的器皿上，彰顯祂榮耀的豐富；這器皿就是我們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… 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羅九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23~24</a:t>
                </a:r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545D3D5E-D95F-4690-A4AD-7A0584B06A1F}"/>
                  </a:ext>
                </a:extLst>
              </p:cNvPr>
              <p:cNvSpPr txBox="1"/>
              <p:nvPr/>
            </p:nvSpPr>
            <p:spPr>
              <a:xfrm>
                <a:off x="653156" y="3459479"/>
                <a:ext cx="2031325" cy="36093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早豫備得榮耀的器皿</a:t>
                </a: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Helvetica85-Heavy"/>
                  <a:ea typeface="思源黑体 CN Bold"/>
                  <a:cs typeface="+mn-cs"/>
                </a:endParaRPr>
              </a:p>
            </p:txBody>
          </p:sp>
        </p:grp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7F6899FE-290E-3A4C-58F2-9E020E202803}"/>
              </a:ext>
            </a:extLst>
          </p:cNvPr>
          <p:cNvGrpSpPr/>
          <p:nvPr/>
        </p:nvGrpSpPr>
        <p:grpSpPr>
          <a:xfrm>
            <a:off x="8101351" y="3255037"/>
            <a:ext cx="3747749" cy="1370303"/>
            <a:chOff x="8101351" y="3255037"/>
            <a:chExt cx="3747749" cy="1370303"/>
          </a:xfrm>
        </p:grpSpPr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BB5E6ADB-DFC3-4316-A94B-AB28344197FB}"/>
                </a:ext>
              </a:extLst>
            </p:cNvPr>
            <p:cNvSpPr/>
            <p:nvPr/>
          </p:nvSpPr>
          <p:spPr>
            <a:xfrm>
              <a:off x="8101351" y="3255037"/>
              <a:ext cx="3747749" cy="1370303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ea typeface="思源黑体 CN Regular"/>
              </a:endParaRPr>
            </a:p>
          </p:txBody>
        </p:sp>
        <p:grpSp>
          <p:nvGrpSpPr>
            <p:cNvPr id="69" name="组合 68">
              <a:extLst>
                <a:ext uri="{FF2B5EF4-FFF2-40B4-BE49-F238E27FC236}">
                  <a16:creationId xmlns:a16="http://schemas.microsoft.com/office/drawing/2014/main" id="{A16BCEAB-4098-4D50-BD06-0F9DC05DD192}"/>
                </a:ext>
              </a:extLst>
            </p:cNvPr>
            <p:cNvGrpSpPr/>
            <p:nvPr/>
          </p:nvGrpSpPr>
          <p:grpSpPr>
            <a:xfrm>
              <a:off x="8268493" y="3445476"/>
              <a:ext cx="3270352" cy="1135555"/>
              <a:chOff x="653155" y="3459479"/>
              <a:chExt cx="3270352" cy="1135555"/>
            </a:xfrm>
          </p:grpSpPr>
          <p:sp>
            <p:nvSpPr>
              <p:cNvPr id="70" name="文本框 69">
                <a:extLst>
                  <a:ext uri="{FF2B5EF4-FFF2-40B4-BE49-F238E27FC236}">
                    <a16:creationId xmlns:a16="http://schemas.microsoft.com/office/drawing/2014/main" id="{8C54AD76-FE95-43A7-826C-E6E054DC3CF7}"/>
                  </a:ext>
                </a:extLst>
              </p:cNvPr>
              <p:cNvSpPr txBox="1"/>
              <p:nvPr/>
            </p:nvSpPr>
            <p:spPr>
              <a:xfrm>
                <a:off x="653155" y="3858229"/>
                <a:ext cx="3270352" cy="7368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體－食、衣、住、行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魂－知識、娛樂、成就</a:t>
                </a:r>
                <a:endParaRPr kumimoji="0" lang="en-US" altLang="zh-TW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Helvetica"/>
                  <a:ea typeface="思源黑体 CN Regular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"/>
                    <a:ea typeface="思源黑体 CN Regular"/>
                  </a:rPr>
                  <a:t>靈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－人工智慧不能滿足</a:t>
                </a:r>
              </a:p>
            </p:txBody>
          </p:sp>
          <p:sp>
            <p:nvSpPr>
              <p:cNvPr id="71" name="文本框 70">
                <a:extLst>
                  <a:ext uri="{FF2B5EF4-FFF2-40B4-BE49-F238E27FC236}">
                    <a16:creationId xmlns:a16="http://schemas.microsoft.com/office/drawing/2014/main" id="{2EEF3120-D6F0-4767-BD43-4C5A1F8609E4}"/>
                  </a:ext>
                </a:extLst>
              </p:cNvPr>
              <p:cNvSpPr txBox="1"/>
              <p:nvPr/>
            </p:nvSpPr>
            <p:spPr>
              <a:xfrm>
                <a:off x="653156" y="3459479"/>
                <a:ext cx="2031325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人工智慧不能滿足靈</a:t>
                </a: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Helvetica85-Heavy"/>
                  <a:ea typeface="思源黑体 CN Bold"/>
                  <a:cs typeface="+mn-cs"/>
                </a:endParaRPr>
              </a:p>
            </p:txBody>
          </p:sp>
        </p:grp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D2780C33-24C8-F83F-0A74-CA4299CDC6FC}"/>
              </a:ext>
            </a:extLst>
          </p:cNvPr>
          <p:cNvGrpSpPr/>
          <p:nvPr/>
        </p:nvGrpSpPr>
        <p:grpSpPr>
          <a:xfrm>
            <a:off x="6183651" y="1296884"/>
            <a:ext cx="5665449" cy="1795244"/>
            <a:chOff x="6183651" y="1296884"/>
            <a:chExt cx="5665449" cy="1795244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0EF5CA96-AA6E-46D3-B072-F099D28B4A44}"/>
                </a:ext>
              </a:extLst>
            </p:cNvPr>
            <p:cNvSpPr/>
            <p:nvPr/>
          </p:nvSpPr>
          <p:spPr>
            <a:xfrm>
              <a:off x="6183651" y="1296884"/>
              <a:ext cx="5665449" cy="1795244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Helvetica"/>
                <a:ea typeface="思源黑体 CN Regular"/>
                <a:cs typeface="+mn-cs"/>
              </a:endParaRPr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D515F379-0570-43A4-91C7-363CA509DCAD}"/>
                </a:ext>
              </a:extLst>
            </p:cNvPr>
            <p:cNvGrpSpPr/>
            <p:nvPr/>
          </p:nvGrpSpPr>
          <p:grpSpPr>
            <a:xfrm>
              <a:off x="6493906" y="1603814"/>
              <a:ext cx="5044938" cy="1139850"/>
              <a:chOff x="653155" y="1603814"/>
              <a:chExt cx="5044938" cy="1139850"/>
            </a:xfrm>
          </p:grpSpPr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DCD2B463-AE85-4C7C-BD03-1EA43FD54005}"/>
                  </a:ext>
                </a:extLst>
              </p:cNvPr>
              <p:cNvSpPr txBox="1"/>
              <p:nvPr/>
            </p:nvSpPr>
            <p:spPr>
              <a:xfrm>
                <a:off x="653155" y="2002564"/>
                <a:ext cx="5044938" cy="741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神說，我們要按著我們的形像，照著我們的樣式造人，使他們管理海裏的魚、空中的鳥、地上的牲畜、和全地、並地上所爬的一切爬物。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創一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26</a:t>
                </a:r>
              </a:p>
            </p:txBody>
          </p:sp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B160EF3E-10CE-41CA-938A-7F6F31778F8A}"/>
                  </a:ext>
                </a:extLst>
              </p:cNvPr>
              <p:cNvSpPr txBox="1"/>
              <p:nvPr/>
            </p:nvSpPr>
            <p:spPr>
              <a:xfrm>
                <a:off x="653156" y="1603814"/>
                <a:ext cx="2031325" cy="36093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按著神的形像和樣式</a:t>
                </a: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Helvetica85-Heavy"/>
                  <a:ea typeface="思源黑体 CN Bold"/>
                  <a:cs typeface="+mn-cs"/>
                </a:endParaRPr>
              </a:p>
            </p:txBody>
          </p:sp>
        </p:grp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D4CFA739-6CFD-9803-B3EA-17952BB83162}"/>
              </a:ext>
            </a:extLst>
          </p:cNvPr>
          <p:cNvGrpSpPr/>
          <p:nvPr/>
        </p:nvGrpSpPr>
        <p:grpSpPr>
          <a:xfrm>
            <a:off x="342900" y="1296884"/>
            <a:ext cx="5665449" cy="1795244"/>
            <a:chOff x="342900" y="1296884"/>
            <a:chExt cx="5665449" cy="1795244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85233EF1-2FCC-459C-99E2-9DACF6553E90}"/>
                </a:ext>
              </a:extLst>
            </p:cNvPr>
            <p:cNvSpPr/>
            <p:nvPr/>
          </p:nvSpPr>
          <p:spPr>
            <a:xfrm>
              <a:off x="342900" y="1296884"/>
              <a:ext cx="5665449" cy="1795244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ea typeface="思源黑体 CN Regular"/>
              </a:endParaRPr>
            </a:p>
          </p:txBody>
        </p: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13AE7078-CB95-4536-8446-8E5EF47CF48A}"/>
                </a:ext>
              </a:extLst>
            </p:cNvPr>
            <p:cNvGrpSpPr/>
            <p:nvPr/>
          </p:nvGrpSpPr>
          <p:grpSpPr>
            <a:xfrm>
              <a:off x="653155" y="1603814"/>
              <a:ext cx="5044938" cy="1139850"/>
              <a:chOff x="6493906" y="1603814"/>
              <a:chExt cx="5044938" cy="1139850"/>
            </a:xfrm>
          </p:grpSpPr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0A84413A-FF3C-4293-A12F-440D6B5DC00F}"/>
                  </a:ext>
                </a:extLst>
              </p:cNvPr>
              <p:cNvSpPr txBox="1"/>
              <p:nvPr/>
            </p:nvSpPr>
            <p:spPr>
              <a:xfrm>
                <a:off x="6493906" y="2002564"/>
                <a:ext cx="5044938" cy="741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耶和華神在東方的伊甸栽植了一個園子，把所塑造的人安放在那裏。耶和華神使各樣的樹從地裏長出來，可以悅人的眼目，也好作食物；園子當中有生命樹，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…』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創二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8~9</a:t>
                </a:r>
              </a:p>
            </p:txBody>
          </p:sp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8C325545-31F2-460F-B812-716779A3E52B}"/>
                  </a:ext>
                </a:extLst>
              </p:cNvPr>
              <p:cNvSpPr txBox="1"/>
              <p:nvPr/>
            </p:nvSpPr>
            <p:spPr>
              <a:xfrm>
                <a:off x="6493907" y="1603814"/>
                <a:ext cx="2236510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被造的目的為著盛裝神</a:t>
                </a:r>
              </a:p>
            </p:txBody>
          </p:sp>
        </p:grp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7FD0939C-8F70-C71D-8667-B605EBC3B0F7}"/>
              </a:ext>
            </a:extLst>
          </p:cNvPr>
          <p:cNvGrpSpPr/>
          <p:nvPr/>
        </p:nvGrpSpPr>
        <p:grpSpPr>
          <a:xfrm>
            <a:off x="342900" y="4788249"/>
            <a:ext cx="5665449" cy="1795244"/>
            <a:chOff x="342900" y="4788249"/>
            <a:chExt cx="5665449" cy="1795244"/>
          </a:xfrm>
        </p:grpSpPr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1EDF78C3-0F91-4530-8B7F-1EE17132DFDE}"/>
                </a:ext>
              </a:extLst>
            </p:cNvPr>
            <p:cNvSpPr/>
            <p:nvPr/>
          </p:nvSpPr>
          <p:spPr>
            <a:xfrm>
              <a:off x="342900" y="4788249"/>
              <a:ext cx="5665449" cy="1795244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ea typeface="思源黑体 CN Regular"/>
              </a:endParaRPr>
            </a:p>
          </p:txBody>
        </p: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45E7D02C-4211-4AB9-BF2E-7E6054027908}"/>
                </a:ext>
              </a:extLst>
            </p:cNvPr>
            <p:cNvGrpSpPr/>
            <p:nvPr/>
          </p:nvGrpSpPr>
          <p:grpSpPr>
            <a:xfrm>
              <a:off x="653155" y="5115946"/>
              <a:ext cx="5044938" cy="1361449"/>
              <a:chOff x="6493906" y="1603814"/>
              <a:chExt cx="5044938" cy="1361449"/>
            </a:xfrm>
          </p:grpSpPr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1BF2F2B8-04AD-45B1-BD96-90362BC0B4FC}"/>
                  </a:ext>
                </a:extLst>
              </p:cNvPr>
              <p:cNvSpPr txBox="1"/>
              <p:nvPr/>
            </p:nvSpPr>
            <p:spPr>
              <a:xfrm>
                <a:off x="6493906" y="2002564"/>
                <a:ext cx="5044938" cy="9626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耶和華神用地上的塵土塑造人，將生命之氣吹在他鼻孔裏，人就成了活的魂。 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創二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7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且願和平的神，親自全然聖別你們，又願你們的靈、與魂、與身子得蒙保守，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…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。 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帖前五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23</a:t>
                </a:r>
              </a:p>
            </p:txBody>
          </p:sp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A29D9436-1EC7-444E-A4F9-A54DC4B97129}"/>
                  </a:ext>
                </a:extLst>
              </p:cNvPr>
              <p:cNvSpPr txBox="1"/>
              <p:nvPr/>
            </p:nvSpPr>
            <p:spPr>
              <a:xfrm>
                <a:off x="6493907" y="1603814"/>
                <a:ext cx="1005403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人是器皿</a:t>
                </a:r>
              </a:p>
            </p:txBody>
          </p:sp>
        </p:grp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A074A26F-B49A-9A28-0E39-562DC9B5EF22}"/>
              </a:ext>
            </a:extLst>
          </p:cNvPr>
          <p:cNvGrpSpPr/>
          <p:nvPr/>
        </p:nvGrpSpPr>
        <p:grpSpPr>
          <a:xfrm>
            <a:off x="4265951" y="3255037"/>
            <a:ext cx="3660098" cy="1370303"/>
            <a:chOff x="4265951" y="3255037"/>
            <a:chExt cx="3660098" cy="1370303"/>
          </a:xfrm>
        </p:grpSpPr>
        <p:sp>
          <p:nvSpPr>
            <p:cNvPr id="23" name="矩形: 圆角 22">
              <a:extLst>
                <a:ext uri="{FF2B5EF4-FFF2-40B4-BE49-F238E27FC236}">
                  <a16:creationId xmlns:a16="http://schemas.microsoft.com/office/drawing/2014/main" id="{877F0999-BBB0-450F-A159-9F8B78278431}"/>
                </a:ext>
              </a:extLst>
            </p:cNvPr>
            <p:cNvSpPr/>
            <p:nvPr/>
          </p:nvSpPr>
          <p:spPr>
            <a:xfrm>
              <a:off x="4265951" y="3255037"/>
              <a:ext cx="3660098" cy="1370303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Helvetica"/>
                <a:ea typeface="思源黑体 CN Regular"/>
                <a:cs typeface="+mn-cs"/>
              </a:endParaRPr>
            </a:p>
          </p:txBody>
        </p:sp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6E3A9A40-F974-4DE5-AB50-5C52A8FD32A1}"/>
                </a:ext>
              </a:extLst>
            </p:cNvPr>
            <p:cNvGrpSpPr/>
            <p:nvPr/>
          </p:nvGrpSpPr>
          <p:grpSpPr>
            <a:xfrm>
              <a:off x="4460824" y="3445476"/>
              <a:ext cx="3270352" cy="1139850"/>
              <a:chOff x="653155" y="3459479"/>
              <a:chExt cx="3270352" cy="1139850"/>
            </a:xfrm>
          </p:grpSpPr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33876800-3185-430C-AC04-FAB9AF5190C6}"/>
                  </a:ext>
                </a:extLst>
              </p:cNvPr>
              <p:cNvSpPr txBox="1"/>
              <p:nvPr/>
            </p:nvSpPr>
            <p:spPr>
              <a:xfrm>
                <a:off x="653155" y="3858229"/>
                <a:ext cx="3270352" cy="741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我觀看你指頭所造的天，並你所陳設的月亮星宿，便說，人算甚麼，你竟顧念他？世人算甚麼，你竟眷顧他？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詩篇八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3~4</a:t>
                </a:r>
              </a:p>
            </p:txBody>
          </p:sp>
          <p:sp>
            <p:nvSpPr>
              <p:cNvPr id="68" name="文本框 67">
                <a:extLst>
                  <a:ext uri="{FF2B5EF4-FFF2-40B4-BE49-F238E27FC236}">
                    <a16:creationId xmlns:a16="http://schemas.microsoft.com/office/drawing/2014/main" id="{CCC88BCA-317E-4F9E-B259-D05A982234B2}"/>
                  </a:ext>
                </a:extLst>
              </p:cNvPr>
              <p:cNvSpPr txBox="1"/>
              <p:nvPr/>
            </p:nvSpPr>
            <p:spPr>
              <a:xfrm>
                <a:off x="653156" y="3459479"/>
                <a:ext cx="389850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人</a:t>
                </a:r>
              </a:p>
            </p:txBody>
          </p:sp>
        </p:grpSp>
      </p:grpSp>
      <p:sp>
        <p:nvSpPr>
          <p:cNvPr id="14" name="文本框 1">
            <a:extLst>
              <a:ext uri="{FF2B5EF4-FFF2-40B4-BE49-F238E27FC236}">
                <a16:creationId xmlns:a16="http://schemas.microsoft.com/office/drawing/2014/main" id="{48792827-7467-5A46-B680-B10306A43585}"/>
              </a:ext>
            </a:extLst>
          </p:cNvPr>
          <p:cNvSpPr txBox="1"/>
          <p:nvPr/>
        </p:nvSpPr>
        <p:spPr>
          <a:xfrm>
            <a:off x="4157008" y="367316"/>
            <a:ext cx="3877986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85-Heavy"/>
                <a:ea typeface="思源黑体 CN Bold"/>
                <a:cs typeface="+mn-cs"/>
              </a:rPr>
              <a:t>神創造的奧秘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85-Heavy"/>
              <a:ea typeface="思源黑体 CN Bold"/>
              <a:cs typeface="+mn-cs"/>
            </a:endParaRPr>
          </a:p>
        </p:txBody>
      </p:sp>
      <p:sp>
        <p:nvSpPr>
          <p:cNvPr id="2" name="night-protrait_98071">
            <a:extLst>
              <a:ext uri="{FF2B5EF4-FFF2-40B4-BE49-F238E27FC236}">
                <a16:creationId xmlns:a16="http://schemas.microsoft.com/office/drawing/2014/main" id="{311B75A6-56F9-B280-DA1E-8A80D63288BD}"/>
              </a:ext>
            </a:extLst>
          </p:cNvPr>
          <p:cNvSpPr/>
          <p:nvPr/>
        </p:nvSpPr>
        <p:spPr>
          <a:xfrm flipH="1">
            <a:off x="6806132" y="3402954"/>
            <a:ext cx="975987" cy="1131591"/>
          </a:xfrm>
          <a:custGeom>
            <a:avLst/>
            <a:gdLst>
              <a:gd name="connsiteX0" fmla="*/ 74057 w 540823"/>
              <a:gd name="connsiteY0" fmla="*/ 331813 h 604125"/>
              <a:gd name="connsiteX1" fmla="*/ 162865 w 540823"/>
              <a:gd name="connsiteY1" fmla="*/ 366792 h 604125"/>
              <a:gd name="connsiteX2" fmla="*/ 251673 w 540823"/>
              <a:gd name="connsiteY2" fmla="*/ 331813 h 604125"/>
              <a:gd name="connsiteX3" fmla="*/ 325730 w 540823"/>
              <a:gd name="connsiteY3" fmla="*/ 468046 h 604125"/>
              <a:gd name="connsiteX4" fmla="*/ 325730 w 540823"/>
              <a:gd name="connsiteY4" fmla="*/ 574056 h 604125"/>
              <a:gd name="connsiteX5" fmla="*/ 295615 w 540823"/>
              <a:gd name="connsiteY5" fmla="*/ 604125 h 604125"/>
              <a:gd name="connsiteX6" fmla="*/ 30115 w 540823"/>
              <a:gd name="connsiteY6" fmla="*/ 604125 h 604125"/>
              <a:gd name="connsiteX7" fmla="*/ 0 w 540823"/>
              <a:gd name="connsiteY7" fmla="*/ 574056 h 604125"/>
              <a:gd name="connsiteX8" fmla="*/ 0 w 540823"/>
              <a:gd name="connsiteY8" fmla="*/ 468046 h 604125"/>
              <a:gd name="connsiteX9" fmla="*/ 74057 w 540823"/>
              <a:gd name="connsiteY9" fmla="*/ 331813 h 604125"/>
              <a:gd name="connsiteX10" fmla="*/ 162865 w 540823"/>
              <a:gd name="connsiteY10" fmla="*/ 137688 h 604125"/>
              <a:gd name="connsiteX11" fmla="*/ 262292 w 540823"/>
              <a:gd name="connsiteY11" fmla="*/ 236903 h 604125"/>
              <a:gd name="connsiteX12" fmla="*/ 162865 w 540823"/>
              <a:gd name="connsiteY12" fmla="*/ 336118 h 604125"/>
              <a:gd name="connsiteX13" fmla="*/ 63438 w 540823"/>
              <a:gd name="connsiteY13" fmla="*/ 236903 h 604125"/>
              <a:gd name="connsiteX14" fmla="*/ 162865 w 540823"/>
              <a:gd name="connsiteY14" fmla="*/ 137688 h 604125"/>
              <a:gd name="connsiteX15" fmla="*/ 409924 w 540823"/>
              <a:gd name="connsiteY15" fmla="*/ 395 h 604125"/>
              <a:gd name="connsiteX16" fmla="*/ 422675 w 540823"/>
              <a:gd name="connsiteY16" fmla="*/ 4691 h 604125"/>
              <a:gd name="connsiteX17" fmla="*/ 423750 w 540823"/>
              <a:gd name="connsiteY17" fmla="*/ 18193 h 604125"/>
              <a:gd name="connsiteX18" fmla="*/ 411307 w 540823"/>
              <a:gd name="connsiteY18" fmla="*/ 130656 h 604125"/>
              <a:gd name="connsiteX19" fmla="*/ 530209 w 540823"/>
              <a:gd name="connsiteY19" fmla="*/ 232532 h 604125"/>
              <a:gd name="connsiteX20" fmla="*/ 540348 w 540823"/>
              <a:gd name="connsiteY20" fmla="*/ 241431 h 604125"/>
              <a:gd name="connsiteX21" fmla="*/ 536047 w 540823"/>
              <a:gd name="connsiteY21" fmla="*/ 254319 h 604125"/>
              <a:gd name="connsiteX22" fmla="*/ 446332 w 540823"/>
              <a:gd name="connsiteY22" fmla="*/ 285311 h 604125"/>
              <a:gd name="connsiteX23" fmla="*/ 301314 w 540823"/>
              <a:gd name="connsiteY23" fmla="*/ 140475 h 604125"/>
              <a:gd name="connsiteX24" fmla="*/ 409924 w 540823"/>
              <a:gd name="connsiteY24" fmla="*/ 395 h 60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40823" h="604125">
                <a:moveTo>
                  <a:pt x="74057" y="331813"/>
                </a:moveTo>
                <a:cubicBezTo>
                  <a:pt x="97412" y="353445"/>
                  <a:pt x="128602" y="366792"/>
                  <a:pt x="162865" y="366792"/>
                </a:cubicBezTo>
                <a:cubicBezTo>
                  <a:pt x="197128" y="366792"/>
                  <a:pt x="228318" y="353445"/>
                  <a:pt x="251673" y="331813"/>
                </a:cubicBezTo>
                <a:cubicBezTo>
                  <a:pt x="296230" y="360808"/>
                  <a:pt x="325730" y="410975"/>
                  <a:pt x="325730" y="468046"/>
                </a:cubicBezTo>
                <a:lnTo>
                  <a:pt x="325730" y="574056"/>
                </a:lnTo>
                <a:cubicBezTo>
                  <a:pt x="325730" y="590624"/>
                  <a:pt x="312209" y="604125"/>
                  <a:pt x="295615" y="604125"/>
                </a:cubicBezTo>
                <a:lnTo>
                  <a:pt x="30115" y="604125"/>
                </a:lnTo>
                <a:cubicBezTo>
                  <a:pt x="13521" y="604125"/>
                  <a:pt x="0" y="590624"/>
                  <a:pt x="0" y="574056"/>
                </a:cubicBezTo>
                <a:lnTo>
                  <a:pt x="0" y="468046"/>
                </a:lnTo>
                <a:cubicBezTo>
                  <a:pt x="0" y="410975"/>
                  <a:pt x="29500" y="360808"/>
                  <a:pt x="74057" y="331813"/>
                </a:cubicBezTo>
                <a:close/>
                <a:moveTo>
                  <a:pt x="162865" y="137688"/>
                </a:moveTo>
                <a:cubicBezTo>
                  <a:pt x="217777" y="137688"/>
                  <a:pt x="262292" y="182108"/>
                  <a:pt x="262292" y="236903"/>
                </a:cubicBezTo>
                <a:cubicBezTo>
                  <a:pt x="262292" y="291698"/>
                  <a:pt x="217777" y="336118"/>
                  <a:pt x="162865" y="336118"/>
                </a:cubicBezTo>
                <a:cubicBezTo>
                  <a:pt x="107953" y="336118"/>
                  <a:pt x="63438" y="291698"/>
                  <a:pt x="63438" y="236903"/>
                </a:cubicBezTo>
                <a:cubicBezTo>
                  <a:pt x="63438" y="182108"/>
                  <a:pt x="107953" y="137688"/>
                  <a:pt x="162865" y="137688"/>
                </a:cubicBezTo>
                <a:close/>
                <a:moveTo>
                  <a:pt x="409924" y="395"/>
                </a:moveTo>
                <a:cubicBezTo>
                  <a:pt x="414686" y="-832"/>
                  <a:pt x="419756" y="856"/>
                  <a:pt x="422675" y="4691"/>
                </a:cubicBezTo>
                <a:cubicBezTo>
                  <a:pt x="425747" y="8681"/>
                  <a:pt x="426054" y="13897"/>
                  <a:pt x="423750" y="18193"/>
                </a:cubicBezTo>
                <a:cubicBezTo>
                  <a:pt x="405162" y="51333"/>
                  <a:pt x="399631" y="91532"/>
                  <a:pt x="411307" y="130656"/>
                </a:cubicBezTo>
                <a:cubicBezTo>
                  <a:pt x="428051" y="186657"/>
                  <a:pt x="475828" y="224860"/>
                  <a:pt x="530209" y="232532"/>
                </a:cubicBezTo>
                <a:cubicBezTo>
                  <a:pt x="535125" y="233146"/>
                  <a:pt x="539119" y="236674"/>
                  <a:pt x="540348" y="241431"/>
                </a:cubicBezTo>
                <a:cubicBezTo>
                  <a:pt x="541731" y="246187"/>
                  <a:pt x="540041" y="251250"/>
                  <a:pt x="536047" y="254319"/>
                </a:cubicBezTo>
                <a:cubicBezTo>
                  <a:pt x="511468" y="273804"/>
                  <a:pt x="480283" y="285311"/>
                  <a:pt x="446332" y="285311"/>
                </a:cubicBezTo>
                <a:cubicBezTo>
                  <a:pt x="366296" y="285311"/>
                  <a:pt x="301314" y="220564"/>
                  <a:pt x="301314" y="140475"/>
                </a:cubicBezTo>
                <a:cubicBezTo>
                  <a:pt x="301314" y="73120"/>
                  <a:pt x="347400" y="16505"/>
                  <a:pt x="409924" y="39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night-protrait_98071">
            <a:extLst>
              <a:ext uri="{FF2B5EF4-FFF2-40B4-BE49-F238E27FC236}">
                <a16:creationId xmlns:a16="http://schemas.microsoft.com/office/drawing/2014/main" id="{3EBE9345-55CD-253D-CC63-0A2230AF062C}"/>
              </a:ext>
            </a:extLst>
          </p:cNvPr>
          <p:cNvSpPr/>
          <p:nvPr/>
        </p:nvSpPr>
        <p:spPr>
          <a:xfrm flipH="1">
            <a:off x="9665292" y="1549838"/>
            <a:ext cx="1334243" cy="1433053"/>
          </a:xfrm>
          <a:custGeom>
            <a:avLst/>
            <a:gdLst>
              <a:gd name="connsiteX0" fmla="*/ 39768 w 563598"/>
              <a:gd name="connsiteY0" fmla="*/ 128716 h 605336"/>
              <a:gd name="connsiteX1" fmla="*/ 220149 w 563598"/>
              <a:gd name="connsiteY1" fmla="*/ 128716 h 605336"/>
              <a:gd name="connsiteX2" fmla="*/ 245815 w 563598"/>
              <a:gd name="connsiteY2" fmla="*/ 152051 h 605336"/>
              <a:gd name="connsiteX3" fmla="*/ 259867 w 563598"/>
              <a:gd name="connsiteY3" fmla="*/ 354910 h 605336"/>
              <a:gd name="connsiteX4" fmla="*/ 259867 w 563598"/>
              <a:gd name="connsiteY4" fmla="*/ 356628 h 605336"/>
              <a:gd name="connsiteX5" fmla="*/ 435228 w 563598"/>
              <a:gd name="connsiteY5" fmla="*/ 435796 h 605336"/>
              <a:gd name="connsiteX6" fmla="*/ 427485 w 563598"/>
              <a:gd name="connsiteY6" fmla="*/ 411172 h 605336"/>
              <a:gd name="connsiteX7" fmla="*/ 455732 w 563598"/>
              <a:gd name="connsiteY7" fmla="*/ 376670 h 605336"/>
              <a:gd name="connsiteX8" fmla="*/ 456162 w 563598"/>
              <a:gd name="connsiteY8" fmla="*/ 376241 h 605336"/>
              <a:gd name="connsiteX9" fmla="*/ 493730 w 563598"/>
              <a:gd name="connsiteY9" fmla="*/ 349040 h 605336"/>
              <a:gd name="connsiteX10" fmla="*/ 533018 w 563598"/>
              <a:gd name="connsiteY10" fmla="*/ 388409 h 605336"/>
              <a:gd name="connsiteX11" fmla="*/ 554669 w 563598"/>
              <a:gd name="connsiteY11" fmla="*/ 388409 h 605336"/>
              <a:gd name="connsiteX12" fmla="*/ 560261 w 563598"/>
              <a:gd name="connsiteY12" fmla="*/ 390127 h 605336"/>
              <a:gd name="connsiteX13" fmla="*/ 562985 w 563598"/>
              <a:gd name="connsiteY13" fmla="*/ 400006 h 605336"/>
              <a:gd name="connsiteX14" fmla="*/ 553809 w 563598"/>
              <a:gd name="connsiteY14" fmla="*/ 424200 h 605336"/>
              <a:gd name="connsiteX15" fmla="*/ 532444 w 563598"/>
              <a:gd name="connsiteY15" fmla="*/ 438945 h 605336"/>
              <a:gd name="connsiteX16" fmla="*/ 522120 w 563598"/>
              <a:gd name="connsiteY16" fmla="*/ 438945 h 605336"/>
              <a:gd name="connsiteX17" fmla="*/ 503767 w 563598"/>
              <a:gd name="connsiteY17" fmla="*/ 457413 h 605336"/>
              <a:gd name="connsiteX18" fmla="*/ 503767 w 563598"/>
              <a:gd name="connsiteY18" fmla="*/ 492917 h 605336"/>
              <a:gd name="connsiteX19" fmla="*/ 481542 w 563598"/>
              <a:gd name="connsiteY19" fmla="*/ 537583 h 605336"/>
              <a:gd name="connsiteX20" fmla="*/ 481542 w 563598"/>
              <a:gd name="connsiteY20" fmla="*/ 581247 h 605336"/>
              <a:gd name="connsiteX21" fmla="*/ 493586 w 563598"/>
              <a:gd name="connsiteY21" fmla="*/ 581247 h 605336"/>
              <a:gd name="connsiteX22" fmla="*/ 505631 w 563598"/>
              <a:gd name="connsiteY22" fmla="*/ 593702 h 605336"/>
              <a:gd name="connsiteX23" fmla="*/ 493156 w 563598"/>
              <a:gd name="connsiteY23" fmla="*/ 605298 h 605336"/>
              <a:gd name="connsiteX24" fmla="*/ 469497 w 563598"/>
              <a:gd name="connsiteY24" fmla="*/ 605298 h 605336"/>
              <a:gd name="connsiteX25" fmla="*/ 457453 w 563598"/>
              <a:gd name="connsiteY25" fmla="*/ 593273 h 605336"/>
              <a:gd name="connsiteX26" fmla="*/ 457453 w 563598"/>
              <a:gd name="connsiteY26" fmla="*/ 550038 h 605336"/>
              <a:gd name="connsiteX27" fmla="*/ 406264 w 563598"/>
              <a:gd name="connsiteY27" fmla="*/ 573373 h 605336"/>
              <a:gd name="connsiteX28" fmla="*/ 402536 w 563598"/>
              <a:gd name="connsiteY28" fmla="*/ 581247 h 605336"/>
              <a:gd name="connsiteX29" fmla="*/ 427485 w 563598"/>
              <a:gd name="connsiteY29" fmla="*/ 581247 h 605336"/>
              <a:gd name="connsiteX30" fmla="*/ 439530 w 563598"/>
              <a:gd name="connsiteY30" fmla="*/ 593702 h 605336"/>
              <a:gd name="connsiteX31" fmla="*/ 426912 w 563598"/>
              <a:gd name="connsiteY31" fmla="*/ 605298 h 605336"/>
              <a:gd name="connsiteX32" fmla="*/ 361384 w 563598"/>
              <a:gd name="connsiteY32" fmla="*/ 605298 h 605336"/>
              <a:gd name="connsiteX33" fmla="*/ 317221 w 563598"/>
              <a:gd name="connsiteY33" fmla="*/ 575521 h 605336"/>
              <a:gd name="connsiteX34" fmla="*/ 287683 w 563598"/>
              <a:gd name="connsiteY34" fmla="*/ 512673 h 605336"/>
              <a:gd name="connsiteX35" fmla="*/ 301018 w 563598"/>
              <a:gd name="connsiteY35" fmla="*/ 502222 h 605336"/>
              <a:gd name="connsiteX36" fmla="*/ 311486 w 563598"/>
              <a:gd name="connsiteY36" fmla="*/ 515680 h 605336"/>
              <a:gd name="connsiteX37" fmla="*/ 315500 w 563598"/>
              <a:gd name="connsiteY37" fmla="*/ 543166 h 605336"/>
              <a:gd name="connsiteX38" fmla="*/ 356079 w 563598"/>
              <a:gd name="connsiteY38" fmla="*/ 492917 h 605336"/>
              <a:gd name="connsiteX39" fmla="*/ 410566 w 563598"/>
              <a:gd name="connsiteY39" fmla="*/ 468580 h 605336"/>
              <a:gd name="connsiteX40" fmla="*/ 426338 w 563598"/>
              <a:gd name="connsiteY40" fmla="*/ 458845 h 605336"/>
              <a:gd name="connsiteX41" fmla="*/ 247535 w 563598"/>
              <a:gd name="connsiteY41" fmla="*/ 378102 h 605336"/>
              <a:gd name="connsiteX42" fmla="*/ 236495 w 563598"/>
              <a:gd name="connsiteY42" fmla="*/ 381538 h 605336"/>
              <a:gd name="connsiteX43" fmla="*/ 209825 w 563598"/>
              <a:gd name="connsiteY43" fmla="*/ 358346 h 605336"/>
              <a:gd name="connsiteX44" fmla="*/ 200791 w 563598"/>
              <a:gd name="connsiteY44" fmla="*/ 227067 h 605336"/>
              <a:gd name="connsiteX45" fmla="*/ 200218 w 563598"/>
              <a:gd name="connsiteY45" fmla="*/ 575378 h 605336"/>
              <a:gd name="connsiteX46" fmla="*/ 168816 w 563598"/>
              <a:gd name="connsiteY46" fmla="*/ 605298 h 605336"/>
              <a:gd name="connsiteX47" fmla="*/ 140139 w 563598"/>
              <a:gd name="connsiteY47" fmla="*/ 574519 h 605336"/>
              <a:gd name="connsiteX48" fmla="*/ 140139 w 563598"/>
              <a:gd name="connsiteY48" fmla="*/ 386262 h 605336"/>
              <a:gd name="connsiteX49" fmla="*/ 130102 w 563598"/>
              <a:gd name="connsiteY49" fmla="*/ 376241 h 605336"/>
              <a:gd name="connsiteX50" fmla="*/ 120208 w 563598"/>
              <a:gd name="connsiteY50" fmla="*/ 386262 h 605336"/>
              <a:gd name="connsiteX51" fmla="*/ 120208 w 563598"/>
              <a:gd name="connsiteY51" fmla="*/ 575378 h 605336"/>
              <a:gd name="connsiteX52" fmla="*/ 88663 w 563598"/>
              <a:gd name="connsiteY52" fmla="*/ 605298 h 605336"/>
              <a:gd name="connsiteX53" fmla="*/ 59986 w 563598"/>
              <a:gd name="connsiteY53" fmla="*/ 574519 h 605336"/>
              <a:gd name="connsiteX54" fmla="*/ 59556 w 563598"/>
              <a:gd name="connsiteY54" fmla="*/ 220768 h 605336"/>
              <a:gd name="connsiteX55" fmla="*/ 50092 w 563598"/>
              <a:gd name="connsiteY55" fmla="*/ 358346 h 605336"/>
              <a:gd name="connsiteX56" fmla="*/ 23279 w 563598"/>
              <a:gd name="connsiteY56" fmla="*/ 381538 h 605336"/>
              <a:gd name="connsiteX57" fmla="*/ 50 w 563598"/>
              <a:gd name="connsiteY57" fmla="*/ 354910 h 605336"/>
              <a:gd name="connsiteX58" fmla="*/ 14102 w 563598"/>
              <a:gd name="connsiteY58" fmla="*/ 152051 h 605336"/>
              <a:gd name="connsiteX59" fmla="*/ 39768 w 563598"/>
              <a:gd name="connsiteY59" fmla="*/ 128716 h 605336"/>
              <a:gd name="connsiteX60" fmla="*/ 129948 w 563598"/>
              <a:gd name="connsiteY60" fmla="*/ 0 h 605336"/>
              <a:gd name="connsiteX61" fmla="*/ 184425 w 563598"/>
              <a:gd name="connsiteY61" fmla="*/ 54336 h 605336"/>
              <a:gd name="connsiteX62" fmla="*/ 129948 w 563598"/>
              <a:gd name="connsiteY62" fmla="*/ 108672 h 605336"/>
              <a:gd name="connsiteX63" fmla="*/ 75471 w 563598"/>
              <a:gd name="connsiteY63" fmla="*/ 54336 h 605336"/>
              <a:gd name="connsiteX64" fmla="*/ 129948 w 563598"/>
              <a:gd name="connsiteY64" fmla="*/ 0 h 60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63598" h="605336">
                <a:moveTo>
                  <a:pt x="39768" y="128716"/>
                </a:moveTo>
                <a:lnTo>
                  <a:pt x="220149" y="128716"/>
                </a:lnTo>
                <a:cubicBezTo>
                  <a:pt x="233483" y="128429"/>
                  <a:pt x="244811" y="138594"/>
                  <a:pt x="245815" y="152051"/>
                </a:cubicBezTo>
                <a:lnTo>
                  <a:pt x="259867" y="354910"/>
                </a:lnTo>
                <a:cubicBezTo>
                  <a:pt x="259867" y="355482"/>
                  <a:pt x="259867" y="356055"/>
                  <a:pt x="259867" y="356628"/>
                </a:cubicBezTo>
                <a:cubicBezTo>
                  <a:pt x="302882" y="385260"/>
                  <a:pt x="381602" y="429353"/>
                  <a:pt x="435228" y="435796"/>
                </a:cubicBezTo>
                <a:cubicBezTo>
                  <a:pt x="428202" y="429926"/>
                  <a:pt x="424761" y="420334"/>
                  <a:pt x="427485" y="411172"/>
                </a:cubicBezTo>
                <a:cubicBezTo>
                  <a:pt x="429923" y="402726"/>
                  <a:pt x="445839" y="386262"/>
                  <a:pt x="455732" y="376670"/>
                </a:cubicBezTo>
                <a:cubicBezTo>
                  <a:pt x="455876" y="376527"/>
                  <a:pt x="456019" y="376384"/>
                  <a:pt x="456162" y="376241"/>
                </a:cubicBezTo>
                <a:cubicBezTo>
                  <a:pt x="461324" y="360493"/>
                  <a:pt x="476093" y="349040"/>
                  <a:pt x="493730" y="349040"/>
                </a:cubicBezTo>
                <a:cubicBezTo>
                  <a:pt x="515381" y="349040"/>
                  <a:pt x="533018" y="366649"/>
                  <a:pt x="533018" y="388409"/>
                </a:cubicBezTo>
                <a:lnTo>
                  <a:pt x="554669" y="388409"/>
                </a:lnTo>
                <a:cubicBezTo>
                  <a:pt x="556676" y="388409"/>
                  <a:pt x="558684" y="388982"/>
                  <a:pt x="560261" y="390127"/>
                </a:cubicBezTo>
                <a:cubicBezTo>
                  <a:pt x="563272" y="392561"/>
                  <a:pt x="564419" y="396570"/>
                  <a:pt x="562985" y="400006"/>
                </a:cubicBezTo>
                <a:lnTo>
                  <a:pt x="553809" y="424200"/>
                </a:lnTo>
                <a:cubicBezTo>
                  <a:pt x="550511" y="433076"/>
                  <a:pt x="541907" y="438945"/>
                  <a:pt x="532444" y="438945"/>
                </a:cubicBezTo>
                <a:lnTo>
                  <a:pt x="522120" y="438945"/>
                </a:lnTo>
                <a:cubicBezTo>
                  <a:pt x="511940" y="438945"/>
                  <a:pt x="503767" y="447249"/>
                  <a:pt x="503767" y="457413"/>
                </a:cubicBezTo>
                <a:lnTo>
                  <a:pt x="503767" y="492917"/>
                </a:lnTo>
                <a:cubicBezTo>
                  <a:pt x="503767" y="510669"/>
                  <a:pt x="495307" y="527132"/>
                  <a:pt x="481542" y="537583"/>
                </a:cubicBezTo>
                <a:lnTo>
                  <a:pt x="481542" y="581247"/>
                </a:lnTo>
                <a:lnTo>
                  <a:pt x="493586" y="581247"/>
                </a:lnTo>
                <a:cubicBezTo>
                  <a:pt x="500469" y="581247"/>
                  <a:pt x="505918" y="586831"/>
                  <a:pt x="505631" y="593702"/>
                </a:cubicBezTo>
                <a:cubicBezTo>
                  <a:pt x="505487" y="600288"/>
                  <a:pt x="499752" y="605298"/>
                  <a:pt x="493156" y="605298"/>
                </a:cubicBezTo>
                <a:lnTo>
                  <a:pt x="469497" y="605298"/>
                </a:lnTo>
                <a:cubicBezTo>
                  <a:pt x="462902" y="605298"/>
                  <a:pt x="457453" y="600001"/>
                  <a:pt x="457453" y="593273"/>
                </a:cubicBezTo>
                <a:lnTo>
                  <a:pt x="457453" y="550038"/>
                </a:lnTo>
                <a:lnTo>
                  <a:pt x="406264" y="573373"/>
                </a:lnTo>
                <a:cubicBezTo>
                  <a:pt x="405260" y="576093"/>
                  <a:pt x="404113" y="578813"/>
                  <a:pt x="402536" y="581247"/>
                </a:cubicBezTo>
                <a:lnTo>
                  <a:pt x="427485" y="581247"/>
                </a:lnTo>
                <a:cubicBezTo>
                  <a:pt x="434224" y="581247"/>
                  <a:pt x="439673" y="586831"/>
                  <a:pt x="439530" y="593702"/>
                </a:cubicBezTo>
                <a:cubicBezTo>
                  <a:pt x="439243" y="600288"/>
                  <a:pt x="433507" y="605298"/>
                  <a:pt x="426912" y="605298"/>
                </a:cubicBezTo>
                <a:lnTo>
                  <a:pt x="361384" y="605298"/>
                </a:lnTo>
                <a:cubicBezTo>
                  <a:pt x="341453" y="605298"/>
                  <a:pt x="324247" y="592986"/>
                  <a:pt x="317221" y="575521"/>
                </a:cubicBezTo>
                <a:cubicBezTo>
                  <a:pt x="289117" y="564784"/>
                  <a:pt x="285389" y="530425"/>
                  <a:pt x="287683" y="512673"/>
                </a:cubicBezTo>
                <a:cubicBezTo>
                  <a:pt x="288544" y="506088"/>
                  <a:pt x="294423" y="501363"/>
                  <a:pt x="301018" y="502222"/>
                </a:cubicBezTo>
                <a:cubicBezTo>
                  <a:pt x="307614" y="503081"/>
                  <a:pt x="312346" y="509094"/>
                  <a:pt x="311486" y="515680"/>
                </a:cubicBezTo>
                <a:cubicBezTo>
                  <a:pt x="311342" y="516538"/>
                  <a:pt x="309622" y="532000"/>
                  <a:pt x="315500" y="543166"/>
                </a:cubicBezTo>
                <a:cubicBezTo>
                  <a:pt x="320089" y="521263"/>
                  <a:pt x="335001" y="502366"/>
                  <a:pt x="356079" y="492917"/>
                </a:cubicBezTo>
                <a:lnTo>
                  <a:pt x="410566" y="468580"/>
                </a:lnTo>
                <a:cubicBezTo>
                  <a:pt x="416301" y="466003"/>
                  <a:pt x="421606" y="462710"/>
                  <a:pt x="426338" y="458845"/>
                </a:cubicBezTo>
                <a:cubicBezTo>
                  <a:pt x="374862" y="451830"/>
                  <a:pt x="287397" y="403871"/>
                  <a:pt x="247535" y="378102"/>
                </a:cubicBezTo>
                <a:cubicBezTo>
                  <a:pt x="244381" y="380106"/>
                  <a:pt x="240653" y="381251"/>
                  <a:pt x="236495" y="381538"/>
                </a:cubicBezTo>
                <a:cubicBezTo>
                  <a:pt x="222586" y="382540"/>
                  <a:pt x="210828" y="371946"/>
                  <a:pt x="209825" y="358346"/>
                </a:cubicBezTo>
                <a:lnTo>
                  <a:pt x="200791" y="227067"/>
                </a:lnTo>
                <a:lnTo>
                  <a:pt x="200218" y="575378"/>
                </a:lnTo>
                <a:cubicBezTo>
                  <a:pt x="200218" y="592414"/>
                  <a:pt x="186023" y="606157"/>
                  <a:pt x="168816" y="605298"/>
                </a:cubicBezTo>
                <a:cubicBezTo>
                  <a:pt x="152614" y="604582"/>
                  <a:pt x="140139" y="590553"/>
                  <a:pt x="140139" y="574519"/>
                </a:cubicBezTo>
                <a:lnTo>
                  <a:pt x="140139" y="386262"/>
                </a:lnTo>
                <a:cubicBezTo>
                  <a:pt x="140139" y="380822"/>
                  <a:pt x="135694" y="376241"/>
                  <a:pt x="130102" y="376241"/>
                </a:cubicBezTo>
                <a:cubicBezTo>
                  <a:pt x="124653" y="376241"/>
                  <a:pt x="120208" y="380822"/>
                  <a:pt x="120208" y="386262"/>
                </a:cubicBezTo>
                <a:lnTo>
                  <a:pt x="120208" y="575378"/>
                </a:lnTo>
                <a:cubicBezTo>
                  <a:pt x="120208" y="592414"/>
                  <a:pt x="105870" y="606157"/>
                  <a:pt x="88663" y="605298"/>
                </a:cubicBezTo>
                <a:cubicBezTo>
                  <a:pt x="72460" y="604582"/>
                  <a:pt x="59986" y="590553"/>
                  <a:pt x="59986" y="574519"/>
                </a:cubicBezTo>
                <a:lnTo>
                  <a:pt x="59556" y="220768"/>
                </a:lnTo>
                <a:lnTo>
                  <a:pt x="50092" y="358346"/>
                </a:lnTo>
                <a:cubicBezTo>
                  <a:pt x="49088" y="371946"/>
                  <a:pt x="37331" y="382540"/>
                  <a:pt x="23279" y="381538"/>
                </a:cubicBezTo>
                <a:cubicBezTo>
                  <a:pt x="9514" y="380679"/>
                  <a:pt x="-810" y="368653"/>
                  <a:pt x="50" y="354910"/>
                </a:cubicBezTo>
                <a:lnTo>
                  <a:pt x="14102" y="152051"/>
                </a:lnTo>
                <a:cubicBezTo>
                  <a:pt x="14962" y="138594"/>
                  <a:pt x="26433" y="128429"/>
                  <a:pt x="39768" y="128716"/>
                </a:cubicBezTo>
                <a:close/>
                <a:moveTo>
                  <a:pt x="129948" y="0"/>
                </a:moveTo>
                <a:cubicBezTo>
                  <a:pt x="160035" y="0"/>
                  <a:pt x="184425" y="24327"/>
                  <a:pt x="184425" y="54336"/>
                </a:cubicBezTo>
                <a:cubicBezTo>
                  <a:pt x="184425" y="84345"/>
                  <a:pt x="160035" y="108672"/>
                  <a:pt x="129948" y="108672"/>
                </a:cubicBezTo>
                <a:cubicBezTo>
                  <a:pt x="99861" y="108672"/>
                  <a:pt x="75471" y="84345"/>
                  <a:pt x="75471" y="54336"/>
                </a:cubicBezTo>
                <a:cubicBezTo>
                  <a:pt x="75471" y="24327"/>
                  <a:pt x="99861" y="0"/>
                  <a:pt x="129948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night-protrait_98071">
            <a:extLst>
              <a:ext uri="{FF2B5EF4-FFF2-40B4-BE49-F238E27FC236}">
                <a16:creationId xmlns:a16="http://schemas.microsoft.com/office/drawing/2014/main" id="{A063DFE7-A75A-DEC7-2AA8-DA38337A7C8C}"/>
              </a:ext>
            </a:extLst>
          </p:cNvPr>
          <p:cNvSpPr/>
          <p:nvPr/>
        </p:nvSpPr>
        <p:spPr>
          <a:xfrm flipH="1">
            <a:off x="4033420" y="5214579"/>
            <a:ext cx="1664673" cy="1160213"/>
          </a:xfrm>
          <a:custGeom>
            <a:avLst/>
            <a:gdLst>
              <a:gd name="T0" fmla="*/ 422 w 431"/>
              <a:gd name="T1" fmla="*/ 178 h 317"/>
              <a:gd name="T2" fmla="*/ 397 w 431"/>
              <a:gd name="T3" fmla="*/ 95 h 317"/>
              <a:gd name="T4" fmla="*/ 400 w 431"/>
              <a:gd name="T5" fmla="*/ 59 h 317"/>
              <a:gd name="T6" fmla="*/ 200 w 431"/>
              <a:gd name="T7" fmla="*/ 0 h 317"/>
              <a:gd name="T8" fmla="*/ 0 w 431"/>
              <a:gd name="T9" fmla="*/ 54 h 317"/>
              <a:gd name="T10" fmla="*/ 83 w 431"/>
              <a:gd name="T11" fmla="*/ 233 h 317"/>
              <a:gd name="T12" fmla="*/ 206 w 431"/>
              <a:gd name="T13" fmla="*/ 317 h 317"/>
              <a:gd name="T14" fmla="*/ 355 w 431"/>
              <a:gd name="T15" fmla="*/ 238 h 317"/>
              <a:gd name="T16" fmla="*/ 364 w 431"/>
              <a:gd name="T17" fmla="*/ 236 h 317"/>
              <a:gd name="T18" fmla="*/ 88 w 431"/>
              <a:gd name="T19" fmla="*/ 248 h 317"/>
              <a:gd name="T20" fmla="*/ 129 w 431"/>
              <a:gd name="T21" fmla="*/ 300 h 317"/>
              <a:gd name="T22" fmla="*/ 39 w 431"/>
              <a:gd name="T23" fmla="*/ 114 h 317"/>
              <a:gd name="T24" fmla="*/ 191 w 431"/>
              <a:gd name="T25" fmla="*/ 249 h 317"/>
              <a:gd name="T26" fmla="*/ 323 w 431"/>
              <a:gd name="T27" fmla="*/ 90 h 317"/>
              <a:gd name="T28" fmla="*/ 307 w 431"/>
              <a:gd name="T29" fmla="*/ 94 h 317"/>
              <a:gd name="T30" fmla="*/ 291 w 431"/>
              <a:gd name="T31" fmla="*/ 96 h 317"/>
              <a:gd name="T32" fmla="*/ 274 w 431"/>
              <a:gd name="T33" fmla="*/ 98 h 317"/>
              <a:gd name="T34" fmla="*/ 257 w 431"/>
              <a:gd name="T35" fmla="*/ 100 h 317"/>
              <a:gd name="T36" fmla="*/ 239 w 431"/>
              <a:gd name="T37" fmla="*/ 101 h 317"/>
              <a:gd name="T38" fmla="*/ 220 w 431"/>
              <a:gd name="T39" fmla="*/ 102 h 317"/>
              <a:gd name="T40" fmla="*/ 180 w 431"/>
              <a:gd name="T41" fmla="*/ 102 h 317"/>
              <a:gd name="T42" fmla="*/ 161 w 431"/>
              <a:gd name="T43" fmla="*/ 101 h 317"/>
              <a:gd name="T44" fmla="*/ 143 w 431"/>
              <a:gd name="T45" fmla="*/ 100 h 317"/>
              <a:gd name="T46" fmla="*/ 126 w 431"/>
              <a:gd name="T47" fmla="*/ 98 h 317"/>
              <a:gd name="T48" fmla="*/ 109 w 431"/>
              <a:gd name="T49" fmla="*/ 96 h 317"/>
              <a:gd name="T50" fmla="*/ 93 w 431"/>
              <a:gd name="T51" fmla="*/ 94 h 317"/>
              <a:gd name="T52" fmla="*/ 77 w 431"/>
              <a:gd name="T53" fmla="*/ 90 h 317"/>
              <a:gd name="T54" fmla="*/ 26 w 431"/>
              <a:gd name="T55" fmla="*/ 73 h 317"/>
              <a:gd name="T56" fmla="*/ 22 w 431"/>
              <a:gd name="T57" fmla="*/ 70 h 317"/>
              <a:gd name="T58" fmla="*/ 18 w 431"/>
              <a:gd name="T59" fmla="*/ 67 h 317"/>
              <a:gd name="T60" fmla="*/ 14 w 431"/>
              <a:gd name="T61" fmla="*/ 59 h 317"/>
              <a:gd name="T62" fmla="*/ 200 w 431"/>
              <a:gd name="T63" fmla="*/ 13 h 317"/>
              <a:gd name="T64" fmla="*/ 386 w 431"/>
              <a:gd name="T65" fmla="*/ 60 h 317"/>
              <a:gd name="T66" fmla="*/ 380 w 431"/>
              <a:gd name="T67" fmla="*/ 68 h 317"/>
              <a:gd name="T68" fmla="*/ 374 w 431"/>
              <a:gd name="T69" fmla="*/ 73 h 317"/>
              <a:gd name="T70" fmla="*/ 325 w 431"/>
              <a:gd name="T71" fmla="*/ 90 h 317"/>
              <a:gd name="T72" fmla="*/ 357 w 431"/>
              <a:gd name="T73" fmla="*/ 218 h 317"/>
              <a:gd name="T74" fmla="*/ 393 w 431"/>
              <a:gd name="T75" fmla="*/ 115 h 317"/>
              <a:gd name="T76" fmla="*/ 404 w 431"/>
              <a:gd name="T77" fmla="*/ 172 h 317"/>
              <a:gd name="T78" fmla="*/ 361 w 431"/>
              <a:gd name="T79" fmla="*/ 227 h 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31" h="317">
                <a:moveTo>
                  <a:pt x="364" y="236"/>
                </a:moveTo>
                <a:cubicBezTo>
                  <a:pt x="389" y="228"/>
                  <a:pt x="411" y="206"/>
                  <a:pt x="422" y="178"/>
                </a:cubicBezTo>
                <a:cubicBezTo>
                  <a:pt x="431" y="155"/>
                  <a:pt x="431" y="132"/>
                  <a:pt x="421" y="117"/>
                </a:cubicBezTo>
                <a:cubicBezTo>
                  <a:pt x="414" y="107"/>
                  <a:pt x="406" y="99"/>
                  <a:pt x="397" y="95"/>
                </a:cubicBezTo>
                <a:cubicBezTo>
                  <a:pt x="399" y="84"/>
                  <a:pt x="400" y="73"/>
                  <a:pt x="400" y="61"/>
                </a:cubicBezTo>
                <a:lnTo>
                  <a:pt x="400" y="59"/>
                </a:lnTo>
                <a:cubicBezTo>
                  <a:pt x="400" y="59"/>
                  <a:pt x="400" y="58"/>
                  <a:pt x="400" y="58"/>
                </a:cubicBezTo>
                <a:cubicBezTo>
                  <a:pt x="400" y="20"/>
                  <a:pt x="297" y="0"/>
                  <a:pt x="200" y="0"/>
                </a:cubicBezTo>
                <a:cubicBezTo>
                  <a:pt x="106" y="0"/>
                  <a:pt x="7" y="19"/>
                  <a:pt x="1" y="54"/>
                </a:cubicBezTo>
                <a:lnTo>
                  <a:pt x="0" y="54"/>
                </a:lnTo>
                <a:lnTo>
                  <a:pt x="0" y="61"/>
                </a:lnTo>
                <a:cubicBezTo>
                  <a:pt x="0" y="132"/>
                  <a:pt x="33" y="194"/>
                  <a:pt x="83" y="233"/>
                </a:cubicBezTo>
                <a:cubicBezTo>
                  <a:pt x="33" y="241"/>
                  <a:pt x="0" y="255"/>
                  <a:pt x="0" y="270"/>
                </a:cubicBezTo>
                <a:cubicBezTo>
                  <a:pt x="0" y="296"/>
                  <a:pt x="92" y="317"/>
                  <a:pt x="206" y="317"/>
                </a:cubicBezTo>
                <a:cubicBezTo>
                  <a:pt x="320" y="317"/>
                  <a:pt x="412" y="296"/>
                  <a:pt x="412" y="270"/>
                </a:cubicBezTo>
                <a:cubicBezTo>
                  <a:pt x="412" y="258"/>
                  <a:pt x="390" y="246"/>
                  <a:pt x="355" y="238"/>
                </a:cubicBezTo>
                <a:cubicBezTo>
                  <a:pt x="358" y="237"/>
                  <a:pt x="360" y="237"/>
                  <a:pt x="363" y="236"/>
                </a:cubicBezTo>
                <a:lnTo>
                  <a:pt x="364" y="236"/>
                </a:lnTo>
                <a:close/>
                <a:moveTo>
                  <a:pt x="53" y="270"/>
                </a:moveTo>
                <a:cubicBezTo>
                  <a:pt x="53" y="262"/>
                  <a:pt x="66" y="254"/>
                  <a:pt x="88" y="248"/>
                </a:cubicBezTo>
                <a:cubicBezTo>
                  <a:pt x="78" y="254"/>
                  <a:pt x="73" y="260"/>
                  <a:pt x="73" y="267"/>
                </a:cubicBezTo>
                <a:cubicBezTo>
                  <a:pt x="73" y="280"/>
                  <a:pt x="95" y="292"/>
                  <a:pt x="129" y="300"/>
                </a:cubicBezTo>
                <a:cubicBezTo>
                  <a:pt x="84" y="294"/>
                  <a:pt x="53" y="283"/>
                  <a:pt x="53" y="270"/>
                </a:cubicBezTo>
                <a:close/>
                <a:moveTo>
                  <a:pt x="39" y="114"/>
                </a:moveTo>
                <a:cubicBezTo>
                  <a:pt x="48" y="117"/>
                  <a:pt x="57" y="120"/>
                  <a:pt x="67" y="121"/>
                </a:cubicBezTo>
                <a:cubicBezTo>
                  <a:pt x="88" y="176"/>
                  <a:pt x="133" y="222"/>
                  <a:pt x="191" y="249"/>
                </a:cubicBezTo>
                <a:cubicBezTo>
                  <a:pt x="117" y="245"/>
                  <a:pt x="55" y="189"/>
                  <a:pt x="39" y="114"/>
                </a:cubicBezTo>
                <a:close/>
                <a:moveTo>
                  <a:pt x="323" y="90"/>
                </a:moveTo>
                <a:cubicBezTo>
                  <a:pt x="320" y="91"/>
                  <a:pt x="316" y="92"/>
                  <a:pt x="313" y="93"/>
                </a:cubicBezTo>
                <a:cubicBezTo>
                  <a:pt x="311" y="93"/>
                  <a:pt x="309" y="93"/>
                  <a:pt x="307" y="94"/>
                </a:cubicBezTo>
                <a:cubicBezTo>
                  <a:pt x="305" y="94"/>
                  <a:pt x="302" y="94"/>
                  <a:pt x="299" y="95"/>
                </a:cubicBezTo>
                <a:cubicBezTo>
                  <a:pt x="297" y="95"/>
                  <a:pt x="294" y="96"/>
                  <a:pt x="291" y="96"/>
                </a:cubicBezTo>
                <a:cubicBezTo>
                  <a:pt x="289" y="96"/>
                  <a:pt x="287" y="97"/>
                  <a:pt x="285" y="97"/>
                </a:cubicBezTo>
                <a:cubicBezTo>
                  <a:pt x="281" y="97"/>
                  <a:pt x="278" y="98"/>
                  <a:pt x="274" y="98"/>
                </a:cubicBezTo>
                <a:cubicBezTo>
                  <a:pt x="273" y="99"/>
                  <a:pt x="271" y="99"/>
                  <a:pt x="269" y="99"/>
                </a:cubicBezTo>
                <a:cubicBezTo>
                  <a:pt x="265" y="99"/>
                  <a:pt x="261" y="100"/>
                  <a:pt x="257" y="100"/>
                </a:cubicBezTo>
                <a:cubicBezTo>
                  <a:pt x="255" y="100"/>
                  <a:pt x="253" y="100"/>
                  <a:pt x="251" y="100"/>
                </a:cubicBezTo>
                <a:cubicBezTo>
                  <a:pt x="247" y="101"/>
                  <a:pt x="243" y="101"/>
                  <a:pt x="239" y="101"/>
                </a:cubicBezTo>
                <a:cubicBezTo>
                  <a:pt x="236" y="101"/>
                  <a:pt x="233" y="101"/>
                  <a:pt x="231" y="102"/>
                </a:cubicBezTo>
                <a:cubicBezTo>
                  <a:pt x="227" y="102"/>
                  <a:pt x="224" y="102"/>
                  <a:pt x="220" y="102"/>
                </a:cubicBezTo>
                <a:cubicBezTo>
                  <a:pt x="214" y="102"/>
                  <a:pt x="207" y="102"/>
                  <a:pt x="200" y="102"/>
                </a:cubicBezTo>
                <a:cubicBezTo>
                  <a:pt x="193" y="102"/>
                  <a:pt x="187" y="102"/>
                  <a:pt x="180" y="102"/>
                </a:cubicBezTo>
                <a:cubicBezTo>
                  <a:pt x="176" y="102"/>
                  <a:pt x="173" y="102"/>
                  <a:pt x="169" y="102"/>
                </a:cubicBezTo>
                <a:cubicBezTo>
                  <a:pt x="167" y="101"/>
                  <a:pt x="164" y="101"/>
                  <a:pt x="161" y="101"/>
                </a:cubicBezTo>
                <a:cubicBezTo>
                  <a:pt x="157" y="101"/>
                  <a:pt x="153" y="101"/>
                  <a:pt x="149" y="100"/>
                </a:cubicBezTo>
                <a:cubicBezTo>
                  <a:pt x="147" y="100"/>
                  <a:pt x="145" y="100"/>
                  <a:pt x="143" y="100"/>
                </a:cubicBezTo>
                <a:cubicBezTo>
                  <a:pt x="139" y="100"/>
                  <a:pt x="135" y="99"/>
                  <a:pt x="131" y="99"/>
                </a:cubicBezTo>
                <a:cubicBezTo>
                  <a:pt x="129" y="99"/>
                  <a:pt x="128" y="99"/>
                  <a:pt x="126" y="98"/>
                </a:cubicBezTo>
                <a:cubicBezTo>
                  <a:pt x="122" y="98"/>
                  <a:pt x="119" y="97"/>
                  <a:pt x="115" y="97"/>
                </a:cubicBezTo>
                <a:cubicBezTo>
                  <a:pt x="113" y="97"/>
                  <a:pt x="111" y="96"/>
                  <a:pt x="109" y="96"/>
                </a:cubicBezTo>
                <a:cubicBezTo>
                  <a:pt x="106" y="96"/>
                  <a:pt x="103" y="95"/>
                  <a:pt x="101" y="95"/>
                </a:cubicBezTo>
                <a:cubicBezTo>
                  <a:pt x="98" y="94"/>
                  <a:pt x="95" y="94"/>
                  <a:pt x="93" y="94"/>
                </a:cubicBezTo>
                <a:cubicBezTo>
                  <a:pt x="91" y="93"/>
                  <a:pt x="89" y="93"/>
                  <a:pt x="87" y="93"/>
                </a:cubicBezTo>
                <a:cubicBezTo>
                  <a:pt x="84" y="92"/>
                  <a:pt x="80" y="91"/>
                  <a:pt x="77" y="90"/>
                </a:cubicBezTo>
                <a:cubicBezTo>
                  <a:pt x="76" y="90"/>
                  <a:pt x="76" y="90"/>
                  <a:pt x="75" y="90"/>
                </a:cubicBezTo>
                <a:cubicBezTo>
                  <a:pt x="53" y="85"/>
                  <a:pt x="37" y="79"/>
                  <a:pt x="26" y="73"/>
                </a:cubicBezTo>
                <a:cubicBezTo>
                  <a:pt x="26" y="73"/>
                  <a:pt x="26" y="73"/>
                  <a:pt x="26" y="73"/>
                </a:cubicBezTo>
                <a:cubicBezTo>
                  <a:pt x="25" y="72"/>
                  <a:pt x="23" y="71"/>
                  <a:pt x="22" y="70"/>
                </a:cubicBezTo>
                <a:cubicBezTo>
                  <a:pt x="21" y="69"/>
                  <a:pt x="20" y="69"/>
                  <a:pt x="20" y="68"/>
                </a:cubicBezTo>
                <a:cubicBezTo>
                  <a:pt x="19" y="68"/>
                  <a:pt x="19" y="67"/>
                  <a:pt x="18" y="67"/>
                </a:cubicBezTo>
                <a:cubicBezTo>
                  <a:pt x="16" y="64"/>
                  <a:pt x="14" y="62"/>
                  <a:pt x="14" y="60"/>
                </a:cubicBezTo>
                <a:lnTo>
                  <a:pt x="14" y="59"/>
                </a:lnTo>
                <a:cubicBezTo>
                  <a:pt x="14" y="59"/>
                  <a:pt x="13" y="58"/>
                  <a:pt x="13" y="58"/>
                </a:cubicBezTo>
                <a:cubicBezTo>
                  <a:pt x="13" y="39"/>
                  <a:pt x="84" y="13"/>
                  <a:pt x="200" y="13"/>
                </a:cubicBezTo>
                <a:cubicBezTo>
                  <a:pt x="316" y="13"/>
                  <a:pt x="387" y="39"/>
                  <a:pt x="387" y="58"/>
                </a:cubicBezTo>
                <a:lnTo>
                  <a:pt x="386" y="60"/>
                </a:lnTo>
                <a:cubicBezTo>
                  <a:pt x="386" y="62"/>
                  <a:pt x="384" y="64"/>
                  <a:pt x="382" y="67"/>
                </a:cubicBezTo>
                <a:cubicBezTo>
                  <a:pt x="381" y="67"/>
                  <a:pt x="381" y="68"/>
                  <a:pt x="380" y="68"/>
                </a:cubicBezTo>
                <a:cubicBezTo>
                  <a:pt x="380" y="69"/>
                  <a:pt x="379" y="69"/>
                  <a:pt x="378" y="70"/>
                </a:cubicBezTo>
                <a:cubicBezTo>
                  <a:pt x="377" y="71"/>
                  <a:pt x="375" y="72"/>
                  <a:pt x="374" y="73"/>
                </a:cubicBezTo>
                <a:cubicBezTo>
                  <a:pt x="374" y="73"/>
                  <a:pt x="374" y="73"/>
                  <a:pt x="374" y="73"/>
                </a:cubicBezTo>
                <a:cubicBezTo>
                  <a:pt x="363" y="79"/>
                  <a:pt x="347" y="85"/>
                  <a:pt x="325" y="90"/>
                </a:cubicBezTo>
                <a:cubicBezTo>
                  <a:pt x="324" y="90"/>
                  <a:pt x="324" y="90"/>
                  <a:pt x="323" y="90"/>
                </a:cubicBezTo>
                <a:close/>
                <a:moveTo>
                  <a:pt x="357" y="218"/>
                </a:moveTo>
                <a:cubicBezTo>
                  <a:pt x="348" y="221"/>
                  <a:pt x="339" y="222"/>
                  <a:pt x="330" y="222"/>
                </a:cubicBezTo>
                <a:cubicBezTo>
                  <a:pt x="360" y="194"/>
                  <a:pt x="383" y="157"/>
                  <a:pt x="393" y="115"/>
                </a:cubicBezTo>
                <a:cubicBezTo>
                  <a:pt x="397" y="119"/>
                  <a:pt x="401" y="123"/>
                  <a:pt x="404" y="128"/>
                </a:cubicBezTo>
                <a:cubicBezTo>
                  <a:pt x="411" y="138"/>
                  <a:pt x="410" y="155"/>
                  <a:pt x="404" y="172"/>
                </a:cubicBezTo>
                <a:cubicBezTo>
                  <a:pt x="395" y="194"/>
                  <a:pt x="377" y="212"/>
                  <a:pt x="358" y="218"/>
                </a:cubicBezTo>
                <a:lnTo>
                  <a:pt x="361" y="227"/>
                </a:lnTo>
                <a:lnTo>
                  <a:pt x="357" y="218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DB3EB153-F2E5-8E4D-BBE1-7B91620FB3D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10462943" y="3332853"/>
            <a:ext cx="1210450" cy="1186574"/>
          </a:xfrm>
          <a:prstGeom prst="rect">
            <a:avLst/>
          </a:prstGeom>
        </p:spPr>
      </p:pic>
      <p:sp>
        <p:nvSpPr>
          <p:cNvPr id="20" name="night-protrait_98071">
            <a:extLst>
              <a:ext uri="{FF2B5EF4-FFF2-40B4-BE49-F238E27FC236}">
                <a16:creationId xmlns:a16="http://schemas.microsoft.com/office/drawing/2014/main" id="{F021A15F-D0B7-9B04-B0D2-FDDE9FAD5192}"/>
              </a:ext>
            </a:extLst>
          </p:cNvPr>
          <p:cNvSpPr/>
          <p:nvPr/>
        </p:nvSpPr>
        <p:spPr>
          <a:xfrm flipH="1">
            <a:off x="2598755" y="3618963"/>
            <a:ext cx="1139942" cy="775758"/>
          </a:xfrm>
          <a:custGeom>
            <a:avLst/>
            <a:gdLst>
              <a:gd name="connsiteX0" fmla="*/ 101120 w 607639"/>
              <a:gd name="connsiteY0" fmla="*/ 395519 h 413513"/>
              <a:gd name="connsiteX1" fmla="*/ 506518 w 607639"/>
              <a:gd name="connsiteY1" fmla="*/ 395519 h 413513"/>
              <a:gd name="connsiteX2" fmla="*/ 506518 w 607639"/>
              <a:gd name="connsiteY2" fmla="*/ 413513 h 413513"/>
              <a:gd name="connsiteX3" fmla="*/ 101120 w 607639"/>
              <a:gd name="connsiteY3" fmla="*/ 413513 h 413513"/>
              <a:gd name="connsiteX4" fmla="*/ 242094 w 607639"/>
              <a:gd name="connsiteY4" fmla="*/ 198272 h 413513"/>
              <a:gd name="connsiteX5" fmla="*/ 267461 w 607639"/>
              <a:gd name="connsiteY5" fmla="*/ 253816 h 413513"/>
              <a:gd name="connsiteX6" fmla="*/ 242094 w 607639"/>
              <a:gd name="connsiteY6" fmla="*/ 309450 h 413513"/>
              <a:gd name="connsiteX7" fmla="*/ 365545 w 607639"/>
              <a:gd name="connsiteY7" fmla="*/ 309450 h 413513"/>
              <a:gd name="connsiteX8" fmla="*/ 340089 w 607639"/>
              <a:gd name="connsiteY8" fmla="*/ 253816 h 413513"/>
              <a:gd name="connsiteX9" fmla="*/ 365545 w 607639"/>
              <a:gd name="connsiteY9" fmla="*/ 198272 h 413513"/>
              <a:gd name="connsiteX10" fmla="*/ 389330 w 607639"/>
              <a:gd name="connsiteY10" fmla="*/ 72329 h 413513"/>
              <a:gd name="connsiteX11" fmla="*/ 403388 w 607639"/>
              <a:gd name="connsiteY11" fmla="*/ 86368 h 413513"/>
              <a:gd name="connsiteX12" fmla="*/ 417445 w 607639"/>
              <a:gd name="connsiteY12" fmla="*/ 72329 h 413513"/>
              <a:gd name="connsiteX13" fmla="*/ 430167 w 607639"/>
              <a:gd name="connsiteY13" fmla="*/ 85035 h 413513"/>
              <a:gd name="connsiteX14" fmla="*/ 416110 w 607639"/>
              <a:gd name="connsiteY14" fmla="*/ 99073 h 413513"/>
              <a:gd name="connsiteX15" fmla="*/ 430167 w 607639"/>
              <a:gd name="connsiteY15" fmla="*/ 113112 h 413513"/>
              <a:gd name="connsiteX16" fmla="*/ 417445 w 607639"/>
              <a:gd name="connsiteY16" fmla="*/ 125818 h 413513"/>
              <a:gd name="connsiteX17" fmla="*/ 403388 w 607639"/>
              <a:gd name="connsiteY17" fmla="*/ 111868 h 413513"/>
              <a:gd name="connsiteX18" fmla="*/ 389330 w 607639"/>
              <a:gd name="connsiteY18" fmla="*/ 125818 h 413513"/>
              <a:gd name="connsiteX19" fmla="*/ 376608 w 607639"/>
              <a:gd name="connsiteY19" fmla="*/ 113112 h 413513"/>
              <a:gd name="connsiteX20" fmla="*/ 390665 w 607639"/>
              <a:gd name="connsiteY20" fmla="*/ 99073 h 413513"/>
              <a:gd name="connsiteX21" fmla="*/ 376608 w 607639"/>
              <a:gd name="connsiteY21" fmla="*/ 85035 h 413513"/>
              <a:gd name="connsiteX22" fmla="*/ 190194 w 607639"/>
              <a:gd name="connsiteY22" fmla="*/ 72329 h 413513"/>
              <a:gd name="connsiteX23" fmla="*/ 204252 w 607639"/>
              <a:gd name="connsiteY23" fmla="*/ 86368 h 413513"/>
              <a:gd name="connsiteX24" fmla="*/ 218220 w 607639"/>
              <a:gd name="connsiteY24" fmla="*/ 72329 h 413513"/>
              <a:gd name="connsiteX25" fmla="*/ 231031 w 607639"/>
              <a:gd name="connsiteY25" fmla="*/ 85035 h 413513"/>
              <a:gd name="connsiteX26" fmla="*/ 216974 w 607639"/>
              <a:gd name="connsiteY26" fmla="*/ 99073 h 413513"/>
              <a:gd name="connsiteX27" fmla="*/ 231031 w 607639"/>
              <a:gd name="connsiteY27" fmla="*/ 113112 h 413513"/>
              <a:gd name="connsiteX28" fmla="*/ 218220 w 607639"/>
              <a:gd name="connsiteY28" fmla="*/ 125818 h 413513"/>
              <a:gd name="connsiteX29" fmla="*/ 204252 w 607639"/>
              <a:gd name="connsiteY29" fmla="*/ 111868 h 413513"/>
              <a:gd name="connsiteX30" fmla="*/ 190194 w 607639"/>
              <a:gd name="connsiteY30" fmla="*/ 125818 h 413513"/>
              <a:gd name="connsiteX31" fmla="*/ 177472 w 607639"/>
              <a:gd name="connsiteY31" fmla="*/ 113112 h 413513"/>
              <a:gd name="connsiteX32" fmla="*/ 191440 w 607639"/>
              <a:gd name="connsiteY32" fmla="*/ 99073 h 413513"/>
              <a:gd name="connsiteX33" fmla="*/ 177472 w 607639"/>
              <a:gd name="connsiteY33" fmla="*/ 85035 h 413513"/>
              <a:gd name="connsiteX34" fmla="*/ 493893 w 607639"/>
              <a:gd name="connsiteY34" fmla="*/ 70283 h 413513"/>
              <a:gd name="connsiteX35" fmla="*/ 511948 w 607639"/>
              <a:gd name="connsiteY35" fmla="*/ 70283 h 413513"/>
              <a:gd name="connsiteX36" fmla="*/ 511948 w 607639"/>
              <a:gd name="connsiteY36" fmla="*/ 90117 h 413513"/>
              <a:gd name="connsiteX37" fmla="*/ 531782 w 607639"/>
              <a:gd name="connsiteY37" fmla="*/ 90117 h 413513"/>
              <a:gd name="connsiteX38" fmla="*/ 531782 w 607639"/>
              <a:gd name="connsiteY38" fmla="*/ 108171 h 413513"/>
              <a:gd name="connsiteX39" fmla="*/ 511948 w 607639"/>
              <a:gd name="connsiteY39" fmla="*/ 108171 h 413513"/>
              <a:gd name="connsiteX40" fmla="*/ 511948 w 607639"/>
              <a:gd name="connsiteY40" fmla="*/ 128005 h 413513"/>
              <a:gd name="connsiteX41" fmla="*/ 493893 w 607639"/>
              <a:gd name="connsiteY41" fmla="*/ 128005 h 413513"/>
              <a:gd name="connsiteX42" fmla="*/ 493893 w 607639"/>
              <a:gd name="connsiteY42" fmla="*/ 108171 h 413513"/>
              <a:gd name="connsiteX43" fmla="*/ 474059 w 607639"/>
              <a:gd name="connsiteY43" fmla="*/ 108171 h 413513"/>
              <a:gd name="connsiteX44" fmla="*/ 474059 w 607639"/>
              <a:gd name="connsiteY44" fmla="*/ 90117 h 413513"/>
              <a:gd name="connsiteX45" fmla="*/ 493893 w 607639"/>
              <a:gd name="connsiteY45" fmla="*/ 90117 h 413513"/>
              <a:gd name="connsiteX46" fmla="*/ 294781 w 607639"/>
              <a:gd name="connsiteY46" fmla="*/ 70283 h 413513"/>
              <a:gd name="connsiteX47" fmla="*/ 312858 w 607639"/>
              <a:gd name="connsiteY47" fmla="*/ 70283 h 413513"/>
              <a:gd name="connsiteX48" fmla="*/ 312858 w 607639"/>
              <a:gd name="connsiteY48" fmla="*/ 90117 h 413513"/>
              <a:gd name="connsiteX49" fmla="*/ 332716 w 607639"/>
              <a:gd name="connsiteY49" fmla="*/ 90117 h 413513"/>
              <a:gd name="connsiteX50" fmla="*/ 332716 w 607639"/>
              <a:gd name="connsiteY50" fmla="*/ 108171 h 413513"/>
              <a:gd name="connsiteX51" fmla="*/ 312858 w 607639"/>
              <a:gd name="connsiteY51" fmla="*/ 108171 h 413513"/>
              <a:gd name="connsiteX52" fmla="*/ 312858 w 607639"/>
              <a:gd name="connsiteY52" fmla="*/ 128005 h 413513"/>
              <a:gd name="connsiteX53" fmla="*/ 294781 w 607639"/>
              <a:gd name="connsiteY53" fmla="*/ 128005 h 413513"/>
              <a:gd name="connsiteX54" fmla="*/ 294781 w 607639"/>
              <a:gd name="connsiteY54" fmla="*/ 108171 h 413513"/>
              <a:gd name="connsiteX55" fmla="*/ 274923 w 607639"/>
              <a:gd name="connsiteY55" fmla="*/ 108171 h 413513"/>
              <a:gd name="connsiteX56" fmla="*/ 274923 w 607639"/>
              <a:gd name="connsiteY56" fmla="*/ 90117 h 413513"/>
              <a:gd name="connsiteX57" fmla="*/ 294781 w 607639"/>
              <a:gd name="connsiteY57" fmla="*/ 90117 h 413513"/>
              <a:gd name="connsiteX58" fmla="*/ 95692 w 607639"/>
              <a:gd name="connsiteY58" fmla="*/ 70283 h 413513"/>
              <a:gd name="connsiteX59" fmla="*/ 113658 w 607639"/>
              <a:gd name="connsiteY59" fmla="*/ 70283 h 413513"/>
              <a:gd name="connsiteX60" fmla="*/ 113658 w 607639"/>
              <a:gd name="connsiteY60" fmla="*/ 90117 h 413513"/>
              <a:gd name="connsiteX61" fmla="*/ 133581 w 607639"/>
              <a:gd name="connsiteY61" fmla="*/ 90117 h 413513"/>
              <a:gd name="connsiteX62" fmla="*/ 133581 w 607639"/>
              <a:gd name="connsiteY62" fmla="*/ 108171 h 413513"/>
              <a:gd name="connsiteX63" fmla="*/ 113658 w 607639"/>
              <a:gd name="connsiteY63" fmla="*/ 108171 h 413513"/>
              <a:gd name="connsiteX64" fmla="*/ 113658 w 607639"/>
              <a:gd name="connsiteY64" fmla="*/ 128005 h 413513"/>
              <a:gd name="connsiteX65" fmla="*/ 95692 w 607639"/>
              <a:gd name="connsiteY65" fmla="*/ 128005 h 413513"/>
              <a:gd name="connsiteX66" fmla="*/ 95692 w 607639"/>
              <a:gd name="connsiteY66" fmla="*/ 108171 h 413513"/>
              <a:gd name="connsiteX67" fmla="*/ 75858 w 607639"/>
              <a:gd name="connsiteY67" fmla="*/ 108171 h 413513"/>
              <a:gd name="connsiteX68" fmla="*/ 75858 w 607639"/>
              <a:gd name="connsiteY68" fmla="*/ 90117 h 413513"/>
              <a:gd name="connsiteX69" fmla="*/ 95692 w 607639"/>
              <a:gd name="connsiteY69" fmla="*/ 90117 h 413513"/>
              <a:gd name="connsiteX70" fmla="*/ 0 w 607639"/>
              <a:gd name="connsiteY70" fmla="*/ 0 h 413513"/>
              <a:gd name="connsiteX71" fmla="*/ 129325 w 607639"/>
              <a:gd name="connsiteY71" fmla="*/ 0 h 413513"/>
              <a:gd name="connsiteX72" fmla="*/ 129325 w 607639"/>
              <a:gd name="connsiteY72" fmla="*/ 17952 h 413513"/>
              <a:gd name="connsiteX73" fmla="*/ 18246 w 607639"/>
              <a:gd name="connsiteY73" fmla="*/ 17952 h 413513"/>
              <a:gd name="connsiteX74" fmla="*/ 189581 w 607639"/>
              <a:gd name="connsiteY74" fmla="*/ 180231 h 413513"/>
              <a:gd name="connsiteX75" fmla="*/ 193764 w 607639"/>
              <a:gd name="connsiteY75" fmla="*/ 180231 h 413513"/>
              <a:gd name="connsiteX76" fmla="*/ 413786 w 607639"/>
              <a:gd name="connsiteY76" fmla="*/ 180231 h 413513"/>
              <a:gd name="connsiteX77" fmla="*/ 418058 w 607639"/>
              <a:gd name="connsiteY77" fmla="*/ 180231 h 413513"/>
              <a:gd name="connsiteX78" fmla="*/ 583519 w 607639"/>
              <a:gd name="connsiteY78" fmla="*/ 54034 h 413513"/>
              <a:gd name="connsiteX79" fmla="*/ 190738 w 607639"/>
              <a:gd name="connsiteY79" fmla="*/ 54034 h 413513"/>
              <a:gd name="connsiteX80" fmla="*/ 190738 w 607639"/>
              <a:gd name="connsiteY80" fmla="*/ 35993 h 413513"/>
              <a:gd name="connsiteX81" fmla="*/ 587435 w 607639"/>
              <a:gd name="connsiteY81" fmla="*/ 35993 h 413513"/>
              <a:gd name="connsiteX82" fmla="*/ 589304 w 607639"/>
              <a:gd name="connsiteY82" fmla="*/ 17952 h 413513"/>
              <a:gd name="connsiteX83" fmla="*/ 153445 w 607639"/>
              <a:gd name="connsiteY83" fmla="*/ 17952 h 413513"/>
              <a:gd name="connsiteX84" fmla="*/ 153445 w 607639"/>
              <a:gd name="connsiteY84" fmla="*/ 0 h 413513"/>
              <a:gd name="connsiteX85" fmla="*/ 607639 w 607639"/>
              <a:gd name="connsiteY85" fmla="*/ 0 h 413513"/>
              <a:gd name="connsiteX86" fmla="*/ 607639 w 607639"/>
              <a:gd name="connsiteY86" fmla="*/ 8976 h 413513"/>
              <a:gd name="connsiteX87" fmla="*/ 418058 w 607639"/>
              <a:gd name="connsiteY87" fmla="*/ 198272 h 413513"/>
              <a:gd name="connsiteX88" fmla="*/ 413786 w 607639"/>
              <a:gd name="connsiteY88" fmla="*/ 198272 h 413513"/>
              <a:gd name="connsiteX89" fmla="*/ 358157 w 607639"/>
              <a:gd name="connsiteY89" fmla="*/ 253816 h 413513"/>
              <a:gd name="connsiteX90" fmla="*/ 413786 w 607639"/>
              <a:gd name="connsiteY90" fmla="*/ 309450 h 413513"/>
              <a:gd name="connsiteX91" fmla="*/ 470927 w 607639"/>
              <a:gd name="connsiteY91" fmla="*/ 368460 h 413513"/>
              <a:gd name="connsiteX92" fmla="*/ 470927 w 607639"/>
              <a:gd name="connsiteY92" fmla="*/ 377525 h 413513"/>
              <a:gd name="connsiteX93" fmla="*/ 253665 w 607639"/>
              <a:gd name="connsiteY93" fmla="*/ 377525 h 413513"/>
              <a:gd name="connsiteX94" fmla="*/ 253665 w 607639"/>
              <a:gd name="connsiteY94" fmla="*/ 359484 h 413513"/>
              <a:gd name="connsiteX95" fmla="*/ 451880 w 607639"/>
              <a:gd name="connsiteY95" fmla="*/ 359484 h 413513"/>
              <a:gd name="connsiteX96" fmla="*/ 411738 w 607639"/>
              <a:gd name="connsiteY96" fmla="*/ 327490 h 413513"/>
              <a:gd name="connsiteX97" fmla="*/ 195901 w 607639"/>
              <a:gd name="connsiteY97" fmla="*/ 327490 h 413513"/>
              <a:gd name="connsiteX98" fmla="*/ 155759 w 607639"/>
              <a:gd name="connsiteY98" fmla="*/ 359484 h 413513"/>
              <a:gd name="connsiteX99" fmla="*/ 229634 w 607639"/>
              <a:gd name="connsiteY99" fmla="*/ 359484 h 413513"/>
              <a:gd name="connsiteX100" fmla="*/ 229634 w 607639"/>
              <a:gd name="connsiteY100" fmla="*/ 377525 h 413513"/>
              <a:gd name="connsiteX101" fmla="*/ 136712 w 607639"/>
              <a:gd name="connsiteY101" fmla="*/ 377525 h 413513"/>
              <a:gd name="connsiteX102" fmla="*/ 136712 w 607639"/>
              <a:gd name="connsiteY102" fmla="*/ 368460 h 413513"/>
              <a:gd name="connsiteX103" fmla="*/ 193764 w 607639"/>
              <a:gd name="connsiteY103" fmla="*/ 309450 h 413513"/>
              <a:gd name="connsiteX104" fmla="*/ 249482 w 607639"/>
              <a:gd name="connsiteY104" fmla="*/ 253816 h 413513"/>
              <a:gd name="connsiteX105" fmla="*/ 193764 w 607639"/>
              <a:gd name="connsiteY105" fmla="*/ 198272 h 413513"/>
              <a:gd name="connsiteX106" fmla="*/ 189581 w 607639"/>
              <a:gd name="connsiteY106" fmla="*/ 198272 h 413513"/>
              <a:gd name="connsiteX107" fmla="*/ 0 w 607639"/>
              <a:gd name="connsiteY107" fmla="*/ 8976 h 413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607639" h="413513">
                <a:moveTo>
                  <a:pt x="101120" y="395519"/>
                </a:moveTo>
                <a:lnTo>
                  <a:pt x="506518" y="395519"/>
                </a:lnTo>
                <a:lnTo>
                  <a:pt x="506518" y="413513"/>
                </a:lnTo>
                <a:lnTo>
                  <a:pt x="101120" y="413513"/>
                </a:lnTo>
                <a:close/>
                <a:moveTo>
                  <a:pt x="242094" y="198272"/>
                </a:moveTo>
                <a:cubicBezTo>
                  <a:pt x="257670" y="211780"/>
                  <a:pt x="267461" y="231687"/>
                  <a:pt x="267461" y="253816"/>
                </a:cubicBezTo>
                <a:cubicBezTo>
                  <a:pt x="267461" y="276034"/>
                  <a:pt x="257670" y="295941"/>
                  <a:pt x="242094" y="309450"/>
                </a:cubicBezTo>
                <a:lnTo>
                  <a:pt x="365545" y="309450"/>
                </a:lnTo>
                <a:cubicBezTo>
                  <a:pt x="349969" y="295941"/>
                  <a:pt x="340089" y="276034"/>
                  <a:pt x="340089" y="253816"/>
                </a:cubicBezTo>
                <a:cubicBezTo>
                  <a:pt x="340089" y="231687"/>
                  <a:pt x="349969" y="211780"/>
                  <a:pt x="365545" y="198272"/>
                </a:cubicBezTo>
                <a:close/>
                <a:moveTo>
                  <a:pt x="389330" y="72329"/>
                </a:moveTo>
                <a:lnTo>
                  <a:pt x="403388" y="86368"/>
                </a:lnTo>
                <a:lnTo>
                  <a:pt x="417445" y="72329"/>
                </a:lnTo>
                <a:lnTo>
                  <a:pt x="430167" y="85035"/>
                </a:lnTo>
                <a:lnTo>
                  <a:pt x="416110" y="99073"/>
                </a:lnTo>
                <a:lnTo>
                  <a:pt x="430167" y="113112"/>
                </a:lnTo>
                <a:lnTo>
                  <a:pt x="417445" y="125818"/>
                </a:lnTo>
                <a:lnTo>
                  <a:pt x="403388" y="111868"/>
                </a:lnTo>
                <a:lnTo>
                  <a:pt x="389330" y="125818"/>
                </a:lnTo>
                <a:lnTo>
                  <a:pt x="376608" y="113112"/>
                </a:lnTo>
                <a:lnTo>
                  <a:pt x="390665" y="99073"/>
                </a:lnTo>
                <a:lnTo>
                  <a:pt x="376608" y="85035"/>
                </a:lnTo>
                <a:close/>
                <a:moveTo>
                  <a:pt x="190194" y="72329"/>
                </a:moveTo>
                <a:lnTo>
                  <a:pt x="204252" y="86368"/>
                </a:lnTo>
                <a:lnTo>
                  <a:pt x="218220" y="72329"/>
                </a:lnTo>
                <a:lnTo>
                  <a:pt x="231031" y="85035"/>
                </a:lnTo>
                <a:lnTo>
                  <a:pt x="216974" y="99073"/>
                </a:lnTo>
                <a:lnTo>
                  <a:pt x="231031" y="113112"/>
                </a:lnTo>
                <a:lnTo>
                  <a:pt x="218220" y="125818"/>
                </a:lnTo>
                <a:lnTo>
                  <a:pt x="204252" y="111868"/>
                </a:lnTo>
                <a:lnTo>
                  <a:pt x="190194" y="125818"/>
                </a:lnTo>
                <a:lnTo>
                  <a:pt x="177472" y="113112"/>
                </a:lnTo>
                <a:lnTo>
                  <a:pt x="191440" y="99073"/>
                </a:lnTo>
                <a:lnTo>
                  <a:pt x="177472" y="85035"/>
                </a:lnTo>
                <a:close/>
                <a:moveTo>
                  <a:pt x="493893" y="70283"/>
                </a:moveTo>
                <a:lnTo>
                  <a:pt x="511948" y="70283"/>
                </a:lnTo>
                <a:lnTo>
                  <a:pt x="511948" y="90117"/>
                </a:lnTo>
                <a:lnTo>
                  <a:pt x="531782" y="90117"/>
                </a:lnTo>
                <a:lnTo>
                  <a:pt x="531782" y="108171"/>
                </a:lnTo>
                <a:lnTo>
                  <a:pt x="511948" y="108171"/>
                </a:lnTo>
                <a:lnTo>
                  <a:pt x="511948" y="128005"/>
                </a:lnTo>
                <a:lnTo>
                  <a:pt x="493893" y="128005"/>
                </a:lnTo>
                <a:lnTo>
                  <a:pt x="493893" y="108171"/>
                </a:lnTo>
                <a:lnTo>
                  <a:pt x="474059" y="108171"/>
                </a:lnTo>
                <a:lnTo>
                  <a:pt x="474059" y="90117"/>
                </a:lnTo>
                <a:lnTo>
                  <a:pt x="493893" y="90117"/>
                </a:lnTo>
                <a:close/>
                <a:moveTo>
                  <a:pt x="294781" y="70283"/>
                </a:moveTo>
                <a:lnTo>
                  <a:pt x="312858" y="70283"/>
                </a:lnTo>
                <a:lnTo>
                  <a:pt x="312858" y="90117"/>
                </a:lnTo>
                <a:lnTo>
                  <a:pt x="332716" y="90117"/>
                </a:lnTo>
                <a:lnTo>
                  <a:pt x="332716" y="108171"/>
                </a:lnTo>
                <a:lnTo>
                  <a:pt x="312858" y="108171"/>
                </a:lnTo>
                <a:lnTo>
                  <a:pt x="312858" y="128005"/>
                </a:lnTo>
                <a:lnTo>
                  <a:pt x="294781" y="128005"/>
                </a:lnTo>
                <a:lnTo>
                  <a:pt x="294781" y="108171"/>
                </a:lnTo>
                <a:lnTo>
                  <a:pt x="274923" y="108171"/>
                </a:lnTo>
                <a:lnTo>
                  <a:pt x="274923" y="90117"/>
                </a:lnTo>
                <a:lnTo>
                  <a:pt x="294781" y="90117"/>
                </a:lnTo>
                <a:close/>
                <a:moveTo>
                  <a:pt x="95692" y="70283"/>
                </a:moveTo>
                <a:lnTo>
                  <a:pt x="113658" y="70283"/>
                </a:lnTo>
                <a:lnTo>
                  <a:pt x="113658" y="90117"/>
                </a:lnTo>
                <a:lnTo>
                  <a:pt x="133581" y="90117"/>
                </a:lnTo>
                <a:lnTo>
                  <a:pt x="133581" y="108171"/>
                </a:lnTo>
                <a:lnTo>
                  <a:pt x="113658" y="108171"/>
                </a:lnTo>
                <a:lnTo>
                  <a:pt x="113658" y="128005"/>
                </a:lnTo>
                <a:lnTo>
                  <a:pt x="95692" y="128005"/>
                </a:lnTo>
                <a:lnTo>
                  <a:pt x="95692" y="108171"/>
                </a:lnTo>
                <a:lnTo>
                  <a:pt x="75858" y="108171"/>
                </a:lnTo>
                <a:lnTo>
                  <a:pt x="75858" y="90117"/>
                </a:lnTo>
                <a:lnTo>
                  <a:pt x="95692" y="90117"/>
                </a:lnTo>
                <a:close/>
                <a:moveTo>
                  <a:pt x="0" y="0"/>
                </a:moveTo>
                <a:lnTo>
                  <a:pt x="129325" y="0"/>
                </a:lnTo>
                <a:lnTo>
                  <a:pt x="129325" y="17952"/>
                </a:lnTo>
                <a:lnTo>
                  <a:pt x="18246" y="17952"/>
                </a:lnTo>
                <a:cubicBezTo>
                  <a:pt x="22963" y="108245"/>
                  <a:pt x="97995" y="180231"/>
                  <a:pt x="189581" y="180231"/>
                </a:cubicBezTo>
                <a:lnTo>
                  <a:pt x="193764" y="180231"/>
                </a:lnTo>
                <a:lnTo>
                  <a:pt x="413786" y="180231"/>
                </a:lnTo>
                <a:lnTo>
                  <a:pt x="418058" y="180231"/>
                </a:lnTo>
                <a:cubicBezTo>
                  <a:pt x="497005" y="180231"/>
                  <a:pt x="563670" y="126641"/>
                  <a:pt x="583519" y="54034"/>
                </a:cubicBezTo>
                <a:lnTo>
                  <a:pt x="190738" y="54034"/>
                </a:lnTo>
                <a:lnTo>
                  <a:pt x="190738" y="35993"/>
                </a:lnTo>
                <a:lnTo>
                  <a:pt x="587435" y="35993"/>
                </a:lnTo>
                <a:cubicBezTo>
                  <a:pt x="588325" y="30127"/>
                  <a:pt x="589037" y="24084"/>
                  <a:pt x="589304" y="17952"/>
                </a:cubicBezTo>
                <a:lnTo>
                  <a:pt x="153445" y="17952"/>
                </a:lnTo>
                <a:lnTo>
                  <a:pt x="153445" y="0"/>
                </a:lnTo>
                <a:lnTo>
                  <a:pt x="607639" y="0"/>
                </a:lnTo>
                <a:lnTo>
                  <a:pt x="607639" y="8976"/>
                </a:lnTo>
                <a:cubicBezTo>
                  <a:pt x="607639" y="113311"/>
                  <a:pt x="522550" y="198272"/>
                  <a:pt x="418058" y="198272"/>
                </a:cubicBezTo>
                <a:lnTo>
                  <a:pt x="413786" y="198272"/>
                </a:lnTo>
                <a:cubicBezTo>
                  <a:pt x="383168" y="198272"/>
                  <a:pt x="358157" y="223156"/>
                  <a:pt x="358157" y="253816"/>
                </a:cubicBezTo>
                <a:cubicBezTo>
                  <a:pt x="358157" y="284477"/>
                  <a:pt x="383168" y="309450"/>
                  <a:pt x="413786" y="309450"/>
                </a:cubicBezTo>
                <a:cubicBezTo>
                  <a:pt x="445471" y="310605"/>
                  <a:pt x="470927" y="336644"/>
                  <a:pt x="470927" y="368460"/>
                </a:cubicBezTo>
                <a:lnTo>
                  <a:pt x="470927" y="377525"/>
                </a:lnTo>
                <a:lnTo>
                  <a:pt x="253665" y="377525"/>
                </a:lnTo>
                <a:lnTo>
                  <a:pt x="253665" y="359484"/>
                </a:lnTo>
                <a:lnTo>
                  <a:pt x="451880" y="359484"/>
                </a:lnTo>
                <a:cubicBezTo>
                  <a:pt x="447697" y="341177"/>
                  <a:pt x="431320" y="327490"/>
                  <a:pt x="411738" y="327490"/>
                </a:cubicBezTo>
                <a:lnTo>
                  <a:pt x="195901" y="327490"/>
                </a:lnTo>
                <a:cubicBezTo>
                  <a:pt x="176319" y="327490"/>
                  <a:pt x="159853" y="341177"/>
                  <a:pt x="155759" y="359484"/>
                </a:cubicBezTo>
                <a:lnTo>
                  <a:pt x="229634" y="359484"/>
                </a:lnTo>
                <a:lnTo>
                  <a:pt x="229634" y="377525"/>
                </a:lnTo>
                <a:lnTo>
                  <a:pt x="136712" y="377525"/>
                </a:lnTo>
                <a:lnTo>
                  <a:pt x="136712" y="368460"/>
                </a:lnTo>
                <a:cubicBezTo>
                  <a:pt x="136712" y="336644"/>
                  <a:pt x="162168" y="310605"/>
                  <a:pt x="193764" y="309450"/>
                </a:cubicBezTo>
                <a:cubicBezTo>
                  <a:pt x="224471" y="309450"/>
                  <a:pt x="249482" y="284477"/>
                  <a:pt x="249482" y="253816"/>
                </a:cubicBezTo>
                <a:cubicBezTo>
                  <a:pt x="249482" y="223156"/>
                  <a:pt x="224471" y="198272"/>
                  <a:pt x="193764" y="198272"/>
                </a:cubicBezTo>
                <a:lnTo>
                  <a:pt x="189581" y="198272"/>
                </a:lnTo>
                <a:cubicBezTo>
                  <a:pt x="85000" y="198272"/>
                  <a:pt x="0" y="113311"/>
                  <a:pt x="0" y="8976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night-protrait_98071">
            <a:extLst>
              <a:ext uri="{FF2B5EF4-FFF2-40B4-BE49-F238E27FC236}">
                <a16:creationId xmlns:a16="http://schemas.microsoft.com/office/drawing/2014/main" id="{11C91130-800C-7F5A-B9B3-8C3DAAE54906}"/>
              </a:ext>
            </a:extLst>
          </p:cNvPr>
          <p:cNvSpPr/>
          <p:nvPr/>
        </p:nvSpPr>
        <p:spPr>
          <a:xfrm flipH="1">
            <a:off x="4439021" y="1697574"/>
            <a:ext cx="1059668" cy="10784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606227" h="590209">
                <a:moveTo>
                  <a:pt x="206862" y="330101"/>
                </a:moveTo>
                <a:cubicBezTo>
                  <a:pt x="198811" y="340623"/>
                  <a:pt x="189101" y="349609"/>
                  <a:pt x="178207" y="356703"/>
                </a:cubicBezTo>
                <a:lnTo>
                  <a:pt x="208047" y="402813"/>
                </a:lnTo>
                <a:lnTo>
                  <a:pt x="237175" y="357767"/>
                </a:lnTo>
                <a:cubicBezTo>
                  <a:pt x="225690" y="350555"/>
                  <a:pt x="215388" y="341215"/>
                  <a:pt x="206862" y="330101"/>
                </a:cubicBezTo>
                <a:close/>
                <a:moveTo>
                  <a:pt x="433351" y="98156"/>
                </a:moveTo>
                <a:cubicBezTo>
                  <a:pt x="484267" y="98156"/>
                  <a:pt x="526302" y="137880"/>
                  <a:pt x="529972" y="187889"/>
                </a:cubicBezTo>
                <a:cubicBezTo>
                  <a:pt x="546431" y="193445"/>
                  <a:pt x="557680" y="208815"/>
                  <a:pt x="557680" y="226548"/>
                </a:cubicBezTo>
                <a:cubicBezTo>
                  <a:pt x="557680" y="228085"/>
                  <a:pt x="557561" y="229741"/>
                  <a:pt x="557443" y="231278"/>
                </a:cubicBezTo>
                <a:cubicBezTo>
                  <a:pt x="587755" y="248538"/>
                  <a:pt x="606227" y="280104"/>
                  <a:pt x="606227" y="315336"/>
                </a:cubicBezTo>
                <a:cubicBezTo>
                  <a:pt x="606227" y="368655"/>
                  <a:pt x="562771" y="412044"/>
                  <a:pt x="509369" y="412044"/>
                </a:cubicBezTo>
                <a:cubicBezTo>
                  <a:pt x="506291" y="412044"/>
                  <a:pt x="503212" y="411926"/>
                  <a:pt x="500133" y="411571"/>
                </a:cubicBezTo>
                <a:lnTo>
                  <a:pt x="462243" y="470092"/>
                </a:lnTo>
                <a:lnTo>
                  <a:pt x="478228" y="573657"/>
                </a:lnTo>
                <a:cubicBezTo>
                  <a:pt x="478820" y="577914"/>
                  <a:pt x="477754" y="582051"/>
                  <a:pt x="475031" y="585244"/>
                </a:cubicBezTo>
                <a:cubicBezTo>
                  <a:pt x="472307" y="588436"/>
                  <a:pt x="468163" y="590209"/>
                  <a:pt x="463664" y="590209"/>
                </a:cubicBezTo>
                <a:lnTo>
                  <a:pt x="403512" y="590209"/>
                </a:lnTo>
                <a:cubicBezTo>
                  <a:pt x="399013" y="590209"/>
                  <a:pt x="394868" y="588436"/>
                  <a:pt x="392145" y="585244"/>
                </a:cubicBezTo>
                <a:cubicBezTo>
                  <a:pt x="389422" y="582051"/>
                  <a:pt x="388356" y="577914"/>
                  <a:pt x="389066" y="573657"/>
                </a:cubicBezTo>
                <a:lnTo>
                  <a:pt x="405288" y="468319"/>
                </a:lnTo>
                <a:lnTo>
                  <a:pt x="374502" y="420792"/>
                </a:lnTo>
                <a:cubicBezTo>
                  <a:pt x="372726" y="418310"/>
                  <a:pt x="374029" y="415827"/>
                  <a:pt x="375094" y="415236"/>
                </a:cubicBezTo>
                <a:cubicBezTo>
                  <a:pt x="387764" y="409561"/>
                  <a:pt x="399605" y="402349"/>
                  <a:pt x="410261" y="393837"/>
                </a:cubicBezTo>
                <a:cubicBezTo>
                  <a:pt x="410972" y="393246"/>
                  <a:pt x="412630" y="392891"/>
                  <a:pt x="413695" y="394665"/>
                </a:cubicBezTo>
                <a:lnTo>
                  <a:pt x="434298" y="426231"/>
                </a:lnTo>
                <a:lnTo>
                  <a:pt x="454546" y="395019"/>
                </a:lnTo>
                <a:cubicBezTo>
                  <a:pt x="445666" y="388990"/>
                  <a:pt x="437732" y="381423"/>
                  <a:pt x="431220" y="372675"/>
                </a:cubicBezTo>
                <a:cubicBezTo>
                  <a:pt x="428378" y="368655"/>
                  <a:pt x="430036" y="363571"/>
                  <a:pt x="431812" y="361443"/>
                </a:cubicBezTo>
                <a:cubicBezTo>
                  <a:pt x="455020" y="332360"/>
                  <a:pt x="467334" y="297365"/>
                  <a:pt x="467334" y="260243"/>
                </a:cubicBezTo>
                <a:cubicBezTo>
                  <a:pt x="467334" y="222647"/>
                  <a:pt x="454073" y="185997"/>
                  <a:pt x="430036" y="156914"/>
                </a:cubicBezTo>
                <a:cubicBezTo>
                  <a:pt x="428615" y="155141"/>
                  <a:pt x="427786" y="152421"/>
                  <a:pt x="427786" y="150766"/>
                </a:cubicBezTo>
                <a:cubicBezTo>
                  <a:pt x="427431" y="137052"/>
                  <a:pt x="424115" y="123811"/>
                  <a:pt x="418076" y="111515"/>
                </a:cubicBezTo>
                <a:cubicBezTo>
                  <a:pt x="416774" y="108914"/>
                  <a:pt x="417011" y="105959"/>
                  <a:pt x="418432" y="103358"/>
                </a:cubicBezTo>
                <a:cubicBezTo>
                  <a:pt x="420089" y="100521"/>
                  <a:pt x="422813" y="98747"/>
                  <a:pt x="425891" y="98511"/>
                </a:cubicBezTo>
                <a:cubicBezTo>
                  <a:pt x="428378" y="98274"/>
                  <a:pt x="430864" y="98156"/>
                  <a:pt x="433351" y="98156"/>
                </a:cubicBezTo>
                <a:close/>
                <a:moveTo>
                  <a:pt x="206862" y="0"/>
                </a:moveTo>
                <a:cubicBezTo>
                  <a:pt x="267252" y="0"/>
                  <a:pt x="316865" y="46583"/>
                  <a:pt x="321720" y="105698"/>
                </a:cubicBezTo>
                <a:cubicBezTo>
                  <a:pt x="323260" y="105462"/>
                  <a:pt x="324799" y="105462"/>
                  <a:pt x="326220" y="105462"/>
                </a:cubicBezTo>
                <a:cubicBezTo>
                  <a:pt x="352625" y="105462"/>
                  <a:pt x="374176" y="126862"/>
                  <a:pt x="374176" y="153227"/>
                </a:cubicBezTo>
                <a:cubicBezTo>
                  <a:pt x="374176" y="159257"/>
                  <a:pt x="372992" y="165169"/>
                  <a:pt x="370860" y="170726"/>
                </a:cubicBezTo>
                <a:cubicBezTo>
                  <a:pt x="397740" y="192480"/>
                  <a:pt x="413725" y="225466"/>
                  <a:pt x="413725" y="260226"/>
                </a:cubicBezTo>
                <a:cubicBezTo>
                  <a:pt x="413725" y="323716"/>
                  <a:pt x="361980" y="375265"/>
                  <a:pt x="298512" y="375265"/>
                </a:cubicBezTo>
                <a:cubicBezTo>
                  <a:pt x="293183" y="375265"/>
                  <a:pt x="288092" y="374910"/>
                  <a:pt x="283000" y="374319"/>
                </a:cubicBezTo>
                <a:lnTo>
                  <a:pt x="239188" y="441829"/>
                </a:lnTo>
                <a:lnTo>
                  <a:pt x="259555" y="573657"/>
                </a:lnTo>
                <a:cubicBezTo>
                  <a:pt x="260147" y="577913"/>
                  <a:pt x="259081" y="582051"/>
                  <a:pt x="256358" y="585243"/>
                </a:cubicBezTo>
                <a:cubicBezTo>
                  <a:pt x="253634" y="588436"/>
                  <a:pt x="249490" y="590209"/>
                  <a:pt x="244990" y="590209"/>
                </a:cubicBezTo>
                <a:lnTo>
                  <a:pt x="169208" y="590209"/>
                </a:lnTo>
                <a:cubicBezTo>
                  <a:pt x="164708" y="590209"/>
                  <a:pt x="160682" y="588436"/>
                  <a:pt x="157841" y="585243"/>
                </a:cubicBezTo>
                <a:cubicBezTo>
                  <a:pt x="155236" y="582051"/>
                  <a:pt x="154052" y="577913"/>
                  <a:pt x="154762" y="573657"/>
                </a:cubicBezTo>
                <a:lnTo>
                  <a:pt x="175484" y="439583"/>
                </a:lnTo>
                <a:lnTo>
                  <a:pt x="132856" y="373965"/>
                </a:lnTo>
                <a:cubicBezTo>
                  <a:pt x="127172" y="374792"/>
                  <a:pt x="121252" y="375265"/>
                  <a:pt x="115213" y="375265"/>
                </a:cubicBezTo>
                <a:cubicBezTo>
                  <a:pt x="51745" y="375265"/>
                  <a:pt x="0" y="323716"/>
                  <a:pt x="0" y="260226"/>
                </a:cubicBezTo>
                <a:cubicBezTo>
                  <a:pt x="0" y="230669"/>
                  <a:pt x="11012" y="203121"/>
                  <a:pt x="31023" y="181721"/>
                </a:cubicBezTo>
                <a:cubicBezTo>
                  <a:pt x="20603" y="167770"/>
                  <a:pt x="14920" y="150863"/>
                  <a:pt x="14920" y="133246"/>
                </a:cubicBezTo>
                <a:cubicBezTo>
                  <a:pt x="14920" y="88555"/>
                  <a:pt x="51390" y="52140"/>
                  <a:pt x="96149" y="52140"/>
                </a:cubicBezTo>
                <a:cubicBezTo>
                  <a:pt x="100649" y="52140"/>
                  <a:pt x="105267" y="52495"/>
                  <a:pt x="109648" y="53322"/>
                </a:cubicBezTo>
                <a:cubicBezTo>
                  <a:pt x="130725" y="20336"/>
                  <a:pt x="167432" y="0"/>
                  <a:pt x="20686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night-protrait_98071">
            <a:extLst>
              <a:ext uri="{FF2B5EF4-FFF2-40B4-BE49-F238E27FC236}">
                <a16:creationId xmlns:a16="http://schemas.microsoft.com/office/drawing/2014/main" id="{3C0C365A-1D27-C7A2-208A-B31A93B94CD1}"/>
              </a:ext>
            </a:extLst>
          </p:cNvPr>
          <p:cNvSpPr/>
          <p:nvPr/>
        </p:nvSpPr>
        <p:spPr>
          <a:xfrm flipH="1">
            <a:off x="10286804" y="1507562"/>
            <a:ext cx="1042002" cy="1315627"/>
          </a:xfrm>
          <a:custGeom>
            <a:avLst/>
            <a:gdLst>
              <a:gd name="connsiteX0" fmla="*/ 39768 w 563598"/>
              <a:gd name="connsiteY0" fmla="*/ 128716 h 605336"/>
              <a:gd name="connsiteX1" fmla="*/ 220149 w 563598"/>
              <a:gd name="connsiteY1" fmla="*/ 128716 h 605336"/>
              <a:gd name="connsiteX2" fmla="*/ 245815 w 563598"/>
              <a:gd name="connsiteY2" fmla="*/ 152051 h 605336"/>
              <a:gd name="connsiteX3" fmla="*/ 259867 w 563598"/>
              <a:gd name="connsiteY3" fmla="*/ 354910 h 605336"/>
              <a:gd name="connsiteX4" fmla="*/ 259867 w 563598"/>
              <a:gd name="connsiteY4" fmla="*/ 356628 h 605336"/>
              <a:gd name="connsiteX5" fmla="*/ 435228 w 563598"/>
              <a:gd name="connsiteY5" fmla="*/ 435796 h 605336"/>
              <a:gd name="connsiteX6" fmla="*/ 427485 w 563598"/>
              <a:gd name="connsiteY6" fmla="*/ 411172 h 605336"/>
              <a:gd name="connsiteX7" fmla="*/ 455732 w 563598"/>
              <a:gd name="connsiteY7" fmla="*/ 376670 h 605336"/>
              <a:gd name="connsiteX8" fmla="*/ 456162 w 563598"/>
              <a:gd name="connsiteY8" fmla="*/ 376241 h 605336"/>
              <a:gd name="connsiteX9" fmla="*/ 493730 w 563598"/>
              <a:gd name="connsiteY9" fmla="*/ 349040 h 605336"/>
              <a:gd name="connsiteX10" fmla="*/ 533018 w 563598"/>
              <a:gd name="connsiteY10" fmla="*/ 388409 h 605336"/>
              <a:gd name="connsiteX11" fmla="*/ 554669 w 563598"/>
              <a:gd name="connsiteY11" fmla="*/ 388409 h 605336"/>
              <a:gd name="connsiteX12" fmla="*/ 560261 w 563598"/>
              <a:gd name="connsiteY12" fmla="*/ 390127 h 605336"/>
              <a:gd name="connsiteX13" fmla="*/ 562985 w 563598"/>
              <a:gd name="connsiteY13" fmla="*/ 400006 h 605336"/>
              <a:gd name="connsiteX14" fmla="*/ 553809 w 563598"/>
              <a:gd name="connsiteY14" fmla="*/ 424200 h 605336"/>
              <a:gd name="connsiteX15" fmla="*/ 532444 w 563598"/>
              <a:gd name="connsiteY15" fmla="*/ 438945 h 605336"/>
              <a:gd name="connsiteX16" fmla="*/ 522120 w 563598"/>
              <a:gd name="connsiteY16" fmla="*/ 438945 h 605336"/>
              <a:gd name="connsiteX17" fmla="*/ 503767 w 563598"/>
              <a:gd name="connsiteY17" fmla="*/ 457413 h 605336"/>
              <a:gd name="connsiteX18" fmla="*/ 503767 w 563598"/>
              <a:gd name="connsiteY18" fmla="*/ 492917 h 605336"/>
              <a:gd name="connsiteX19" fmla="*/ 481542 w 563598"/>
              <a:gd name="connsiteY19" fmla="*/ 537583 h 605336"/>
              <a:gd name="connsiteX20" fmla="*/ 481542 w 563598"/>
              <a:gd name="connsiteY20" fmla="*/ 581247 h 605336"/>
              <a:gd name="connsiteX21" fmla="*/ 493586 w 563598"/>
              <a:gd name="connsiteY21" fmla="*/ 581247 h 605336"/>
              <a:gd name="connsiteX22" fmla="*/ 505631 w 563598"/>
              <a:gd name="connsiteY22" fmla="*/ 593702 h 605336"/>
              <a:gd name="connsiteX23" fmla="*/ 493156 w 563598"/>
              <a:gd name="connsiteY23" fmla="*/ 605298 h 605336"/>
              <a:gd name="connsiteX24" fmla="*/ 469497 w 563598"/>
              <a:gd name="connsiteY24" fmla="*/ 605298 h 605336"/>
              <a:gd name="connsiteX25" fmla="*/ 457453 w 563598"/>
              <a:gd name="connsiteY25" fmla="*/ 593273 h 605336"/>
              <a:gd name="connsiteX26" fmla="*/ 457453 w 563598"/>
              <a:gd name="connsiteY26" fmla="*/ 550038 h 605336"/>
              <a:gd name="connsiteX27" fmla="*/ 406264 w 563598"/>
              <a:gd name="connsiteY27" fmla="*/ 573373 h 605336"/>
              <a:gd name="connsiteX28" fmla="*/ 402536 w 563598"/>
              <a:gd name="connsiteY28" fmla="*/ 581247 h 605336"/>
              <a:gd name="connsiteX29" fmla="*/ 427485 w 563598"/>
              <a:gd name="connsiteY29" fmla="*/ 581247 h 605336"/>
              <a:gd name="connsiteX30" fmla="*/ 439530 w 563598"/>
              <a:gd name="connsiteY30" fmla="*/ 593702 h 605336"/>
              <a:gd name="connsiteX31" fmla="*/ 426912 w 563598"/>
              <a:gd name="connsiteY31" fmla="*/ 605298 h 605336"/>
              <a:gd name="connsiteX32" fmla="*/ 361384 w 563598"/>
              <a:gd name="connsiteY32" fmla="*/ 605298 h 605336"/>
              <a:gd name="connsiteX33" fmla="*/ 317221 w 563598"/>
              <a:gd name="connsiteY33" fmla="*/ 575521 h 605336"/>
              <a:gd name="connsiteX34" fmla="*/ 287683 w 563598"/>
              <a:gd name="connsiteY34" fmla="*/ 512673 h 605336"/>
              <a:gd name="connsiteX35" fmla="*/ 301018 w 563598"/>
              <a:gd name="connsiteY35" fmla="*/ 502222 h 605336"/>
              <a:gd name="connsiteX36" fmla="*/ 311486 w 563598"/>
              <a:gd name="connsiteY36" fmla="*/ 515680 h 605336"/>
              <a:gd name="connsiteX37" fmla="*/ 315500 w 563598"/>
              <a:gd name="connsiteY37" fmla="*/ 543166 h 605336"/>
              <a:gd name="connsiteX38" fmla="*/ 356079 w 563598"/>
              <a:gd name="connsiteY38" fmla="*/ 492917 h 605336"/>
              <a:gd name="connsiteX39" fmla="*/ 410566 w 563598"/>
              <a:gd name="connsiteY39" fmla="*/ 468580 h 605336"/>
              <a:gd name="connsiteX40" fmla="*/ 426338 w 563598"/>
              <a:gd name="connsiteY40" fmla="*/ 458845 h 605336"/>
              <a:gd name="connsiteX41" fmla="*/ 247535 w 563598"/>
              <a:gd name="connsiteY41" fmla="*/ 378102 h 605336"/>
              <a:gd name="connsiteX42" fmla="*/ 236495 w 563598"/>
              <a:gd name="connsiteY42" fmla="*/ 381538 h 605336"/>
              <a:gd name="connsiteX43" fmla="*/ 209825 w 563598"/>
              <a:gd name="connsiteY43" fmla="*/ 358346 h 605336"/>
              <a:gd name="connsiteX44" fmla="*/ 200791 w 563598"/>
              <a:gd name="connsiteY44" fmla="*/ 227067 h 605336"/>
              <a:gd name="connsiteX45" fmla="*/ 200218 w 563598"/>
              <a:gd name="connsiteY45" fmla="*/ 575378 h 605336"/>
              <a:gd name="connsiteX46" fmla="*/ 168816 w 563598"/>
              <a:gd name="connsiteY46" fmla="*/ 605298 h 605336"/>
              <a:gd name="connsiteX47" fmla="*/ 140139 w 563598"/>
              <a:gd name="connsiteY47" fmla="*/ 574519 h 605336"/>
              <a:gd name="connsiteX48" fmla="*/ 140139 w 563598"/>
              <a:gd name="connsiteY48" fmla="*/ 386262 h 605336"/>
              <a:gd name="connsiteX49" fmla="*/ 130102 w 563598"/>
              <a:gd name="connsiteY49" fmla="*/ 376241 h 605336"/>
              <a:gd name="connsiteX50" fmla="*/ 120208 w 563598"/>
              <a:gd name="connsiteY50" fmla="*/ 386262 h 605336"/>
              <a:gd name="connsiteX51" fmla="*/ 120208 w 563598"/>
              <a:gd name="connsiteY51" fmla="*/ 575378 h 605336"/>
              <a:gd name="connsiteX52" fmla="*/ 88663 w 563598"/>
              <a:gd name="connsiteY52" fmla="*/ 605298 h 605336"/>
              <a:gd name="connsiteX53" fmla="*/ 59986 w 563598"/>
              <a:gd name="connsiteY53" fmla="*/ 574519 h 605336"/>
              <a:gd name="connsiteX54" fmla="*/ 59556 w 563598"/>
              <a:gd name="connsiteY54" fmla="*/ 220768 h 605336"/>
              <a:gd name="connsiteX55" fmla="*/ 50092 w 563598"/>
              <a:gd name="connsiteY55" fmla="*/ 358346 h 605336"/>
              <a:gd name="connsiteX56" fmla="*/ 23279 w 563598"/>
              <a:gd name="connsiteY56" fmla="*/ 381538 h 605336"/>
              <a:gd name="connsiteX57" fmla="*/ 50 w 563598"/>
              <a:gd name="connsiteY57" fmla="*/ 354910 h 605336"/>
              <a:gd name="connsiteX58" fmla="*/ 14102 w 563598"/>
              <a:gd name="connsiteY58" fmla="*/ 152051 h 605336"/>
              <a:gd name="connsiteX59" fmla="*/ 39768 w 563598"/>
              <a:gd name="connsiteY59" fmla="*/ 128716 h 605336"/>
              <a:gd name="connsiteX60" fmla="*/ 129948 w 563598"/>
              <a:gd name="connsiteY60" fmla="*/ 0 h 605336"/>
              <a:gd name="connsiteX61" fmla="*/ 184425 w 563598"/>
              <a:gd name="connsiteY61" fmla="*/ 54336 h 605336"/>
              <a:gd name="connsiteX62" fmla="*/ 129948 w 563598"/>
              <a:gd name="connsiteY62" fmla="*/ 108672 h 605336"/>
              <a:gd name="connsiteX63" fmla="*/ 75471 w 563598"/>
              <a:gd name="connsiteY63" fmla="*/ 54336 h 605336"/>
              <a:gd name="connsiteX64" fmla="*/ 129948 w 563598"/>
              <a:gd name="connsiteY64" fmla="*/ 0 h 60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63598" h="605336">
                <a:moveTo>
                  <a:pt x="39768" y="128716"/>
                </a:moveTo>
                <a:lnTo>
                  <a:pt x="220149" y="128716"/>
                </a:lnTo>
                <a:cubicBezTo>
                  <a:pt x="233483" y="128429"/>
                  <a:pt x="244811" y="138594"/>
                  <a:pt x="245815" y="152051"/>
                </a:cubicBezTo>
                <a:lnTo>
                  <a:pt x="259867" y="354910"/>
                </a:lnTo>
                <a:cubicBezTo>
                  <a:pt x="259867" y="355482"/>
                  <a:pt x="259867" y="356055"/>
                  <a:pt x="259867" y="356628"/>
                </a:cubicBezTo>
                <a:cubicBezTo>
                  <a:pt x="302882" y="385260"/>
                  <a:pt x="381602" y="429353"/>
                  <a:pt x="435228" y="435796"/>
                </a:cubicBezTo>
                <a:cubicBezTo>
                  <a:pt x="428202" y="429926"/>
                  <a:pt x="424761" y="420334"/>
                  <a:pt x="427485" y="411172"/>
                </a:cubicBezTo>
                <a:cubicBezTo>
                  <a:pt x="429923" y="402726"/>
                  <a:pt x="445839" y="386262"/>
                  <a:pt x="455732" y="376670"/>
                </a:cubicBezTo>
                <a:cubicBezTo>
                  <a:pt x="455876" y="376527"/>
                  <a:pt x="456019" y="376384"/>
                  <a:pt x="456162" y="376241"/>
                </a:cubicBezTo>
                <a:cubicBezTo>
                  <a:pt x="461324" y="360493"/>
                  <a:pt x="476093" y="349040"/>
                  <a:pt x="493730" y="349040"/>
                </a:cubicBezTo>
                <a:cubicBezTo>
                  <a:pt x="515381" y="349040"/>
                  <a:pt x="533018" y="366649"/>
                  <a:pt x="533018" y="388409"/>
                </a:cubicBezTo>
                <a:lnTo>
                  <a:pt x="554669" y="388409"/>
                </a:lnTo>
                <a:cubicBezTo>
                  <a:pt x="556676" y="388409"/>
                  <a:pt x="558684" y="388982"/>
                  <a:pt x="560261" y="390127"/>
                </a:cubicBezTo>
                <a:cubicBezTo>
                  <a:pt x="563272" y="392561"/>
                  <a:pt x="564419" y="396570"/>
                  <a:pt x="562985" y="400006"/>
                </a:cubicBezTo>
                <a:lnTo>
                  <a:pt x="553809" y="424200"/>
                </a:lnTo>
                <a:cubicBezTo>
                  <a:pt x="550511" y="433076"/>
                  <a:pt x="541907" y="438945"/>
                  <a:pt x="532444" y="438945"/>
                </a:cubicBezTo>
                <a:lnTo>
                  <a:pt x="522120" y="438945"/>
                </a:lnTo>
                <a:cubicBezTo>
                  <a:pt x="511940" y="438945"/>
                  <a:pt x="503767" y="447249"/>
                  <a:pt x="503767" y="457413"/>
                </a:cubicBezTo>
                <a:lnTo>
                  <a:pt x="503767" y="492917"/>
                </a:lnTo>
                <a:cubicBezTo>
                  <a:pt x="503767" y="510669"/>
                  <a:pt x="495307" y="527132"/>
                  <a:pt x="481542" y="537583"/>
                </a:cubicBezTo>
                <a:lnTo>
                  <a:pt x="481542" y="581247"/>
                </a:lnTo>
                <a:lnTo>
                  <a:pt x="493586" y="581247"/>
                </a:lnTo>
                <a:cubicBezTo>
                  <a:pt x="500469" y="581247"/>
                  <a:pt x="505918" y="586831"/>
                  <a:pt x="505631" y="593702"/>
                </a:cubicBezTo>
                <a:cubicBezTo>
                  <a:pt x="505487" y="600288"/>
                  <a:pt x="499752" y="605298"/>
                  <a:pt x="493156" y="605298"/>
                </a:cubicBezTo>
                <a:lnTo>
                  <a:pt x="469497" y="605298"/>
                </a:lnTo>
                <a:cubicBezTo>
                  <a:pt x="462902" y="605298"/>
                  <a:pt x="457453" y="600001"/>
                  <a:pt x="457453" y="593273"/>
                </a:cubicBezTo>
                <a:lnTo>
                  <a:pt x="457453" y="550038"/>
                </a:lnTo>
                <a:lnTo>
                  <a:pt x="406264" y="573373"/>
                </a:lnTo>
                <a:cubicBezTo>
                  <a:pt x="405260" y="576093"/>
                  <a:pt x="404113" y="578813"/>
                  <a:pt x="402536" y="581247"/>
                </a:cubicBezTo>
                <a:lnTo>
                  <a:pt x="427485" y="581247"/>
                </a:lnTo>
                <a:cubicBezTo>
                  <a:pt x="434224" y="581247"/>
                  <a:pt x="439673" y="586831"/>
                  <a:pt x="439530" y="593702"/>
                </a:cubicBezTo>
                <a:cubicBezTo>
                  <a:pt x="439243" y="600288"/>
                  <a:pt x="433507" y="605298"/>
                  <a:pt x="426912" y="605298"/>
                </a:cubicBezTo>
                <a:lnTo>
                  <a:pt x="361384" y="605298"/>
                </a:lnTo>
                <a:cubicBezTo>
                  <a:pt x="341453" y="605298"/>
                  <a:pt x="324247" y="592986"/>
                  <a:pt x="317221" y="575521"/>
                </a:cubicBezTo>
                <a:cubicBezTo>
                  <a:pt x="289117" y="564784"/>
                  <a:pt x="285389" y="530425"/>
                  <a:pt x="287683" y="512673"/>
                </a:cubicBezTo>
                <a:cubicBezTo>
                  <a:pt x="288544" y="506088"/>
                  <a:pt x="294423" y="501363"/>
                  <a:pt x="301018" y="502222"/>
                </a:cubicBezTo>
                <a:cubicBezTo>
                  <a:pt x="307614" y="503081"/>
                  <a:pt x="312346" y="509094"/>
                  <a:pt x="311486" y="515680"/>
                </a:cubicBezTo>
                <a:cubicBezTo>
                  <a:pt x="311342" y="516538"/>
                  <a:pt x="309622" y="532000"/>
                  <a:pt x="315500" y="543166"/>
                </a:cubicBezTo>
                <a:cubicBezTo>
                  <a:pt x="320089" y="521263"/>
                  <a:pt x="335001" y="502366"/>
                  <a:pt x="356079" y="492917"/>
                </a:cubicBezTo>
                <a:lnTo>
                  <a:pt x="410566" y="468580"/>
                </a:lnTo>
                <a:cubicBezTo>
                  <a:pt x="416301" y="466003"/>
                  <a:pt x="421606" y="462710"/>
                  <a:pt x="426338" y="458845"/>
                </a:cubicBezTo>
                <a:cubicBezTo>
                  <a:pt x="374862" y="451830"/>
                  <a:pt x="287397" y="403871"/>
                  <a:pt x="247535" y="378102"/>
                </a:cubicBezTo>
                <a:cubicBezTo>
                  <a:pt x="244381" y="380106"/>
                  <a:pt x="240653" y="381251"/>
                  <a:pt x="236495" y="381538"/>
                </a:cubicBezTo>
                <a:cubicBezTo>
                  <a:pt x="222586" y="382540"/>
                  <a:pt x="210828" y="371946"/>
                  <a:pt x="209825" y="358346"/>
                </a:cubicBezTo>
                <a:lnTo>
                  <a:pt x="200791" y="227067"/>
                </a:lnTo>
                <a:lnTo>
                  <a:pt x="200218" y="575378"/>
                </a:lnTo>
                <a:cubicBezTo>
                  <a:pt x="200218" y="592414"/>
                  <a:pt x="186023" y="606157"/>
                  <a:pt x="168816" y="605298"/>
                </a:cubicBezTo>
                <a:cubicBezTo>
                  <a:pt x="152614" y="604582"/>
                  <a:pt x="140139" y="590553"/>
                  <a:pt x="140139" y="574519"/>
                </a:cubicBezTo>
                <a:lnTo>
                  <a:pt x="140139" y="386262"/>
                </a:lnTo>
                <a:cubicBezTo>
                  <a:pt x="140139" y="380822"/>
                  <a:pt x="135694" y="376241"/>
                  <a:pt x="130102" y="376241"/>
                </a:cubicBezTo>
                <a:cubicBezTo>
                  <a:pt x="124653" y="376241"/>
                  <a:pt x="120208" y="380822"/>
                  <a:pt x="120208" y="386262"/>
                </a:cubicBezTo>
                <a:lnTo>
                  <a:pt x="120208" y="575378"/>
                </a:lnTo>
                <a:cubicBezTo>
                  <a:pt x="120208" y="592414"/>
                  <a:pt x="105870" y="606157"/>
                  <a:pt x="88663" y="605298"/>
                </a:cubicBezTo>
                <a:cubicBezTo>
                  <a:pt x="72460" y="604582"/>
                  <a:pt x="59986" y="590553"/>
                  <a:pt x="59986" y="574519"/>
                </a:cubicBezTo>
                <a:lnTo>
                  <a:pt x="59556" y="220768"/>
                </a:lnTo>
                <a:lnTo>
                  <a:pt x="50092" y="358346"/>
                </a:lnTo>
                <a:cubicBezTo>
                  <a:pt x="49088" y="371946"/>
                  <a:pt x="37331" y="382540"/>
                  <a:pt x="23279" y="381538"/>
                </a:cubicBezTo>
                <a:cubicBezTo>
                  <a:pt x="9514" y="380679"/>
                  <a:pt x="-810" y="368653"/>
                  <a:pt x="50" y="354910"/>
                </a:cubicBezTo>
                <a:lnTo>
                  <a:pt x="14102" y="152051"/>
                </a:lnTo>
                <a:cubicBezTo>
                  <a:pt x="14962" y="138594"/>
                  <a:pt x="26433" y="128429"/>
                  <a:pt x="39768" y="128716"/>
                </a:cubicBezTo>
                <a:close/>
                <a:moveTo>
                  <a:pt x="129948" y="0"/>
                </a:moveTo>
                <a:cubicBezTo>
                  <a:pt x="160035" y="0"/>
                  <a:pt x="184425" y="24327"/>
                  <a:pt x="184425" y="54336"/>
                </a:cubicBezTo>
                <a:cubicBezTo>
                  <a:pt x="184425" y="84345"/>
                  <a:pt x="160035" y="108672"/>
                  <a:pt x="129948" y="108672"/>
                </a:cubicBezTo>
                <a:cubicBezTo>
                  <a:pt x="99861" y="108672"/>
                  <a:pt x="75471" y="84345"/>
                  <a:pt x="75471" y="54336"/>
                </a:cubicBezTo>
                <a:cubicBezTo>
                  <a:pt x="75471" y="24327"/>
                  <a:pt x="99861" y="0"/>
                  <a:pt x="129948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6056EF99-90A4-8BB0-37FB-4065CDE6CEF0}"/>
              </a:ext>
            </a:extLst>
          </p:cNvPr>
          <p:cNvGrpSpPr/>
          <p:nvPr/>
        </p:nvGrpSpPr>
        <p:grpSpPr>
          <a:xfrm>
            <a:off x="1484456" y="2213673"/>
            <a:ext cx="9223088" cy="3453032"/>
            <a:chOff x="4265951" y="3255037"/>
            <a:chExt cx="3660098" cy="1370303"/>
          </a:xfrm>
        </p:grpSpPr>
        <p:sp>
          <p:nvSpPr>
            <p:cNvPr id="28" name="矩形: 圆角 22">
              <a:extLst>
                <a:ext uri="{FF2B5EF4-FFF2-40B4-BE49-F238E27FC236}">
                  <a16:creationId xmlns:a16="http://schemas.microsoft.com/office/drawing/2014/main" id="{CEC3143D-B3AB-F837-71D8-AD91173B678C}"/>
                </a:ext>
              </a:extLst>
            </p:cNvPr>
            <p:cNvSpPr/>
            <p:nvPr/>
          </p:nvSpPr>
          <p:spPr>
            <a:xfrm>
              <a:off x="4265951" y="3255037"/>
              <a:ext cx="3660098" cy="1370303"/>
            </a:xfrm>
            <a:prstGeom prst="roundRect">
              <a:avLst>
                <a:gd name="adj" fmla="val 6019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思源黑体 CN Regular"/>
                <a:cs typeface="+mn-cs"/>
              </a:endParaRPr>
            </a:p>
          </p:txBody>
        </p:sp>
        <p:grpSp>
          <p:nvGrpSpPr>
            <p:cNvPr id="38" name="组合 65">
              <a:extLst>
                <a:ext uri="{FF2B5EF4-FFF2-40B4-BE49-F238E27FC236}">
                  <a16:creationId xmlns:a16="http://schemas.microsoft.com/office/drawing/2014/main" id="{99C68DDA-FC01-E8DA-6C65-F6C9B43BC4E6}"/>
                </a:ext>
              </a:extLst>
            </p:cNvPr>
            <p:cNvGrpSpPr/>
            <p:nvPr/>
          </p:nvGrpSpPr>
          <p:grpSpPr>
            <a:xfrm>
              <a:off x="4442755" y="3445476"/>
              <a:ext cx="3270352" cy="1092402"/>
              <a:chOff x="635086" y="3459479"/>
              <a:chExt cx="3270352" cy="1092402"/>
            </a:xfrm>
          </p:grpSpPr>
          <p:sp>
            <p:nvSpPr>
              <p:cNvPr id="39" name="文本框 66">
                <a:extLst>
                  <a:ext uri="{FF2B5EF4-FFF2-40B4-BE49-F238E27FC236}">
                    <a16:creationId xmlns:a16="http://schemas.microsoft.com/office/drawing/2014/main" id="{AE076EB0-AE3D-36A9-2793-2D0D66FAB27A}"/>
                  </a:ext>
                </a:extLst>
              </p:cNvPr>
              <p:cNvSpPr txBox="1"/>
              <p:nvPr/>
            </p:nvSpPr>
            <p:spPr>
              <a:xfrm>
                <a:off x="635086" y="3713097"/>
                <a:ext cx="3270352" cy="8387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2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鋪張諸</a:t>
                </a:r>
                <a:r>
                  <a:rPr kumimoji="0" lang="zh-TW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天</a:t>
                </a:r>
                <a:r>
                  <a: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、建立</a:t>
                </a:r>
                <a:r>
                  <a:rPr kumimoji="0" lang="zh-TW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地</a:t>
                </a:r>
                <a:r>
                  <a: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基、造</a:t>
                </a:r>
                <a:r>
                  <a:rPr kumimoji="0" lang="zh-TW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人</a:t>
                </a:r>
                <a:r>
                  <a: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裏面</a:t>
                </a:r>
                <a:r>
                  <a:rPr kumimoji="0" lang="zh-TW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之靈</a:t>
                </a:r>
                <a:r>
                  <a: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的耶和華說，</a:t>
                </a:r>
                <a:r>
                  <a:rPr kumimoji="0" lang="en-US" altLang="zh-TW" sz="2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 』</a:t>
                </a:r>
                <a:r>
                  <a: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亞十二</a:t>
                </a:r>
                <a:r>
                  <a:rPr kumimoji="0" lang="en-US" altLang="zh-TW" sz="2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1</a:t>
                </a:r>
              </a:p>
              <a:p>
                <a:pPr marL="0" marR="0" lvl="0" indent="0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2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神造萬物，各按其時成為美好，又將</a:t>
                </a:r>
                <a:r>
                  <a:rPr kumimoji="0" lang="zh-TW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永遠</a:t>
                </a:r>
                <a:r>
                  <a: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安置在世</a:t>
                </a:r>
                <a:r>
                  <a:rPr kumimoji="0" lang="zh-TW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人</a:t>
                </a:r>
                <a:r>
                  <a: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心裏。</a:t>
                </a:r>
                <a:r>
                  <a:rPr kumimoji="0" lang="en-US" altLang="zh-TW" sz="2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…』</a:t>
                </a:r>
                <a:r>
                  <a: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傳三</a:t>
                </a:r>
                <a:r>
                  <a:rPr kumimoji="0" lang="en-US" altLang="zh-TW" sz="2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11</a:t>
                </a:r>
              </a:p>
            </p:txBody>
          </p:sp>
          <p:sp>
            <p:nvSpPr>
              <p:cNvPr id="42" name="文本框 67">
                <a:extLst>
                  <a:ext uri="{FF2B5EF4-FFF2-40B4-BE49-F238E27FC236}">
                    <a16:creationId xmlns:a16="http://schemas.microsoft.com/office/drawing/2014/main" id="{BACFE665-8100-FD2E-B3AB-52B4CD05818F}"/>
                  </a:ext>
                </a:extLst>
              </p:cNvPr>
              <p:cNvSpPr txBox="1"/>
              <p:nvPr/>
            </p:nvSpPr>
            <p:spPr>
              <a:xfrm>
                <a:off x="653156" y="3459479"/>
                <a:ext cx="622905" cy="28096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36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人有靈</a:t>
                </a:r>
              </a:p>
            </p:txBody>
          </p:sp>
        </p:grpSp>
      </p:grpSp>
      <p:pic>
        <p:nvPicPr>
          <p:cNvPr id="43" name="圖片 42">
            <a:extLst>
              <a:ext uri="{FF2B5EF4-FFF2-40B4-BE49-F238E27FC236}">
                <a16:creationId xmlns:a16="http://schemas.microsoft.com/office/drawing/2014/main" id="{4B63CF4F-06E1-A956-F5DC-E55E0ACDF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6515" y="2416335"/>
            <a:ext cx="3029975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41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>
            <a:extLst>
              <a:ext uri="{FF2B5EF4-FFF2-40B4-BE49-F238E27FC236}">
                <a16:creationId xmlns:a16="http://schemas.microsoft.com/office/drawing/2014/main" id="{334C8793-E744-E70D-7940-02A45DB4F6A6}"/>
              </a:ext>
            </a:extLst>
          </p:cNvPr>
          <p:cNvGrpSpPr/>
          <p:nvPr/>
        </p:nvGrpSpPr>
        <p:grpSpPr>
          <a:xfrm>
            <a:off x="342900" y="3255037"/>
            <a:ext cx="3747749" cy="1370303"/>
            <a:chOff x="342900" y="3255037"/>
            <a:chExt cx="3747749" cy="1370303"/>
          </a:xfrm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E7942E4A-C0E4-47B6-A168-C9DA820B0005}"/>
                </a:ext>
              </a:extLst>
            </p:cNvPr>
            <p:cNvSpPr/>
            <p:nvPr/>
          </p:nvSpPr>
          <p:spPr>
            <a:xfrm>
              <a:off x="342900" y="3255037"/>
              <a:ext cx="3747749" cy="1370303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Helvetica"/>
                <a:ea typeface="思源黑体 CN Regular"/>
                <a:cs typeface="+mn-cs"/>
              </a:endParaRPr>
            </a:p>
          </p:txBody>
        </p:sp>
        <p:grpSp>
          <p:nvGrpSpPr>
            <p:cNvPr id="64" name="组合 63">
              <a:extLst>
                <a:ext uri="{FF2B5EF4-FFF2-40B4-BE49-F238E27FC236}">
                  <a16:creationId xmlns:a16="http://schemas.microsoft.com/office/drawing/2014/main" id="{FC31E56C-B88E-42E0-94B0-CFB12AABC445}"/>
                </a:ext>
              </a:extLst>
            </p:cNvPr>
            <p:cNvGrpSpPr/>
            <p:nvPr/>
          </p:nvGrpSpPr>
          <p:grpSpPr>
            <a:xfrm>
              <a:off x="653155" y="3445476"/>
              <a:ext cx="3270352" cy="1135555"/>
              <a:chOff x="653155" y="3459479"/>
              <a:chExt cx="3270352" cy="1135555"/>
            </a:xfrm>
          </p:grpSpPr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651AB36A-013F-4D59-AF3E-93E1907331B9}"/>
                  </a:ext>
                </a:extLst>
              </p:cNvPr>
              <p:cNvSpPr txBox="1"/>
              <p:nvPr/>
            </p:nvSpPr>
            <p:spPr>
              <a:xfrm>
                <a:off x="653155" y="3858229"/>
                <a:ext cx="3270352" cy="7368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且要在那些蒙憐憫、早豫備得榮耀的器皿上，彰顯祂榮耀的豐富；這器皿就是我們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… 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羅九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23~24</a:t>
                </a:r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545D3D5E-D95F-4690-A4AD-7A0584B06A1F}"/>
                  </a:ext>
                </a:extLst>
              </p:cNvPr>
              <p:cNvSpPr txBox="1"/>
              <p:nvPr/>
            </p:nvSpPr>
            <p:spPr>
              <a:xfrm>
                <a:off x="653156" y="3459479"/>
                <a:ext cx="2031325" cy="36093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早豫備得榮耀的器皿</a:t>
                </a: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Helvetica85-Heavy"/>
                  <a:ea typeface="思源黑体 CN Bold"/>
                  <a:cs typeface="+mn-cs"/>
                </a:endParaRPr>
              </a:p>
            </p:txBody>
          </p:sp>
        </p:grp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7F6899FE-290E-3A4C-58F2-9E020E202803}"/>
              </a:ext>
            </a:extLst>
          </p:cNvPr>
          <p:cNvGrpSpPr/>
          <p:nvPr/>
        </p:nvGrpSpPr>
        <p:grpSpPr>
          <a:xfrm>
            <a:off x="8101351" y="3255037"/>
            <a:ext cx="3747749" cy="1370303"/>
            <a:chOff x="8101351" y="3255037"/>
            <a:chExt cx="3747749" cy="1370303"/>
          </a:xfrm>
        </p:grpSpPr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BB5E6ADB-DFC3-4316-A94B-AB28344197FB}"/>
                </a:ext>
              </a:extLst>
            </p:cNvPr>
            <p:cNvSpPr/>
            <p:nvPr/>
          </p:nvSpPr>
          <p:spPr>
            <a:xfrm>
              <a:off x="8101351" y="3255037"/>
              <a:ext cx="3747749" cy="1370303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ea typeface="思源黑体 CN Regular"/>
              </a:endParaRPr>
            </a:p>
          </p:txBody>
        </p:sp>
        <p:grpSp>
          <p:nvGrpSpPr>
            <p:cNvPr id="69" name="组合 68">
              <a:extLst>
                <a:ext uri="{FF2B5EF4-FFF2-40B4-BE49-F238E27FC236}">
                  <a16:creationId xmlns:a16="http://schemas.microsoft.com/office/drawing/2014/main" id="{A16BCEAB-4098-4D50-BD06-0F9DC05DD192}"/>
                </a:ext>
              </a:extLst>
            </p:cNvPr>
            <p:cNvGrpSpPr/>
            <p:nvPr/>
          </p:nvGrpSpPr>
          <p:grpSpPr>
            <a:xfrm>
              <a:off x="8268493" y="3445476"/>
              <a:ext cx="3270352" cy="1135555"/>
              <a:chOff x="653155" y="3459479"/>
              <a:chExt cx="3270352" cy="1135555"/>
            </a:xfrm>
          </p:grpSpPr>
          <p:sp>
            <p:nvSpPr>
              <p:cNvPr id="70" name="文本框 69">
                <a:extLst>
                  <a:ext uri="{FF2B5EF4-FFF2-40B4-BE49-F238E27FC236}">
                    <a16:creationId xmlns:a16="http://schemas.microsoft.com/office/drawing/2014/main" id="{8C54AD76-FE95-43A7-826C-E6E054DC3CF7}"/>
                  </a:ext>
                </a:extLst>
              </p:cNvPr>
              <p:cNvSpPr txBox="1"/>
              <p:nvPr/>
            </p:nvSpPr>
            <p:spPr>
              <a:xfrm>
                <a:off x="653155" y="3858229"/>
                <a:ext cx="3270352" cy="7368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體－食、衣、住、行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魂－知識、娛樂、成就</a:t>
                </a:r>
                <a:endParaRPr kumimoji="0" lang="en-US" altLang="zh-TW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Helvetica"/>
                  <a:ea typeface="思源黑体 CN Regular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"/>
                    <a:ea typeface="思源黑体 CN Regular"/>
                  </a:rPr>
                  <a:t>靈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－人工智慧不能滿足</a:t>
                </a:r>
              </a:p>
            </p:txBody>
          </p:sp>
          <p:sp>
            <p:nvSpPr>
              <p:cNvPr id="71" name="文本框 70">
                <a:extLst>
                  <a:ext uri="{FF2B5EF4-FFF2-40B4-BE49-F238E27FC236}">
                    <a16:creationId xmlns:a16="http://schemas.microsoft.com/office/drawing/2014/main" id="{2EEF3120-D6F0-4767-BD43-4C5A1F8609E4}"/>
                  </a:ext>
                </a:extLst>
              </p:cNvPr>
              <p:cNvSpPr txBox="1"/>
              <p:nvPr/>
            </p:nvSpPr>
            <p:spPr>
              <a:xfrm>
                <a:off x="653156" y="3459479"/>
                <a:ext cx="2031325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人工智慧不能滿足靈</a:t>
                </a: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Helvetica85-Heavy"/>
                  <a:ea typeface="思源黑体 CN Bold"/>
                  <a:cs typeface="+mn-cs"/>
                </a:endParaRPr>
              </a:p>
            </p:txBody>
          </p:sp>
        </p:grp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D2780C33-24C8-F83F-0A74-CA4299CDC6FC}"/>
              </a:ext>
            </a:extLst>
          </p:cNvPr>
          <p:cNvGrpSpPr/>
          <p:nvPr/>
        </p:nvGrpSpPr>
        <p:grpSpPr>
          <a:xfrm>
            <a:off x="6183651" y="1296884"/>
            <a:ext cx="5665449" cy="1795244"/>
            <a:chOff x="6183651" y="1296884"/>
            <a:chExt cx="5665449" cy="1795244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0EF5CA96-AA6E-46D3-B072-F099D28B4A44}"/>
                </a:ext>
              </a:extLst>
            </p:cNvPr>
            <p:cNvSpPr/>
            <p:nvPr/>
          </p:nvSpPr>
          <p:spPr>
            <a:xfrm>
              <a:off x="6183651" y="1296884"/>
              <a:ext cx="5665449" cy="1795244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Helvetica"/>
                <a:ea typeface="思源黑体 CN Regular"/>
                <a:cs typeface="+mn-cs"/>
              </a:endParaRPr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D515F379-0570-43A4-91C7-363CA509DCAD}"/>
                </a:ext>
              </a:extLst>
            </p:cNvPr>
            <p:cNvGrpSpPr/>
            <p:nvPr/>
          </p:nvGrpSpPr>
          <p:grpSpPr>
            <a:xfrm>
              <a:off x="6493906" y="1603814"/>
              <a:ext cx="5044938" cy="1139850"/>
              <a:chOff x="653155" y="1603814"/>
              <a:chExt cx="5044938" cy="1139850"/>
            </a:xfrm>
          </p:grpSpPr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DCD2B463-AE85-4C7C-BD03-1EA43FD54005}"/>
                  </a:ext>
                </a:extLst>
              </p:cNvPr>
              <p:cNvSpPr txBox="1"/>
              <p:nvPr/>
            </p:nvSpPr>
            <p:spPr>
              <a:xfrm>
                <a:off x="653155" y="2002564"/>
                <a:ext cx="5044938" cy="741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神說，我們要按著我們的形像，照著我們的樣式造人，使他們管理海裏的魚、空中的鳥、地上的牲畜、和全地、並地上所爬的一切爬物。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創一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26</a:t>
                </a:r>
              </a:p>
            </p:txBody>
          </p:sp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B160EF3E-10CE-41CA-938A-7F6F31778F8A}"/>
                  </a:ext>
                </a:extLst>
              </p:cNvPr>
              <p:cNvSpPr txBox="1"/>
              <p:nvPr/>
            </p:nvSpPr>
            <p:spPr>
              <a:xfrm>
                <a:off x="653156" y="1603814"/>
                <a:ext cx="2031325" cy="36093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按著神的形像和樣式</a:t>
                </a: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Helvetica85-Heavy"/>
                  <a:ea typeface="思源黑体 CN Bold"/>
                  <a:cs typeface="+mn-cs"/>
                </a:endParaRPr>
              </a:p>
            </p:txBody>
          </p:sp>
        </p:grp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7FD0939C-8F70-C71D-8667-B605EBC3B0F7}"/>
              </a:ext>
            </a:extLst>
          </p:cNvPr>
          <p:cNvGrpSpPr/>
          <p:nvPr/>
        </p:nvGrpSpPr>
        <p:grpSpPr>
          <a:xfrm>
            <a:off x="342900" y="4788249"/>
            <a:ext cx="5665449" cy="1795244"/>
            <a:chOff x="342900" y="4788249"/>
            <a:chExt cx="5665449" cy="1795244"/>
          </a:xfrm>
        </p:grpSpPr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1EDF78C3-0F91-4530-8B7F-1EE17132DFDE}"/>
                </a:ext>
              </a:extLst>
            </p:cNvPr>
            <p:cNvSpPr/>
            <p:nvPr/>
          </p:nvSpPr>
          <p:spPr>
            <a:xfrm>
              <a:off x="342900" y="4788249"/>
              <a:ext cx="5665449" cy="1795244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ea typeface="思源黑体 CN Regular"/>
              </a:endParaRPr>
            </a:p>
          </p:txBody>
        </p: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45E7D02C-4211-4AB9-BF2E-7E6054027908}"/>
                </a:ext>
              </a:extLst>
            </p:cNvPr>
            <p:cNvGrpSpPr/>
            <p:nvPr/>
          </p:nvGrpSpPr>
          <p:grpSpPr>
            <a:xfrm>
              <a:off x="653155" y="5115946"/>
              <a:ext cx="5044938" cy="1361449"/>
              <a:chOff x="6493906" y="1603814"/>
              <a:chExt cx="5044938" cy="1361449"/>
            </a:xfrm>
          </p:grpSpPr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1BF2F2B8-04AD-45B1-BD96-90362BC0B4FC}"/>
                  </a:ext>
                </a:extLst>
              </p:cNvPr>
              <p:cNvSpPr txBox="1"/>
              <p:nvPr/>
            </p:nvSpPr>
            <p:spPr>
              <a:xfrm>
                <a:off x="6493906" y="2002564"/>
                <a:ext cx="5044938" cy="9626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耶和華神用地上的塵土塑造人，將生命之氣吹在他鼻孔裏，人就成了活的魂。 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創二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7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且願和平的神，親自全然聖別你們，又願你們的靈、與魂、與身子得蒙保守，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…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。 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帖前五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23</a:t>
                </a:r>
              </a:p>
            </p:txBody>
          </p:sp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A29D9436-1EC7-444E-A4F9-A54DC4B97129}"/>
                  </a:ext>
                </a:extLst>
              </p:cNvPr>
              <p:cNvSpPr txBox="1"/>
              <p:nvPr/>
            </p:nvSpPr>
            <p:spPr>
              <a:xfrm>
                <a:off x="6493907" y="1603814"/>
                <a:ext cx="1005403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人是器皿</a:t>
                </a:r>
              </a:p>
            </p:txBody>
          </p:sp>
        </p:grp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4E37EAC6-DB97-2217-8639-77F26E097FC6}"/>
              </a:ext>
            </a:extLst>
          </p:cNvPr>
          <p:cNvGrpSpPr/>
          <p:nvPr/>
        </p:nvGrpSpPr>
        <p:grpSpPr>
          <a:xfrm>
            <a:off x="6183651" y="4788249"/>
            <a:ext cx="5665449" cy="1795244"/>
            <a:chOff x="6183651" y="4788249"/>
            <a:chExt cx="5665449" cy="1795244"/>
          </a:xfrm>
        </p:grpSpPr>
        <p:sp>
          <p:nvSpPr>
            <p:cNvPr id="41" name="矩形: 圆角 40">
              <a:extLst>
                <a:ext uri="{FF2B5EF4-FFF2-40B4-BE49-F238E27FC236}">
                  <a16:creationId xmlns:a16="http://schemas.microsoft.com/office/drawing/2014/main" id="{7192602C-C4D4-4A85-8002-E08A9C17AE0F}"/>
                </a:ext>
              </a:extLst>
            </p:cNvPr>
            <p:cNvSpPr/>
            <p:nvPr/>
          </p:nvSpPr>
          <p:spPr>
            <a:xfrm>
              <a:off x="6183651" y="4788249"/>
              <a:ext cx="5665449" cy="1795244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ea typeface="思源黑体 CN Regular"/>
              </a:endParaRPr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A648883D-FF8C-40F6-918A-886C7B776F95}"/>
                </a:ext>
              </a:extLst>
            </p:cNvPr>
            <p:cNvGrpSpPr/>
            <p:nvPr/>
          </p:nvGrpSpPr>
          <p:grpSpPr>
            <a:xfrm>
              <a:off x="6493906" y="5115946"/>
              <a:ext cx="5044938" cy="1139850"/>
              <a:chOff x="6493906" y="1603814"/>
              <a:chExt cx="5044938" cy="1139850"/>
            </a:xfrm>
          </p:grpSpPr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AE7DE9FA-B492-44A9-984F-9F72A4DB9B60}"/>
                  </a:ext>
                </a:extLst>
              </p:cNvPr>
              <p:cNvSpPr txBox="1"/>
              <p:nvPr/>
            </p:nvSpPr>
            <p:spPr>
              <a:xfrm>
                <a:off x="6493906" y="2002564"/>
                <a:ext cx="5044938" cy="741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鋪張諸天、建立地基、造人裏面之靈的耶和華說， 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亞十二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1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神造萬物，各按其時成為美好，又將永遠安置在世人心裏。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…』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傳三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11</a:t>
                </a:r>
              </a:p>
            </p:txBody>
          </p:sp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6CA172EE-81F5-4D21-97F1-31FBF5C9325C}"/>
                  </a:ext>
                </a:extLst>
              </p:cNvPr>
              <p:cNvSpPr txBox="1"/>
              <p:nvPr/>
            </p:nvSpPr>
            <p:spPr>
              <a:xfrm>
                <a:off x="6493907" y="1603814"/>
                <a:ext cx="800219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人有靈</a:t>
                </a:r>
              </a:p>
            </p:txBody>
          </p:sp>
        </p:grp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A074A26F-B49A-9A28-0E39-562DC9B5EF22}"/>
              </a:ext>
            </a:extLst>
          </p:cNvPr>
          <p:cNvGrpSpPr/>
          <p:nvPr/>
        </p:nvGrpSpPr>
        <p:grpSpPr>
          <a:xfrm>
            <a:off x="4265951" y="3255037"/>
            <a:ext cx="3660098" cy="1370303"/>
            <a:chOff x="4265951" y="3255037"/>
            <a:chExt cx="3660098" cy="1370303"/>
          </a:xfrm>
        </p:grpSpPr>
        <p:sp>
          <p:nvSpPr>
            <p:cNvPr id="23" name="矩形: 圆角 22">
              <a:extLst>
                <a:ext uri="{FF2B5EF4-FFF2-40B4-BE49-F238E27FC236}">
                  <a16:creationId xmlns:a16="http://schemas.microsoft.com/office/drawing/2014/main" id="{877F0999-BBB0-450F-A159-9F8B78278431}"/>
                </a:ext>
              </a:extLst>
            </p:cNvPr>
            <p:cNvSpPr/>
            <p:nvPr/>
          </p:nvSpPr>
          <p:spPr>
            <a:xfrm>
              <a:off x="4265951" y="3255037"/>
              <a:ext cx="3660098" cy="1370303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Helvetica"/>
                <a:ea typeface="思源黑体 CN Regular"/>
                <a:cs typeface="+mn-cs"/>
              </a:endParaRPr>
            </a:p>
          </p:txBody>
        </p:sp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6E3A9A40-F974-4DE5-AB50-5C52A8FD32A1}"/>
                </a:ext>
              </a:extLst>
            </p:cNvPr>
            <p:cNvGrpSpPr/>
            <p:nvPr/>
          </p:nvGrpSpPr>
          <p:grpSpPr>
            <a:xfrm>
              <a:off x="4460824" y="3445476"/>
              <a:ext cx="3270352" cy="1139850"/>
              <a:chOff x="653155" y="3459479"/>
              <a:chExt cx="3270352" cy="1139850"/>
            </a:xfrm>
          </p:grpSpPr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33876800-3185-430C-AC04-FAB9AF5190C6}"/>
                  </a:ext>
                </a:extLst>
              </p:cNvPr>
              <p:cNvSpPr txBox="1"/>
              <p:nvPr/>
            </p:nvSpPr>
            <p:spPr>
              <a:xfrm>
                <a:off x="653155" y="3858229"/>
                <a:ext cx="3270352" cy="741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我觀看你指頭所造的天，並你所陳設的月亮星宿，便說，人算甚麼，你竟顧念他？世人算甚麼，你竟眷顧他？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詩篇八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3~4</a:t>
                </a:r>
              </a:p>
            </p:txBody>
          </p:sp>
          <p:sp>
            <p:nvSpPr>
              <p:cNvPr id="68" name="文本框 67">
                <a:extLst>
                  <a:ext uri="{FF2B5EF4-FFF2-40B4-BE49-F238E27FC236}">
                    <a16:creationId xmlns:a16="http://schemas.microsoft.com/office/drawing/2014/main" id="{CCC88BCA-317E-4F9E-B259-D05A982234B2}"/>
                  </a:ext>
                </a:extLst>
              </p:cNvPr>
              <p:cNvSpPr txBox="1"/>
              <p:nvPr/>
            </p:nvSpPr>
            <p:spPr>
              <a:xfrm>
                <a:off x="653156" y="3459479"/>
                <a:ext cx="389850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人</a:t>
                </a:r>
              </a:p>
            </p:txBody>
          </p:sp>
        </p:grpSp>
      </p:grpSp>
      <p:sp>
        <p:nvSpPr>
          <p:cNvPr id="14" name="文本框 1">
            <a:extLst>
              <a:ext uri="{FF2B5EF4-FFF2-40B4-BE49-F238E27FC236}">
                <a16:creationId xmlns:a16="http://schemas.microsoft.com/office/drawing/2014/main" id="{48792827-7467-5A46-B680-B10306A43585}"/>
              </a:ext>
            </a:extLst>
          </p:cNvPr>
          <p:cNvSpPr txBox="1"/>
          <p:nvPr/>
        </p:nvSpPr>
        <p:spPr>
          <a:xfrm>
            <a:off x="4157008" y="367316"/>
            <a:ext cx="3877986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85-Heavy"/>
                <a:ea typeface="思源黑体 CN Bold"/>
                <a:cs typeface="+mn-cs"/>
              </a:rPr>
              <a:t>神創造的奧秘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85-Heavy"/>
              <a:ea typeface="思源黑体 CN Bold"/>
              <a:cs typeface="+mn-cs"/>
            </a:endParaRPr>
          </a:p>
        </p:txBody>
      </p:sp>
      <p:sp>
        <p:nvSpPr>
          <p:cNvPr id="2" name="night-protrait_98071">
            <a:extLst>
              <a:ext uri="{FF2B5EF4-FFF2-40B4-BE49-F238E27FC236}">
                <a16:creationId xmlns:a16="http://schemas.microsoft.com/office/drawing/2014/main" id="{311B75A6-56F9-B280-DA1E-8A80D63288BD}"/>
              </a:ext>
            </a:extLst>
          </p:cNvPr>
          <p:cNvSpPr/>
          <p:nvPr/>
        </p:nvSpPr>
        <p:spPr>
          <a:xfrm flipH="1">
            <a:off x="6806132" y="3402954"/>
            <a:ext cx="975987" cy="1131591"/>
          </a:xfrm>
          <a:custGeom>
            <a:avLst/>
            <a:gdLst>
              <a:gd name="connsiteX0" fmla="*/ 74057 w 540823"/>
              <a:gd name="connsiteY0" fmla="*/ 331813 h 604125"/>
              <a:gd name="connsiteX1" fmla="*/ 162865 w 540823"/>
              <a:gd name="connsiteY1" fmla="*/ 366792 h 604125"/>
              <a:gd name="connsiteX2" fmla="*/ 251673 w 540823"/>
              <a:gd name="connsiteY2" fmla="*/ 331813 h 604125"/>
              <a:gd name="connsiteX3" fmla="*/ 325730 w 540823"/>
              <a:gd name="connsiteY3" fmla="*/ 468046 h 604125"/>
              <a:gd name="connsiteX4" fmla="*/ 325730 w 540823"/>
              <a:gd name="connsiteY4" fmla="*/ 574056 h 604125"/>
              <a:gd name="connsiteX5" fmla="*/ 295615 w 540823"/>
              <a:gd name="connsiteY5" fmla="*/ 604125 h 604125"/>
              <a:gd name="connsiteX6" fmla="*/ 30115 w 540823"/>
              <a:gd name="connsiteY6" fmla="*/ 604125 h 604125"/>
              <a:gd name="connsiteX7" fmla="*/ 0 w 540823"/>
              <a:gd name="connsiteY7" fmla="*/ 574056 h 604125"/>
              <a:gd name="connsiteX8" fmla="*/ 0 w 540823"/>
              <a:gd name="connsiteY8" fmla="*/ 468046 h 604125"/>
              <a:gd name="connsiteX9" fmla="*/ 74057 w 540823"/>
              <a:gd name="connsiteY9" fmla="*/ 331813 h 604125"/>
              <a:gd name="connsiteX10" fmla="*/ 162865 w 540823"/>
              <a:gd name="connsiteY10" fmla="*/ 137688 h 604125"/>
              <a:gd name="connsiteX11" fmla="*/ 262292 w 540823"/>
              <a:gd name="connsiteY11" fmla="*/ 236903 h 604125"/>
              <a:gd name="connsiteX12" fmla="*/ 162865 w 540823"/>
              <a:gd name="connsiteY12" fmla="*/ 336118 h 604125"/>
              <a:gd name="connsiteX13" fmla="*/ 63438 w 540823"/>
              <a:gd name="connsiteY13" fmla="*/ 236903 h 604125"/>
              <a:gd name="connsiteX14" fmla="*/ 162865 w 540823"/>
              <a:gd name="connsiteY14" fmla="*/ 137688 h 604125"/>
              <a:gd name="connsiteX15" fmla="*/ 409924 w 540823"/>
              <a:gd name="connsiteY15" fmla="*/ 395 h 604125"/>
              <a:gd name="connsiteX16" fmla="*/ 422675 w 540823"/>
              <a:gd name="connsiteY16" fmla="*/ 4691 h 604125"/>
              <a:gd name="connsiteX17" fmla="*/ 423750 w 540823"/>
              <a:gd name="connsiteY17" fmla="*/ 18193 h 604125"/>
              <a:gd name="connsiteX18" fmla="*/ 411307 w 540823"/>
              <a:gd name="connsiteY18" fmla="*/ 130656 h 604125"/>
              <a:gd name="connsiteX19" fmla="*/ 530209 w 540823"/>
              <a:gd name="connsiteY19" fmla="*/ 232532 h 604125"/>
              <a:gd name="connsiteX20" fmla="*/ 540348 w 540823"/>
              <a:gd name="connsiteY20" fmla="*/ 241431 h 604125"/>
              <a:gd name="connsiteX21" fmla="*/ 536047 w 540823"/>
              <a:gd name="connsiteY21" fmla="*/ 254319 h 604125"/>
              <a:gd name="connsiteX22" fmla="*/ 446332 w 540823"/>
              <a:gd name="connsiteY22" fmla="*/ 285311 h 604125"/>
              <a:gd name="connsiteX23" fmla="*/ 301314 w 540823"/>
              <a:gd name="connsiteY23" fmla="*/ 140475 h 604125"/>
              <a:gd name="connsiteX24" fmla="*/ 409924 w 540823"/>
              <a:gd name="connsiteY24" fmla="*/ 395 h 60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40823" h="604125">
                <a:moveTo>
                  <a:pt x="74057" y="331813"/>
                </a:moveTo>
                <a:cubicBezTo>
                  <a:pt x="97412" y="353445"/>
                  <a:pt x="128602" y="366792"/>
                  <a:pt x="162865" y="366792"/>
                </a:cubicBezTo>
                <a:cubicBezTo>
                  <a:pt x="197128" y="366792"/>
                  <a:pt x="228318" y="353445"/>
                  <a:pt x="251673" y="331813"/>
                </a:cubicBezTo>
                <a:cubicBezTo>
                  <a:pt x="296230" y="360808"/>
                  <a:pt x="325730" y="410975"/>
                  <a:pt x="325730" y="468046"/>
                </a:cubicBezTo>
                <a:lnTo>
                  <a:pt x="325730" y="574056"/>
                </a:lnTo>
                <a:cubicBezTo>
                  <a:pt x="325730" y="590624"/>
                  <a:pt x="312209" y="604125"/>
                  <a:pt x="295615" y="604125"/>
                </a:cubicBezTo>
                <a:lnTo>
                  <a:pt x="30115" y="604125"/>
                </a:lnTo>
                <a:cubicBezTo>
                  <a:pt x="13521" y="604125"/>
                  <a:pt x="0" y="590624"/>
                  <a:pt x="0" y="574056"/>
                </a:cubicBezTo>
                <a:lnTo>
                  <a:pt x="0" y="468046"/>
                </a:lnTo>
                <a:cubicBezTo>
                  <a:pt x="0" y="410975"/>
                  <a:pt x="29500" y="360808"/>
                  <a:pt x="74057" y="331813"/>
                </a:cubicBezTo>
                <a:close/>
                <a:moveTo>
                  <a:pt x="162865" y="137688"/>
                </a:moveTo>
                <a:cubicBezTo>
                  <a:pt x="217777" y="137688"/>
                  <a:pt x="262292" y="182108"/>
                  <a:pt x="262292" y="236903"/>
                </a:cubicBezTo>
                <a:cubicBezTo>
                  <a:pt x="262292" y="291698"/>
                  <a:pt x="217777" y="336118"/>
                  <a:pt x="162865" y="336118"/>
                </a:cubicBezTo>
                <a:cubicBezTo>
                  <a:pt x="107953" y="336118"/>
                  <a:pt x="63438" y="291698"/>
                  <a:pt x="63438" y="236903"/>
                </a:cubicBezTo>
                <a:cubicBezTo>
                  <a:pt x="63438" y="182108"/>
                  <a:pt x="107953" y="137688"/>
                  <a:pt x="162865" y="137688"/>
                </a:cubicBezTo>
                <a:close/>
                <a:moveTo>
                  <a:pt x="409924" y="395"/>
                </a:moveTo>
                <a:cubicBezTo>
                  <a:pt x="414686" y="-832"/>
                  <a:pt x="419756" y="856"/>
                  <a:pt x="422675" y="4691"/>
                </a:cubicBezTo>
                <a:cubicBezTo>
                  <a:pt x="425747" y="8681"/>
                  <a:pt x="426054" y="13897"/>
                  <a:pt x="423750" y="18193"/>
                </a:cubicBezTo>
                <a:cubicBezTo>
                  <a:pt x="405162" y="51333"/>
                  <a:pt x="399631" y="91532"/>
                  <a:pt x="411307" y="130656"/>
                </a:cubicBezTo>
                <a:cubicBezTo>
                  <a:pt x="428051" y="186657"/>
                  <a:pt x="475828" y="224860"/>
                  <a:pt x="530209" y="232532"/>
                </a:cubicBezTo>
                <a:cubicBezTo>
                  <a:pt x="535125" y="233146"/>
                  <a:pt x="539119" y="236674"/>
                  <a:pt x="540348" y="241431"/>
                </a:cubicBezTo>
                <a:cubicBezTo>
                  <a:pt x="541731" y="246187"/>
                  <a:pt x="540041" y="251250"/>
                  <a:pt x="536047" y="254319"/>
                </a:cubicBezTo>
                <a:cubicBezTo>
                  <a:pt x="511468" y="273804"/>
                  <a:pt x="480283" y="285311"/>
                  <a:pt x="446332" y="285311"/>
                </a:cubicBezTo>
                <a:cubicBezTo>
                  <a:pt x="366296" y="285311"/>
                  <a:pt x="301314" y="220564"/>
                  <a:pt x="301314" y="140475"/>
                </a:cubicBezTo>
                <a:cubicBezTo>
                  <a:pt x="301314" y="73120"/>
                  <a:pt x="347400" y="16505"/>
                  <a:pt x="409924" y="39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night-protrait_98071">
            <a:extLst>
              <a:ext uri="{FF2B5EF4-FFF2-40B4-BE49-F238E27FC236}">
                <a16:creationId xmlns:a16="http://schemas.microsoft.com/office/drawing/2014/main" id="{3EBE9345-55CD-253D-CC63-0A2230AF062C}"/>
              </a:ext>
            </a:extLst>
          </p:cNvPr>
          <p:cNvSpPr/>
          <p:nvPr/>
        </p:nvSpPr>
        <p:spPr>
          <a:xfrm flipH="1">
            <a:off x="9665292" y="1549838"/>
            <a:ext cx="1334243" cy="1433053"/>
          </a:xfrm>
          <a:custGeom>
            <a:avLst/>
            <a:gdLst>
              <a:gd name="connsiteX0" fmla="*/ 39768 w 563598"/>
              <a:gd name="connsiteY0" fmla="*/ 128716 h 605336"/>
              <a:gd name="connsiteX1" fmla="*/ 220149 w 563598"/>
              <a:gd name="connsiteY1" fmla="*/ 128716 h 605336"/>
              <a:gd name="connsiteX2" fmla="*/ 245815 w 563598"/>
              <a:gd name="connsiteY2" fmla="*/ 152051 h 605336"/>
              <a:gd name="connsiteX3" fmla="*/ 259867 w 563598"/>
              <a:gd name="connsiteY3" fmla="*/ 354910 h 605336"/>
              <a:gd name="connsiteX4" fmla="*/ 259867 w 563598"/>
              <a:gd name="connsiteY4" fmla="*/ 356628 h 605336"/>
              <a:gd name="connsiteX5" fmla="*/ 435228 w 563598"/>
              <a:gd name="connsiteY5" fmla="*/ 435796 h 605336"/>
              <a:gd name="connsiteX6" fmla="*/ 427485 w 563598"/>
              <a:gd name="connsiteY6" fmla="*/ 411172 h 605336"/>
              <a:gd name="connsiteX7" fmla="*/ 455732 w 563598"/>
              <a:gd name="connsiteY7" fmla="*/ 376670 h 605336"/>
              <a:gd name="connsiteX8" fmla="*/ 456162 w 563598"/>
              <a:gd name="connsiteY8" fmla="*/ 376241 h 605336"/>
              <a:gd name="connsiteX9" fmla="*/ 493730 w 563598"/>
              <a:gd name="connsiteY9" fmla="*/ 349040 h 605336"/>
              <a:gd name="connsiteX10" fmla="*/ 533018 w 563598"/>
              <a:gd name="connsiteY10" fmla="*/ 388409 h 605336"/>
              <a:gd name="connsiteX11" fmla="*/ 554669 w 563598"/>
              <a:gd name="connsiteY11" fmla="*/ 388409 h 605336"/>
              <a:gd name="connsiteX12" fmla="*/ 560261 w 563598"/>
              <a:gd name="connsiteY12" fmla="*/ 390127 h 605336"/>
              <a:gd name="connsiteX13" fmla="*/ 562985 w 563598"/>
              <a:gd name="connsiteY13" fmla="*/ 400006 h 605336"/>
              <a:gd name="connsiteX14" fmla="*/ 553809 w 563598"/>
              <a:gd name="connsiteY14" fmla="*/ 424200 h 605336"/>
              <a:gd name="connsiteX15" fmla="*/ 532444 w 563598"/>
              <a:gd name="connsiteY15" fmla="*/ 438945 h 605336"/>
              <a:gd name="connsiteX16" fmla="*/ 522120 w 563598"/>
              <a:gd name="connsiteY16" fmla="*/ 438945 h 605336"/>
              <a:gd name="connsiteX17" fmla="*/ 503767 w 563598"/>
              <a:gd name="connsiteY17" fmla="*/ 457413 h 605336"/>
              <a:gd name="connsiteX18" fmla="*/ 503767 w 563598"/>
              <a:gd name="connsiteY18" fmla="*/ 492917 h 605336"/>
              <a:gd name="connsiteX19" fmla="*/ 481542 w 563598"/>
              <a:gd name="connsiteY19" fmla="*/ 537583 h 605336"/>
              <a:gd name="connsiteX20" fmla="*/ 481542 w 563598"/>
              <a:gd name="connsiteY20" fmla="*/ 581247 h 605336"/>
              <a:gd name="connsiteX21" fmla="*/ 493586 w 563598"/>
              <a:gd name="connsiteY21" fmla="*/ 581247 h 605336"/>
              <a:gd name="connsiteX22" fmla="*/ 505631 w 563598"/>
              <a:gd name="connsiteY22" fmla="*/ 593702 h 605336"/>
              <a:gd name="connsiteX23" fmla="*/ 493156 w 563598"/>
              <a:gd name="connsiteY23" fmla="*/ 605298 h 605336"/>
              <a:gd name="connsiteX24" fmla="*/ 469497 w 563598"/>
              <a:gd name="connsiteY24" fmla="*/ 605298 h 605336"/>
              <a:gd name="connsiteX25" fmla="*/ 457453 w 563598"/>
              <a:gd name="connsiteY25" fmla="*/ 593273 h 605336"/>
              <a:gd name="connsiteX26" fmla="*/ 457453 w 563598"/>
              <a:gd name="connsiteY26" fmla="*/ 550038 h 605336"/>
              <a:gd name="connsiteX27" fmla="*/ 406264 w 563598"/>
              <a:gd name="connsiteY27" fmla="*/ 573373 h 605336"/>
              <a:gd name="connsiteX28" fmla="*/ 402536 w 563598"/>
              <a:gd name="connsiteY28" fmla="*/ 581247 h 605336"/>
              <a:gd name="connsiteX29" fmla="*/ 427485 w 563598"/>
              <a:gd name="connsiteY29" fmla="*/ 581247 h 605336"/>
              <a:gd name="connsiteX30" fmla="*/ 439530 w 563598"/>
              <a:gd name="connsiteY30" fmla="*/ 593702 h 605336"/>
              <a:gd name="connsiteX31" fmla="*/ 426912 w 563598"/>
              <a:gd name="connsiteY31" fmla="*/ 605298 h 605336"/>
              <a:gd name="connsiteX32" fmla="*/ 361384 w 563598"/>
              <a:gd name="connsiteY32" fmla="*/ 605298 h 605336"/>
              <a:gd name="connsiteX33" fmla="*/ 317221 w 563598"/>
              <a:gd name="connsiteY33" fmla="*/ 575521 h 605336"/>
              <a:gd name="connsiteX34" fmla="*/ 287683 w 563598"/>
              <a:gd name="connsiteY34" fmla="*/ 512673 h 605336"/>
              <a:gd name="connsiteX35" fmla="*/ 301018 w 563598"/>
              <a:gd name="connsiteY35" fmla="*/ 502222 h 605336"/>
              <a:gd name="connsiteX36" fmla="*/ 311486 w 563598"/>
              <a:gd name="connsiteY36" fmla="*/ 515680 h 605336"/>
              <a:gd name="connsiteX37" fmla="*/ 315500 w 563598"/>
              <a:gd name="connsiteY37" fmla="*/ 543166 h 605336"/>
              <a:gd name="connsiteX38" fmla="*/ 356079 w 563598"/>
              <a:gd name="connsiteY38" fmla="*/ 492917 h 605336"/>
              <a:gd name="connsiteX39" fmla="*/ 410566 w 563598"/>
              <a:gd name="connsiteY39" fmla="*/ 468580 h 605336"/>
              <a:gd name="connsiteX40" fmla="*/ 426338 w 563598"/>
              <a:gd name="connsiteY40" fmla="*/ 458845 h 605336"/>
              <a:gd name="connsiteX41" fmla="*/ 247535 w 563598"/>
              <a:gd name="connsiteY41" fmla="*/ 378102 h 605336"/>
              <a:gd name="connsiteX42" fmla="*/ 236495 w 563598"/>
              <a:gd name="connsiteY42" fmla="*/ 381538 h 605336"/>
              <a:gd name="connsiteX43" fmla="*/ 209825 w 563598"/>
              <a:gd name="connsiteY43" fmla="*/ 358346 h 605336"/>
              <a:gd name="connsiteX44" fmla="*/ 200791 w 563598"/>
              <a:gd name="connsiteY44" fmla="*/ 227067 h 605336"/>
              <a:gd name="connsiteX45" fmla="*/ 200218 w 563598"/>
              <a:gd name="connsiteY45" fmla="*/ 575378 h 605336"/>
              <a:gd name="connsiteX46" fmla="*/ 168816 w 563598"/>
              <a:gd name="connsiteY46" fmla="*/ 605298 h 605336"/>
              <a:gd name="connsiteX47" fmla="*/ 140139 w 563598"/>
              <a:gd name="connsiteY47" fmla="*/ 574519 h 605336"/>
              <a:gd name="connsiteX48" fmla="*/ 140139 w 563598"/>
              <a:gd name="connsiteY48" fmla="*/ 386262 h 605336"/>
              <a:gd name="connsiteX49" fmla="*/ 130102 w 563598"/>
              <a:gd name="connsiteY49" fmla="*/ 376241 h 605336"/>
              <a:gd name="connsiteX50" fmla="*/ 120208 w 563598"/>
              <a:gd name="connsiteY50" fmla="*/ 386262 h 605336"/>
              <a:gd name="connsiteX51" fmla="*/ 120208 w 563598"/>
              <a:gd name="connsiteY51" fmla="*/ 575378 h 605336"/>
              <a:gd name="connsiteX52" fmla="*/ 88663 w 563598"/>
              <a:gd name="connsiteY52" fmla="*/ 605298 h 605336"/>
              <a:gd name="connsiteX53" fmla="*/ 59986 w 563598"/>
              <a:gd name="connsiteY53" fmla="*/ 574519 h 605336"/>
              <a:gd name="connsiteX54" fmla="*/ 59556 w 563598"/>
              <a:gd name="connsiteY54" fmla="*/ 220768 h 605336"/>
              <a:gd name="connsiteX55" fmla="*/ 50092 w 563598"/>
              <a:gd name="connsiteY55" fmla="*/ 358346 h 605336"/>
              <a:gd name="connsiteX56" fmla="*/ 23279 w 563598"/>
              <a:gd name="connsiteY56" fmla="*/ 381538 h 605336"/>
              <a:gd name="connsiteX57" fmla="*/ 50 w 563598"/>
              <a:gd name="connsiteY57" fmla="*/ 354910 h 605336"/>
              <a:gd name="connsiteX58" fmla="*/ 14102 w 563598"/>
              <a:gd name="connsiteY58" fmla="*/ 152051 h 605336"/>
              <a:gd name="connsiteX59" fmla="*/ 39768 w 563598"/>
              <a:gd name="connsiteY59" fmla="*/ 128716 h 605336"/>
              <a:gd name="connsiteX60" fmla="*/ 129948 w 563598"/>
              <a:gd name="connsiteY60" fmla="*/ 0 h 605336"/>
              <a:gd name="connsiteX61" fmla="*/ 184425 w 563598"/>
              <a:gd name="connsiteY61" fmla="*/ 54336 h 605336"/>
              <a:gd name="connsiteX62" fmla="*/ 129948 w 563598"/>
              <a:gd name="connsiteY62" fmla="*/ 108672 h 605336"/>
              <a:gd name="connsiteX63" fmla="*/ 75471 w 563598"/>
              <a:gd name="connsiteY63" fmla="*/ 54336 h 605336"/>
              <a:gd name="connsiteX64" fmla="*/ 129948 w 563598"/>
              <a:gd name="connsiteY64" fmla="*/ 0 h 60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63598" h="605336">
                <a:moveTo>
                  <a:pt x="39768" y="128716"/>
                </a:moveTo>
                <a:lnTo>
                  <a:pt x="220149" y="128716"/>
                </a:lnTo>
                <a:cubicBezTo>
                  <a:pt x="233483" y="128429"/>
                  <a:pt x="244811" y="138594"/>
                  <a:pt x="245815" y="152051"/>
                </a:cubicBezTo>
                <a:lnTo>
                  <a:pt x="259867" y="354910"/>
                </a:lnTo>
                <a:cubicBezTo>
                  <a:pt x="259867" y="355482"/>
                  <a:pt x="259867" y="356055"/>
                  <a:pt x="259867" y="356628"/>
                </a:cubicBezTo>
                <a:cubicBezTo>
                  <a:pt x="302882" y="385260"/>
                  <a:pt x="381602" y="429353"/>
                  <a:pt x="435228" y="435796"/>
                </a:cubicBezTo>
                <a:cubicBezTo>
                  <a:pt x="428202" y="429926"/>
                  <a:pt x="424761" y="420334"/>
                  <a:pt x="427485" y="411172"/>
                </a:cubicBezTo>
                <a:cubicBezTo>
                  <a:pt x="429923" y="402726"/>
                  <a:pt x="445839" y="386262"/>
                  <a:pt x="455732" y="376670"/>
                </a:cubicBezTo>
                <a:cubicBezTo>
                  <a:pt x="455876" y="376527"/>
                  <a:pt x="456019" y="376384"/>
                  <a:pt x="456162" y="376241"/>
                </a:cubicBezTo>
                <a:cubicBezTo>
                  <a:pt x="461324" y="360493"/>
                  <a:pt x="476093" y="349040"/>
                  <a:pt x="493730" y="349040"/>
                </a:cubicBezTo>
                <a:cubicBezTo>
                  <a:pt x="515381" y="349040"/>
                  <a:pt x="533018" y="366649"/>
                  <a:pt x="533018" y="388409"/>
                </a:cubicBezTo>
                <a:lnTo>
                  <a:pt x="554669" y="388409"/>
                </a:lnTo>
                <a:cubicBezTo>
                  <a:pt x="556676" y="388409"/>
                  <a:pt x="558684" y="388982"/>
                  <a:pt x="560261" y="390127"/>
                </a:cubicBezTo>
                <a:cubicBezTo>
                  <a:pt x="563272" y="392561"/>
                  <a:pt x="564419" y="396570"/>
                  <a:pt x="562985" y="400006"/>
                </a:cubicBezTo>
                <a:lnTo>
                  <a:pt x="553809" y="424200"/>
                </a:lnTo>
                <a:cubicBezTo>
                  <a:pt x="550511" y="433076"/>
                  <a:pt x="541907" y="438945"/>
                  <a:pt x="532444" y="438945"/>
                </a:cubicBezTo>
                <a:lnTo>
                  <a:pt x="522120" y="438945"/>
                </a:lnTo>
                <a:cubicBezTo>
                  <a:pt x="511940" y="438945"/>
                  <a:pt x="503767" y="447249"/>
                  <a:pt x="503767" y="457413"/>
                </a:cubicBezTo>
                <a:lnTo>
                  <a:pt x="503767" y="492917"/>
                </a:lnTo>
                <a:cubicBezTo>
                  <a:pt x="503767" y="510669"/>
                  <a:pt x="495307" y="527132"/>
                  <a:pt x="481542" y="537583"/>
                </a:cubicBezTo>
                <a:lnTo>
                  <a:pt x="481542" y="581247"/>
                </a:lnTo>
                <a:lnTo>
                  <a:pt x="493586" y="581247"/>
                </a:lnTo>
                <a:cubicBezTo>
                  <a:pt x="500469" y="581247"/>
                  <a:pt x="505918" y="586831"/>
                  <a:pt x="505631" y="593702"/>
                </a:cubicBezTo>
                <a:cubicBezTo>
                  <a:pt x="505487" y="600288"/>
                  <a:pt x="499752" y="605298"/>
                  <a:pt x="493156" y="605298"/>
                </a:cubicBezTo>
                <a:lnTo>
                  <a:pt x="469497" y="605298"/>
                </a:lnTo>
                <a:cubicBezTo>
                  <a:pt x="462902" y="605298"/>
                  <a:pt x="457453" y="600001"/>
                  <a:pt x="457453" y="593273"/>
                </a:cubicBezTo>
                <a:lnTo>
                  <a:pt x="457453" y="550038"/>
                </a:lnTo>
                <a:lnTo>
                  <a:pt x="406264" y="573373"/>
                </a:lnTo>
                <a:cubicBezTo>
                  <a:pt x="405260" y="576093"/>
                  <a:pt x="404113" y="578813"/>
                  <a:pt x="402536" y="581247"/>
                </a:cubicBezTo>
                <a:lnTo>
                  <a:pt x="427485" y="581247"/>
                </a:lnTo>
                <a:cubicBezTo>
                  <a:pt x="434224" y="581247"/>
                  <a:pt x="439673" y="586831"/>
                  <a:pt x="439530" y="593702"/>
                </a:cubicBezTo>
                <a:cubicBezTo>
                  <a:pt x="439243" y="600288"/>
                  <a:pt x="433507" y="605298"/>
                  <a:pt x="426912" y="605298"/>
                </a:cubicBezTo>
                <a:lnTo>
                  <a:pt x="361384" y="605298"/>
                </a:lnTo>
                <a:cubicBezTo>
                  <a:pt x="341453" y="605298"/>
                  <a:pt x="324247" y="592986"/>
                  <a:pt x="317221" y="575521"/>
                </a:cubicBezTo>
                <a:cubicBezTo>
                  <a:pt x="289117" y="564784"/>
                  <a:pt x="285389" y="530425"/>
                  <a:pt x="287683" y="512673"/>
                </a:cubicBezTo>
                <a:cubicBezTo>
                  <a:pt x="288544" y="506088"/>
                  <a:pt x="294423" y="501363"/>
                  <a:pt x="301018" y="502222"/>
                </a:cubicBezTo>
                <a:cubicBezTo>
                  <a:pt x="307614" y="503081"/>
                  <a:pt x="312346" y="509094"/>
                  <a:pt x="311486" y="515680"/>
                </a:cubicBezTo>
                <a:cubicBezTo>
                  <a:pt x="311342" y="516538"/>
                  <a:pt x="309622" y="532000"/>
                  <a:pt x="315500" y="543166"/>
                </a:cubicBezTo>
                <a:cubicBezTo>
                  <a:pt x="320089" y="521263"/>
                  <a:pt x="335001" y="502366"/>
                  <a:pt x="356079" y="492917"/>
                </a:cubicBezTo>
                <a:lnTo>
                  <a:pt x="410566" y="468580"/>
                </a:lnTo>
                <a:cubicBezTo>
                  <a:pt x="416301" y="466003"/>
                  <a:pt x="421606" y="462710"/>
                  <a:pt x="426338" y="458845"/>
                </a:cubicBezTo>
                <a:cubicBezTo>
                  <a:pt x="374862" y="451830"/>
                  <a:pt x="287397" y="403871"/>
                  <a:pt x="247535" y="378102"/>
                </a:cubicBezTo>
                <a:cubicBezTo>
                  <a:pt x="244381" y="380106"/>
                  <a:pt x="240653" y="381251"/>
                  <a:pt x="236495" y="381538"/>
                </a:cubicBezTo>
                <a:cubicBezTo>
                  <a:pt x="222586" y="382540"/>
                  <a:pt x="210828" y="371946"/>
                  <a:pt x="209825" y="358346"/>
                </a:cubicBezTo>
                <a:lnTo>
                  <a:pt x="200791" y="227067"/>
                </a:lnTo>
                <a:lnTo>
                  <a:pt x="200218" y="575378"/>
                </a:lnTo>
                <a:cubicBezTo>
                  <a:pt x="200218" y="592414"/>
                  <a:pt x="186023" y="606157"/>
                  <a:pt x="168816" y="605298"/>
                </a:cubicBezTo>
                <a:cubicBezTo>
                  <a:pt x="152614" y="604582"/>
                  <a:pt x="140139" y="590553"/>
                  <a:pt x="140139" y="574519"/>
                </a:cubicBezTo>
                <a:lnTo>
                  <a:pt x="140139" y="386262"/>
                </a:lnTo>
                <a:cubicBezTo>
                  <a:pt x="140139" y="380822"/>
                  <a:pt x="135694" y="376241"/>
                  <a:pt x="130102" y="376241"/>
                </a:cubicBezTo>
                <a:cubicBezTo>
                  <a:pt x="124653" y="376241"/>
                  <a:pt x="120208" y="380822"/>
                  <a:pt x="120208" y="386262"/>
                </a:cubicBezTo>
                <a:lnTo>
                  <a:pt x="120208" y="575378"/>
                </a:lnTo>
                <a:cubicBezTo>
                  <a:pt x="120208" y="592414"/>
                  <a:pt x="105870" y="606157"/>
                  <a:pt x="88663" y="605298"/>
                </a:cubicBezTo>
                <a:cubicBezTo>
                  <a:pt x="72460" y="604582"/>
                  <a:pt x="59986" y="590553"/>
                  <a:pt x="59986" y="574519"/>
                </a:cubicBezTo>
                <a:lnTo>
                  <a:pt x="59556" y="220768"/>
                </a:lnTo>
                <a:lnTo>
                  <a:pt x="50092" y="358346"/>
                </a:lnTo>
                <a:cubicBezTo>
                  <a:pt x="49088" y="371946"/>
                  <a:pt x="37331" y="382540"/>
                  <a:pt x="23279" y="381538"/>
                </a:cubicBezTo>
                <a:cubicBezTo>
                  <a:pt x="9514" y="380679"/>
                  <a:pt x="-810" y="368653"/>
                  <a:pt x="50" y="354910"/>
                </a:cubicBezTo>
                <a:lnTo>
                  <a:pt x="14102" y="152051"/>
                </a:lnTo>
                <a:cubicBezTo>
                  <a:pt x="14962" y="138594"/>
                  <a:pt x="26433" y="128429"/>
                  <a:pt x="39768" y="128716"/>
                </a:cubicBezTo>
                <a:close/>
                <a:moveTo>
                  <a:pt x="129948" y="0"/>
                </a:moveTo>
                <a:cubicBezTo>
                  <a:pt x="160035" y="0"/>
                  <a:pt x="184425" y="24327"/>
                  <a:pt x="184425" y="54336"/>
                </a:cubicBezTo>
                <a:cubicBezTo>
                  <a:pt x="184425" y="84345"/>
                  <a:pt x="160035" y="108672"/>
                  <a:pt x="129948" y="108672"/>
                </a:cubicBezTo>
                <a:cubicBezTo>
                  <a:pt x="99861" y="108672"/>
                  <a:pt x="75471" y="84345"/>
                  <a:pt x="75471" y="54336"/>
                </a:cubicBezTo>
                <a:cubicBezTo>
                  <a:pt x="75471" y="24327"/>
                  <a:pt x="99861" y="0"/>
                  <a:pt x="129948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night-protrait_98071">
            <a:extLst>
              <a:ext uri="{FF2B5EF4-FFF2-40B4-BE49-F238E27FC236}">
                <a16:creationId xmlns:a16="http://schemas.microsoft.com/office/drawing/2014/main" id="{A063DFE7-A75A-DEC7-2AA8-DA38337A7C8C}"/>
              </a:ext>
            </a:extLst>
          </p:cNvPr>
          <p:cNvSpPr/>
          <p:nvPr/>
        </p:nvSpPr>
        <p:spPr>
          <a:xfrm flipH="1">
            <a:off x="4033420" y="5214579"/>
            <a:ext cx="1664673" cy="1160213"/>
          </a:xfrm>
          <a:custGeom>
            <a:avLst/>
            <a:gdLst>
              <a:gd name="T0" fmla="*/ 422 w 431"/>
              <a:gd name="T1" fmla="*/ 178 h 317"/>
              <a:gd name="T2" fmla="*/ 397 w 431"/>
              <a:gd name="T3" fmla="*/ 95 h 317"/>
              <a:gd name="T4" fmla="*/ 400 w 431"/>
              <a:gd name="T5" fmla="*/ 59 h 317"/>
              <a:gd name="T6" fmla="*/ 200 w 431"/>
              <a:gd name="T7" fmla="*/ 0 h 317"/>
              <a:gd name="T8" fmla="*/ 0 w 431"/>
              <a:gd name="T9" fmla="*/ 54 h 317"/>
              <a:gd name="T10" fmla="*/ 83 w 431"/>
              <a:gd name="T11" fmla="*/ 233 h 317"/>
              <a:gd name="T12" fmla="*/ 206 w 431"/>
              <a:gd name="T13" fmla="*/ 317 h 317"/>
              <a:gd name="T14" fmla="*/ 355 w 431"/>
              <a:gd name="T15" fmla="*/ 238 h 317"/>
              <a:gd name="T16" fmla="*/ 364 w 431"/>
              <a:gd name="T17" fmla="*/ 236 h 317"/>
              <a:gd name="T18" fmla="*/ 88 w 431"/>
              <a:gd name="T19" fmla="*/ 248 h 317"/>
              <a:gd name="T20" fmla="*/ 129 w 431"/>
              <a:gd name="T21" fmla="*/ 300 h 317"/>
              <a:gd name="T22" fmla="*/ 39 w 431"/>
              <a:gd name="T23" fmla="*/ 114 h 317"/>
              <a:gd name="T24" fmla="*/ 191 w 431"/>
              <a:gd name="T25" fmla="*/ 249 h 317"/>
              <a:gd name="T26" fmla="*/ 323 w 431"/>
              <a:gd name="T27" fmla="*/ 90 h 317"/>
              <a:gd name="T28" fmla="*/ 307 w 431"/>
              <a:gd name="T29" fmla="*/ 94 h 317"/>
              <a:gd name="T30" fmla="*/ 291 w 431"/>
              <a:gd name="T31" fmla="*/ 96 h 317"/>
              <a:gd name="T32" fmla="*/ 274 w 431"/>
              <a:gd name="T33" fmla="*/ 98 h 317"/>
              <a:gd name="T34" fmla="*/ 257 w 431"/>
              <a:gd name="T35" fmla="*/ 100 h 317"/>
              <a:gd name="T36" fmla="*/ 239 w 431"/>
              <a:gd name="T37" fmla="*/ 101 h 317"/>
              <a:gd name="T38" fmla="*/ 220 w 431"/>
              <a:gd name="T39" fmla="*/ 102 h 317"/>
              <a:gd name="T40" fmla="*/ 180 w 431"/>
              <a:gd name="T41" fmla="*/ 102 h 317"/>
              <a:gd name="T42" fmla="*/ 161 w 431"/>
              <a:gd name="T43" fmla="*/ 101 h 317"/>
              <a:gd name="T44" fmla="*/ 143 w 431"/>
              <a:gd name="T45" fmla="*/ 100 h 317"/>
              <a:gd name="T46" fmla="*/ 126 w 431"/>
              <a:gd name="T47" fmla="*/ 98 h 317"/>
              <a:gd name="T48" fmla="*/ 109 w 431"/>
              <a:gd name="T49" fmla="*/ 96 h 317"/>
              <a:gd name="T50" fmla="*/ 93 w 431"/>
              <a:gd name="T51" fmla="*/ 94 h 317"/>
              <a:gd name="T52" fmla="*/ 77 w 431"/>
              <a:gd name="T53" fmla="*/ 90 h 317"/>
              <a:gd name="T54" fmla="*/ 26 w 431"/>
              <a:gd name="T55" fmla="*/ 73 h 317"/>
              <a:gd name="T56" fmla="*/ 22 w 431"/>
              <a:gd name="T57" fmla="*/ 70 h 317"/>
              <a:gd name="T58" fmla="*/ 18 w 431"/>
              <a:gd name="T59" fmla="*/ 67 h 317"/>
              <a:gd name="T60" fmla="*/ 14 w 431"/>
              <a:gd name="T61" fmla="*/ 59 h 317"/>
              <a:gd name="T62" fmla="*/ 200 w 431"/>
              <a:gd name="T63" fmla="*/ 13 h 317"/>
              <a:gd name="T64" fmla="*/ 386 w 431"/>
              <a:gd name="T65" fmla="*/ 60 h 317"/>
              <a:gd name="T66" fmla="*/ 380 w 431"/>
              <a:gd name="T67" fmla="*/ 68 h 317"/>
              <a:gd name="T68" fmla="*/ 374 w 431"/>
              <a:gd name="T69" fmla="*/ 73 h 317"/>
              <a:gd name="T70" fmla="*/ 325 w 431"/>
              <a:gd name="T71" fmla="*/ 90 h 317"/>
              <a:gd name="T72" fmla="*/ 357 w 431"/>
              <a:gd name="T73" fmla="*/ 218 h 317"/>
              <a:gd name="T74" fmla="*/ 393 w 431"/>
              <a:gd name="T75" fmla="*/ 115 h 317"/>
              <a:gd name="T76" fmla="*/ 404 w 431"/>
              <a:gd name="T77" fmla="*/ 172 h 317"/>
              <a:gd name="T78" fmla="*/ 361 w 431"/>
              <a:gd name="T79" fmla="*/ 227 h 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31" h="317">
                <a:moveTo>
                  <a:pt x="364" y="236"/>
                </a:moveTo>
                <a:cubicBezTo>
                  <a:pt x="389" y="228"/>
                  <a:pt x="411" y="206"/>
                  <a:pt x="422" y="178"/>
                </a:cubicBezTo>
                <a:cubicBezTo>
                  <a:pt x="431" y="155"/>
                  <a:pt x="431" y="132"/>
                  <a:pt x="421" y="117"/>
                </a:cubicBezTo>
                <a:cubicBezTo>
                  <a:pt x="414" y="107"/>
                  <a:pt x="406" y="99"/>
                  <a:pt x="397" y="95"/>
                </a:cubicBezTo>
                <a:cubicBezTo>
                  <a:pt x="399" y="84"/>
                  <a:pt x="400" y="73"/>
                  <a:pt x="400" y="61"/>
                </a:cubicBezTo>
                <a:lnTo>
                  <a:pt x="400" y="59"/>
                </a:lnTo>
                <a:cubicBezTo>
                  <a:pt x="400" y="59"/>
                  <a:pt x="400" y="58"/>
                  <a:pt x="400" y="58"/>
                </a:cubicBezTo>
                <a:cubicBezTo>
                  <a:pt x="400" y="20"/>
                  <a:pt x="297" y="0"/>
                  <a:pt x="200" y="0"/>
                </a:cubicBezTo>
                <a:cubicBezTo>
                  <a:pt x="106" y="0"/>
                  <a:pt x="7" y="19"/>
                  <a:pt x="1" y="54"/>
                </a:cubicBezTo>
                <a:lnTo>
                  <a:pt x="0" y="54"/>
                </a:lnTo>
                <a:lnTo>
                  <a:pt x="0" y="61"/>
                </a:lnTo>
                <a:cubicBezTo>
                  <a:pt x="0" y="132"/>
                  <a:pt x="33" y="194"/>
                  <a:pt x="83" y="233"/>
                </a:cubicBezTo>
                <a:cubicBezTo>
                  <a:pt x="33" y="241"/>
                  <a:pt x="0" y="255"/>
                  <a:pt x="0" y="270"/>
                </a:cubicBezTo>
                <a:cubicBezTo>
                  <a:pt x="0" y="296"/>
                  <a:pt x="92" y="317"/>
                  <a:pt x="206" y="317"/>
                </a:cubicBezTo>
                <a:cubicBezTo>
                  <a:pt x="320" y="317"/>
                  <a:pt x="412" y="296"/>
                  <a:pt x="412" y="270"/>
                </a:cubicBezTo>
                <a:cubicBezTo>
                  <a:pt x="412" y="258"/>
                  <a:pt x="390" y="246"/>
                  <a:pt x="355" y="238"/>
                </a:cubicBezTo>
                <a:cubicBezTo>
                  <a:pt x="358" y="237"/>
                  <a:pt x="360" y="237"/>
                  <a:pt x="363" y="236"/>
                </a:cubicBezTo>
                <a:lnTo>
                  <a:pt x="364" y="236"/>
                </a:lnTo>
                <a:close/>
                <a:moveTo>
                  <a:pt x="53" y="270"/>
                </a:moveTo>
                <a:cubicBezTo>
                  <a:pt x="53" y="262"/>
                  <a:pt x="66" y="254"/>
                  <a:pt x="88" y="248"/>
                </a:cubicBezTo>
                <a:cubicBezTo>
                  <a:pt x="78" y="254"/>
                  <a:pt x="73" y="260"/>
                  <a:pt x="73" y="267"/>
                </a:cubicBezTo>
                <a:cubicBezTo>
                  <a:pt x="73" y="280"/>
                  <a:pt x="95" y="292"/>
                  <a:pt x="129" y="300"/>
                </a:cubicBezTo>
                <a:cubicBezTo>
                  <a:pt x="84" y="294"/>
                  <a:pt x="53" y="283"/>
                  <a:pt x="53" y="270"/>
                </a:cubicBezTo>
                <a:close/>
                <a:moveTo>
                  <a:pt x="39" y="114"/>
                </a:moveTo>
                <a:cubicBezTo>
                  <a:pt x="48" y="117"/>
                  <a:pt x="57" y="120"/>
                  <a:pt x="67" y="121"/>
                </a:cubicBezTo>
                <a:cubicBezTo>
                  <a:pt x="88" y="176"/>
                  <a:pt x="133" y="222"/>
                  <a:pt x="191" y="249"/>
                </a:cubicBezTo>
                <a:cubicBezTo>
                  <a:pt x="117" y="245"/>
                  <a:pt x="55" y="189"/>
                  <a:pt x="39" y="114"/>
                </a:cubicBezTo>
                <a:close/>
                <a:moveTo>
                  <a:pt x="323" y="90"/>
                </a:moveTo>
                <a:cubicBezTo>
                  <a:pt x="320" y="91"/>
                  <a:pt x="316" y="92"/>
                  <a:pt x="313" y="93"/>
                </a:cubicBezTo>
                <a:cubicBezTo>
                  <a:pt x="311" y="93"/>
                  <a:pt x="309" y="93"/>
                  <a:pt x="307" y="94"/>
                </a:cubicBezTo>
                <a:cubicBezTo>
                  <a:pt x="305" y="94"/>
                  <a:pt x="302" y="94"/>
                  <a:pt x="299" y="95"/>
                </a:cubicBezTo>
                <a:cubicBezTo>
                  <a:pt x="297" y="95"/>
                  <a:pt x="294" y="96"/>
                  <a:pt x="291" y="96"/>
                </a:cubicBezTo>
                <a:cubicBezTo>
                  <a:pt x="289" y="96"/>
                  <a:pt x="287" y="97"/>
                  <a:pt x="285" y="97"/>
                </a:cubicBezTo>
                <a:cubicBezTo>
                  <a:pt x="281" y="97"/>
                  <a:pt x="278" y="98"/>
                  <a:pt x="274" y="98"/>
                </a:cubicBezTo>
                <a:cubicBezTo>
                  <a:pt x="273" y="99"/>
                  <a:pt x="271" y="99"/>
                  <a:pt x="269" y="99"/>
                </a:cubicBezTo>
                <a:cubicBezTo>
                  <a:pt x="265" y="99"/>
                  <a:pt x="261" y="100"/>
                  <a:pt x="257" y="100"/>
                </a:cubicBezTo>
                <a:cubicBezTo>
                  <a:pt x="255" y="100"/>
                  <a:pt x="253" y="100"/>
                  <a:pt x="251" y="100"/>
                </a:cubicBezTo>
                <a:cubicBezTo>
                  <a:pt x="247" y="101"/>
                  <a:pt x="243" y="101"/>
                  <a:pt x="239" y="101"/>
                </a:cubicBezTo>
                <a:cubicBezTo>
                  <a:pt x="236" y="101"/>
                  <a:pt x="233" y="101"/>
                  <a:pt x="231" y="102"/>
                </a:cubicBezTo>
                <a:cubicBezTo>
                  <a:pt x="227" y="102"/>
                  <a:pt x="224" y="102"/>
                  <a:pt x="220" y="102"/>
                </a:cubicBezTo>
                <a:cubicBezTo>
                  <a:pt x="214" y="102"/>
                  <a:pt x="207" y="102"/>
                  <a:pt x="200" y="102"/>
                </a:cubicBezTo>
                <a:cubicBezTo>
                  <a:pt x="193" y="102"/>
                  <a:pt x="187" y="102"/>
                  <a:pt x="180" y="102"/>
                </a:cubicBezTo>
                <a:cubicBezTo>
                  <a:pt x="176" y="102"/>
                  <a:pt x="173" y="102"/>
                  <a:pt x="169" y="102"/>
                </a:cubicBezTo>
                <a:cubicBezTo>
                  <a:pt x="167" y="101"/>
                  <a:pt x="164" y="101"/>
                  <a:pt x="161" y="101"/>
                </a:cubicBezTo>
                <a:cubicBezTo>
                  <a:pt x="157" y="101"/>
                  <a:pt x="153" y="101"/>
                  <a:pt x="149" y="100"/>
                </a:cubicBezTo>
                <a:cubicBezTo>
                  <a:pt x="147" y="100"/>
                  <a:pt x="145" y="100"/>
                  <a:pt x="143" y="100"/>
                </a:cubicBezTo>
                <a:cubicBezTo>
                  <a:pt x="139" y="100"/>
                  <a:pt x="135" y="99"/>
                  <a:pt x="131" y="99"/>
                </a:cubicBezTo>
                <a:cubicBezTo>
                  <a:pt x="129" y="99"/>
                  <a:pt x="128" y="99"/>
                  <a:pt x="126" y="98"/>
                </a:cubicBezTo>
                <a:cubicBezTo>
                  <a:pt x="122" y="98"/>
                  <a:pt x="119" y="97"/>
                  <a:pt x="115" y="97"/>
                </a:cubicBezTo>
                <a:cubicBezTo>
                  <a:pt x="113" y="97"/>
                  <a:pt x="111" y="96"/>
                  <a:pt x="109" y="96"/>
                </a:cubicBezTo>
                <a:cubicBezTo>
                  <a:pt x="106" y="96"/>
                  <a:pt x="103" y="95"/>
                  <a:pt x="101" y="95"/>
                </a:cubicBezTo>
                <a:cubicBezTo>
                  <a:pt x="98" y="94"/>
                  <a:pt x="95" y="94"/>
                  <a:pt x="93" y="94"/>
                </a:cubicBezTo>
                <a:cubicBezTo>
                  <a:pt x="91" y="93"/>
                  <a:pt x="89" y="93"/>
                  <a:pt x="87" y="93"/>
                </a:cubicBezTo>
                <a:cubicBezTo>
                  <a:pt x="84" y="92"/>
                  <a:pt x="80" y="91"/>
                  <a:pt x="77" y="90"/>
                </a:cubicBezTo>
                <a:cubicBezTo>
                  <a:pt x="76" y="90"/>
                  <a:pt x="76" y="90"/>
                  <a:pt x="75" y="90"/>
                </a:cubicBezTo>
                <a:cubicBezTo>
                  <a:pt x="53" y="85"/>
                  <a:pt x="37" y="79"/>
                  <a:pt x="26" y="73"/>
                </a:cubicBezTo>
                <a:cubicBezTo>
                  <a:pt x="26" y="73"/>
                  <a:pt x="26" y="73"/>
                  <a:pt x="26" y="73"/>
                </a:cubicBezTo>
                <a:cubicBezTo>
                  <a:pt x="25" y="72"/>
                  <a:pt x="23" y="71"/>
                  <a:pt x="22" y="70"/>
                </a:cubicBezTo>
                <a:cubicBezTo>
                  <a:pt x="21" y="69"/>
                  <a:pt x="20" y="69"/>
                  <a:pt x="20" y="68"/>
                </a:cubicBezTo>
                <a:cubicBezTo>
                  <a:pt x="19" y="68"/>
                  <a:pt x="19" y="67"/>
                  <a:pt x="18" y="67"/>
                </a:cubicBezTo>
                <a:cubicBezTo>
                  <a:pt x="16" y="64"/>
                  <a:pt x="14" y="62"/>
                  <a:pt x="14" y="60"/>
                </a:cubicBezTo>
                <a:lnTo>
                  <a:pt x="14" y="59"/>
                </a:lnTo>
                <a:cubicBezTo>
                  <a:pt x="14" y="59"/>
                  <a:pt x="13" y="58"/>
                  <a:pt x="13" y="58"/>
                </a:cubicBezTo>
                <a:cubicBezTo>
                  <a:pt x="13" y="39"/>
                  <a:pt x="84" y="13"/>
                  <a:pt x="200" y="13"/>
                </a:cubicBezTo>
                <a:cubicBezTo>
                  <a:pt x="316" y="13"/>
                  <a:pt x="387" y="39"/>
                  <a:pt x="387" y="58"/>
                </a:cubicBezTo>
                <a:lnTo>
                  <a:pt x="386" y="60"/>
                </a:lnTo>
                <a:cubicBezTo>
                  <a:pt x="386" y="62"/>
                  <a:pt x="384" y="64"/>
                  <a:pt x="382" y="67"/>
                </a:cubicBezTo>
                <a:cubicBezTo>
                  <a:pt x="381" y="67"/>
                  <a:pt x="381" y="68"/>
                  <a:pt x="380" y="68"/>
                </a:cubicBezTo>
                <a:cubicBezTo>
                  <a:pt x="380" y="69"/>
                  <a:pt x="379" y="69"/>
                  <a:pt x="378" y="70"/>
                </a:cubicBezTo>
                <a:cubicBezTo>
                  <a:pt x="377" y="71"/>
                  <a:pt x="375" y="72"/>
                  <a:pt x="374" y="73"/>
                </a:cubicBezTo>
                <a:cubicBezTo>
                  <a:pt x="374" y="73"/>
                  <a:pt x="374" y="73"/>
                  <a:pt x="374" y="73"/>
                </a:cubicBezTo>
                <a:cubicBezTo>
                  <a:pt x="363" y="79"/>
                  <a:pt x="347" y="85"/>
                  <a:pt x="325" y="90"/>
                </a:cubicBezTo>
                <a:cubicBezTo>
                  <a:pt x="324" y="90"/>
                  <a:pt x="324" y="90"/>
                  <a:pt x="323" y="90"/>
                </a:cubicBezTo>
                <a:close/>
                <a:moveTo>
                  <a:pt x="357" y="218"/>
                </a:moveTo>
                <a:cubicBezTo>
                  <a:pt x="348" y="221"/>
                  <a:pt x="339" y="222"/>
                  <a:pt x="330" y="222"/>
                </a:cubicBezTo>
                <a:cubicBezTo>
                  <a:pt x="360" y="194"/>
                  <a:pt x="383" y="157"/>
                  <a:pt x="393" y="115"/>
                </a:cubicBezTo>
                <a:cubicBezTo>
                  <a:pt x="397" y="119"/>
                  <a:pt x="401" y="123"/>
                  <a:pt x="404" y="128"/>
                </a:cubicBezTo>
                <a:cubicBezTo>
                  <a:pt x="411" y="138"/>
                  <a:pt x="410" y="155"/>
                  <a:pt x="404" y="172"/>
                </a:cubicBezTo>
                <a:cubicBezTo>
                  <a:pt x="395" y="194"/>
                  <a:pt x="377" y="212"/>
                  <a:pt x="358" y="218"/>
                </a:cubicBezTo>
                <a:lnTo>
                  <a:pt x="361" y="227"/>
                </a:lnTo>
                <a:lnTo>
                  <a:pt x="357" y="218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F6134D27-85D9-0768-8922-42DEDB5A183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10084037" y="5007847"/>
            <a:ext cx="1345238" cy="1345238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DB3EB153-F2E5-8E4D-BBE1-7B91620FB3D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10462943" y="3332853"/>
            <a:ext cx="1210450" cy="1186574"/>
          </a:xfrm>
          <a:prstGeom prst="rect">
            <a:avLst/>
          </a:prstGeom>
        </p:spPr>
      </p:pic>
      <p:sp>
        <p:nvSpPr>
          <p:cNvPr id="20" name="night-protrait_98071">
            <a:extLst>
              <a:ext uri="{FF2B5EF4-FFF2-40B4-BE49-F238E27FC236}">
                <a16:creationId xmlns:a16="http://schemas.microsoft.com/office/drawing/2014/main" id="{F021A15F-D0B7-9B04-B0D2-FDDE9FAD5192}"/>
              </a:ext>
            </a:extLst>
          </p:cNvPr>
          <p:cNvSpPr/>
          <p:nvPr/>
        </p:nvSpPr>
        <p:spPr>
          <a:xfrm flipH="1">
            <a:off x="2598755" y="3618963"/>
            <a:ext cx="1139942" cy="775758"/>
          </a:xfrm>
          <a:custGeom>
            <a:avLst/>
            <a:gdLst>
              <a:gd name="connsiteX0" fmla="*/ 101120 w 607639"/>
              <a:gd name="connsiteY0" fmla="*/ 395519 h 413513"/>
              <a:gd name="connsiteX1" fmla="*/ 506518 w 607639"/>
              <a:gd name="connsiteY1" fmla="*/ 395519 h 413513"/>
              <a:gd name="connsiteX2" fmla="*/ 506518 w 607639"/>
              <a:gd name="connsiteY2" fmla="*/ 413513 h 413513"/>
              <a:gd name="connsiteX3" fmla="*/ 101120 w 607639"/>
              <a:gd name="connsiteY3" fmla="*/ 413513 h 413513"/>
              <a:gd name="connsiteX4" fmla="*/ 242094 w 607639"/>
              <a:gd name="connsiteY4" fmla="*/ 198272 h 413513"/>
              <a:gd name="connsiteX5" fmla="*/ 267461 w 607639"/>
              <a:gd name="connsiteY5" fmla="*/ 253816 h 413513"/>
              <a:gd name="connsiteX6" fmla="*/ 242094 w 607639"/>
              <a:gd name="connsiteY6" fmla="*/ 309450 h 413513"/>
              <a:gd name="connsiteX7" fmla="*/ 365545 w 607639"/>
              <a:gd name="connsiteY7" fmla="*/ 309450 h 413513"/>
              <a:gd name="connsiteX8" fmla="*/ 340089 w 607639"/>
              <a:gd name="connsiteY8" fmla="*/ 253816 h 413513"/>
              <a:gd name="connsiteX9" fmla="*/ 365545 w 607639"/>
              <a:gd name="connsiteY9" fmla="*/ 198272 h 413513"/>
              <a:gd name="connsiteX10" fmla="*/ 389330 w 607639"/>
              <a:gd name="connsiteY10" fmla="*/ 72329 h 413513"/>
              <a:gd name="connsiteX11" fmla="*/ 403388 w 607639"/>
              <a:gd name="connsiteY11" fmla="*/ 86368 h 413513"/>
              <a:gd name="connsiteX12" fmla="*/ 417445 w 607639"/>
              <a:gd name="connsiteY12" fmla="*/ 72329 h 413513"/>
              <a:gd name="connsiteX13" fmla="*/ 430167 w 607639"/>
              <a:gd name="connsiteY13" fmla="*/ 85035 h 413513"/>
              <a:gd name="connsiteX14" fmla="*/ 416110 w 607639"/>
              <a:gd name="connsiteY14" fmla="*/ 99073 h 413513"/>
              <a:gd name="connsiteX15" fmla="*/ 430167 w 607639"/>
              <a:gd name="connsiteY15" fmla="*/ 113112 h 413513"/>
              <a:gd name="connsiteX16" fmla="*/ 417445 w 607639"/>
              <a:gd name="connsiteY16" fmla="*/ 125818 h 413513"/>
              <a:gd name="connsiteX17" fmla="*/ 403388 w 607639"/>
              <a:gd name="connsiteY17" fmla="*/ 111868 h 413513"/>
              <a:gd name="connsiteX18" fmla="*/ 389330 w 607639"/>
              <a:gd name="connsiteY18" fmla="*/ 125818 h 413513"/>
              <a:gd name="connsiteX19" fmla="*/ 376608 w 607639"/>
              <a:gd name="connsiteY19" fmla="*/ 113112 h 413513"/>
              <a:gd name="connsiteX20" fmla="*/ 390665 w 607639"/>
              <a:gd name="connsiteY20" fmla="*/ 99073 h 413513"/>
              <a:gd name="connsiteX21" fmla="*/ 376608 w 607639"/>
              <a:gd name="connsiteY21" fmla="*/ 85035 h 413513"/>
              <a:gd name="connsiteX22" fmla="*/ 190194 w 607639"/>
              <a:gd name="connsiteY22" fmla="*/ 72329 h 413513"/>
              <a:gd name="connsiteX23" fmla="*/ 204252 w 607639"/>
              <a:gd name="connsiteY23" fmla="*/ 86368 h 413513"/>
              <a:gd name="connsiteX24" fmla="*/ 218220 w 607639"/>
              <a:gd name="connsiteY24" fmla="*/ 72329 h 413513"/>
              <a:gd name="connsiteX25" fmla="*/ 231031 w 607639"/>
              <a:gd name="connsiteY25" fmla="*/ 85035 h 413513"/>
              <a:gd name="connsiteX26" fmla="*/ 216974 w 607639"/>
              <a:gd name="connsiteY26" fmla="*/ 99073 h 413513"/>
              <a:gd name="connsiteX27" fmla="*/ 231031 w 607639"/>
              <a:gd name="connsiteY27" fmla="*/ 113112 h 413513"/>
              <a:gd name="connsiteX28" fmla="*/ 218220 w 607639"/>
              <a:gd name="connsiteY28" fmla="*/ 125818 h 413513"/>
              <a:gd name="connsiteX29" fmla="*/ 204252 w 607639"/>
              <a:gd name="connsiteY29" fmla="*/ 111868 h 413513"/>
              <a:gd name="connsiteX30" fmla="*/ 190194 w 607639"/>
              <a:gd name="connsiteY30" fmla="*/ 125818 h 413513"/>
              <a:gd name="connsiteX31" fmla="*/ 177472 w 607639"/>
              <a:gd name="connsiteY31" fmla="*/ 113112 h 413513"/>
              <a:gd name="connsiteX32" fmla="*/ 191440 w 607639"/>
              <a:gd name="connsiteY32" fmla="*/ 99073 h 413513"/>
              <a:gd name="connsiteX33" fmla="*/ 177472 w 607639"/>
              <a:gd name="connsiteY33" fmla="*/ 85035 h 413513"/>
              <a:gd name="connsiteX34" fmla="*/ 493893 w 607639"/>
              <a:gd name="connsiteY34" fmla="*/ 70283 h 413513"/>
              <a:gd name="connsiteX35" fmla="*/ 511948 w 607639"/>
              <a:gd name="connsiteY35" fmla="*/ 70283 h 413513"/>
              <a:gd name="connsiteX36" fmla="*/ 511948 w 607639"/>
              <a:gd name="connsiteY36" fmla="*/ 90117 h 413513"/>
              <a:gd name="connsiteX37" fmla="*/ 531782 w 607639"/>
              <a:gd name="connsiteY37" fmla="*/ 90117 h 413513"/>
              <a:gd name="connsiteX38" fmla="*/ 531782 w 607639"/>
              <a:gd name="connsiteY38" fmla="*/ 108171 h 413513"/>
              <a:gd name="connsiteX39" fmla="*/ 511948 w 607639"/>
              <a:gd name="connsiteY39" fmla="*/ 108171 h 413513"/>
              <a:gd name="connsiteX40" fmla="*/ 511948 w 607639"/>
              <a:gd name="connsiteY40" fmla="*/ 128005 h 413513"/>
              <a:gd name="connsiteX41" fmla="*/ 493893 w 607639"/>
              <a:gd name="connsiteY41" fmla="*/ 128005 h 413513"/>
              <a:gd name="connsiteX42" fmla="*/ 493893 w 607639"/>
              <a:gd name="connsiteY42" fmla="*/ 108171 h 413513"/>
              <a:gd name="connsiteX43" fmla="*/ 474059 w 607639"/>
              <a:gd name="connsiteY43" fmla="*/ 108171 h 413513"/>
              <a:gd name="connsiteX44" fmla="*/ 474059 w 607639"/>
              <a:gd name="connsiteY44" fmla="*/ 90117 h 413513"/>
              <a:gd name="connsiteX45" fmla="*/ 493893 w 607639"/>
              <a:gd name="connsiteY45" fmla="*/ 90117 h 413513"/>
              <a:gd name="connsiteX46" fmla="*/ 294781 w 607639"/>
              <a:gd name="connsiteY46" fmla="*/ 70283 h 413513"/>
              <a:gd name="connsiteX47" fmla="*/ 312858 w 607639"/>
              <a:gd name="connsiteY47" fmla="*/ 70283 h 413513"/>
              <a:gd name="connsiteX48" fmla="*/ 312858 w 607639"/>
              <a:gd name="connsiteY48" fmla="*/ 90117 h 413513"/>
              <a:gd name="connsiteX49" fmla="*/ 332716 w 607639"/>
              <a:gd name="connsiteY49" fmla="*/ 90117 h 413513"/>
              <a:gd name="connsiteX50" fmla="*/ 332716 w 607639"/>
              <a:gd name="connsiteY50" fmla="*/ 108171 h 413513"/>
              <a:gd name="connsiteX51" fmla="*/ 312858 w 607639"/>
              <a:gd name="connsiteY51" fmla="*/ 108171 h 413513"/>
              <a:gd name="connsiteX52" fmla="*/ 312858 w 607639"/>
              <a:gd name="connsiteY52" fmla="*/ 128005 h 413513"/>
              <a:gd name="connsiteX53" fmla="*/ 294781 w 607639"/>
              <a:gd name="connsiteY53" fmla="*/ 128005 h 413513"/>
              <a:gd name="connsiteX54" fmla="*/ 294781 w 607639"/>
              <a:gd name="connsiteY54" fmla="*/ 108171 h 413513"/>
              <a:gd name="connsiteX55" fmla="*/ 274923 w 607639"/>
              <a:gd name="connsiteY55" fmla="*/ 108171 h 413513"/>
              <a:gd name="connsiteX56" fmla="*/ 274923 w 607639"/>
              <a:gd name="connsiteY56" fmla="*/ 90117 h 413513"/>
              <a:gd name="connsiteX57" fmla="*/ 294781 w 607639"/>
              <a:gd name="connsiteY57" fmla="*/ 90117 h 413513"/>
              <a:gd name="connsiteX58" fmla="*/ 95692 w 607639"/>
              <a:gd name="connsiteY58" fmla="*/ 70283 h 413513"/>
              <a:gd name="connsiteX59" fmla="*/ 113658 w 607639"/>
              <a:gd name="connsiteY59" fmla="*/ 70283 h 413513"/>
              <a:gd name="connsiteX60" fmla="*/ 113658 w 607639"/>
              <a:gd name="connsiteY60" fmla="*/ 90117 h 413513"/>
              <a:gd name="connsiteX61" fmla="*/ 133581 w 607639"/>
              <a:gd name="connsiteY61" fmla="*/ 90117 h 413513"/>
              <a:gd name="connsiteX62" fmla="*/ 133581 w 607639"/>
              <a:gd name="connsiteY62" fmla="*/ 108171 h 413513"/>
              <a:gd name="connsiteX63" fmla="*/ 113658 w 607639"/>
              <a:gd name="connsiteY63" fmla="*/ 108171 h 413513"/>
              <a:gd name="connsiteX64" fmla="*/ 113658 w 607639"/>
              <a:gd name="connsiteY64" fmla="*/ 128005 h 413513"/>
              <a:gd name="connsiteX65" fmla="*/ 95692 w 607639"/>
              <a:gd name="connsiteY65" fmla="*/ 128005 h 413513"/>
              <a:gd name="connsiteX66" fmla="*/ 95692 w 607639"/>
              <a:gd name="connsiteY66" fmla="*/ 108171 h 413513"/>
              <a:gd name="connsiteX67" fmla="*/ 75858 w 607639"/>
              <a:gd name="connsiteY67" fmla="*/ 108171 h 413513"/>
              <a:gd name="connsiteX68" fmla="*/ 75858 w 607639"/>
              <a:gd name="connsiteY68" fmla="*/ 90117 h 413513"/>
              <a:gd name="connsiteX69" fmla="*/ 95692 w 607639"/>
              <a:gd name="connsiteY69" fmla="*/ 90117 h 413513"/>
              <a:gd name="connsiteX70" fmla="*/ 0 w 607639"/>
              <a:gd name="connsiteY70" fmla="*/ 0 h 413513"/>
              <a:gd name="connsiteX71" fmla="*/ 129325 w 607639"/>
              <a:gd name="connsiteY71" fmla="*/ 0 h 413513"/>
              <a:gd name="connsiteX72" fmla="*/ 129325 w 607639"/>
              <a:gd name="connsiteY72" fmla="*/ 17952 h 413513"/>
              <a:gd name="connsiteX73" fmla="*/ 18246 w 607639"/>
              <a:gd name="connsiteY73" fmla="*/ 17952 h 413513"/>
              <a:gd name="connsiteX74" fmla="*/ 189581 w 607639"/>
              <a:gd name="connsiteY74" fmla="*/ 180231 h 413513"/>
              <a:gd name="connsiteX75" fmla="*/ 193764 w 607639"/>
              <a:gd name="connsiteY75" fmla="*/ 180231 h 413513"/>
              <a:gd name="connsiteX76" fmla="*/ 413786 w 607639"/>
              <a:gd name="connsiteY76" fmla="*/ 180231 h 413513"/>
              <a:gd name="connsiteX77" fmla="*/ 418058 w 607639"/>
              <a:gd name="connsiteY77" fmla="*/ 180231 h 413513"/>
              <a:gd name="connsiteX78" fmla="*/ 583519 w 607639"/>
              <a:gd name="connsiteY78" fmla="*/ 54034 h 413513"/>
              <a:gd name="connsiteX79" fmla="*/ 190738 w 607639"/>
              <a:gd name="connsiteY79" fmla="*/ 54034 h 413513"/>
              <a:gd name="connsiteX80" fmla="*/ 190738 w 607639"/>
              <a:gd name="connsiteY80" fmla="*/ 35993 h 413513"/>
              <a:gd name="connsiteX81" fmla="*/ 587435 w 607639"/>
              <a:gd name="connsiteY81" fmla="*/ 35993 h 413513"/>
              <a:gd name="connsiteX82" fmla="*/ 589304 w 607639"/>
              <a:gd name="connsiteY82" fmla="*/ 17952 h 413513"/>
              <a:gd name="connsiteX83" fmla="*/ 153445 w 607639"/>
              <a:gd name="connsiteY83" fmla="*/ 17952 h 413513"/>
              <a:gd name="connsiteX84" fmla="*/ 153445 w 607639"/>
              <a:gd name="connsiteY84" fmla="*/ 0 h 413513"/>
              <a:gd name="connsiteX85" fmla="*/ 607639 w 607639"/>
              <a:gd name="connsiteY85" fmla="*/ 0 h 413513"/>
              <a:gd name="connsiteX86" fmla="*/ 607639 w 607639"/>
              <a:gd name="connsiteY86" fmla="*/ 8976 h 413513"/>
              <a:gd name="connsiteX87" fmla="*/ 418058 w 607639"/>
              <a:gd name="connsiteY87" fmla="*/ 198272 h 413513"/>
              <a:gd name="connsiteX88" fmla="*/ 413786 w 607639"/>
              <a:gd name="connsiteY88" fmla="*/ 198272 h 413513"/>
              <a:gd name="connsiteX89" fmla="*/ 358157 w 607639"/>
              <a:gd name="connsiteY89" fmla="*/ 253816 h 413513"/>
              <a:gd name="connsiteX90" fmla="*/ 413786 w 607639"/>
              <a:gd name="connsiteY90" fmla="*/ 309450 h 413513"/>
              <a:gd name="connsiteX91" fmla="*/ 470927 w 607639"/>
              <a:gd name="connsiteY91" fmla="*/ 368460 h 413513"/>
              <a:gd name="connsiteX92" fmla="*/ 470927 w 607639"/>
              <a:gd name="connsiteY92" fmla="*/ 377525 h 413513"/>
              <a:gd name="connsiteX93" fmla="*/ 253665 w 607639"/>
              <a:gd name="connsiteY93" fmla="*/ 377525 h 413513"/>
              <a:gd name="connsiteX94" fmla="*/ 253665 w 607639"/>
              <a:gd name="connsiteY94" fmla="*/ 359484 h 413513"/>
              <a:gd name="connsiteX95" fmla="*/ 451880 w 607639"/>
              <a:gd name="connsiteY95" fmla="*/ 359484 h 413513"/>
              <a:gd name="connsiteX96" fmla="*/ 411738 w 607639"/>
              <a:gd name="connsiteY96" fmla="*/ 327490 h 413513"/>
              <a:gd name="connsiteX97" fmla="*/ 195901 w 607639"/>
              <a:gd name="connsiteY97" fmla="*/ 327490 h 413513"/>
              <a:gd name="connsiteX98" fmla="*/ 155759 w 607639"/>
              <a:gd name="connsiteY98" fmla="*/ 359484 h 413513"/>
              <a:gd name="connsiteX99" fmla="*/ 229634 w 607639"/>
              <a:gd name="connsiteY99" fmla="*/ 359484 h 413513"/>
              <a:gd name="connsiteX100" fmla="*/ 229634 w 607639"/>
              <a:gd name="connsiteY100" fmla="*/ 377525 h 413513"/>
              <a:gd name="connsiteX101" fmla="*/ 136712 w 607639"/>
              <a:gd name="connsiteY101" fmla="*/ 377525 h 413513"/>
              <a:gd name="connsiteX102" fmla="*/ 136712 w 607639"/>
              <a:gd name="connsiteY102" fmla="*/ 368460 h 413513"/>
              <a:gd name="connsiteX103" fmla="*/ 193764 w 607639"/>
              <a:gd name="connsiteY103" fmla="*/ 309450 h 413513"/>
              <a:gd name="connsiteX104" fmla="*/ 249482 w 607639"/>
              <a:gd name="connsiteY104" fmla="*/ 253816 h 413513"/>
              <a:gd name="connsiteX105" fmla="*/ 193764 w 607639"/>
              <a:gd name="connsiteY105" fmla="*/ 198272 h 413513"/>
              <a:gd name="connsiteX106" fmla="*/ 189581 w 607639"/>
              <a:gd name="connsiteY106" fmla="*/ 198272 h 413513"/>
              <a:gd name="connsiteX107" fmla="*/ 0 w 607639"/>
              <a:gd name="connsiteY107" fmla="*/ 8976 h 413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607639" h="413513">
                <a:moveTo>
                  <a:pt x="101120" y="395519"/>
                </a:moveTo>
                <a:lnTo>
                  <a:pt x="506518" y="395519"/>
                </a:lnTo>
                <a:lnTo>
                  <a:pt x="506518" y="413513"/>
                </a:lnTo>
                <a:lnTo>
                  <a:pt x="101120" y="413513"/>
                </a:lnTo>
                <a:close/>
                <a:moveTo>
                  <a:pt x="242094" y="198272"/>
                </a:moveTo>
                <a:cubicBezTo>
                  <a:pt x="257670" y="211780"/>
                  <a:pt x="267461" y="231687"/>
                  <a:pt x="267461" y="253816"/>
                </a:cubicBezTo>
                <a:cubicBezTo>
                  <a:pt x="267461" y="276034"/>
                  <a:pt x="257670" y="295941"/>
                  <a:pt x="242094" y="309450"/>
                </a:cubicBezTo>
                <a:lnTo>
                  <a:pt x="365545" y="309450"/>
                </a:lnTo>
                <a:cubicBezTo>
                  <a:pt x="349969" y="295941"/>
                  <a:pt x="340089" y="276034"/>
                  <a:pt x="340089" y="253816"/>
                </a:cubicBezTo>
                <a:cubicBezTo>
                  <a:pt x="340089" y="231687"/>
                  <a:pt x="349969" y="211780"/>
                  <a:pt x="365545" y="198272"/>
                </a:cubicBezTo>
                <a:close/>
                <a:moveTo>
                  <a:pt x="389330" y="72329"/>
                </a:moveTo>
                <a:lnTo>
                  <a:pt x="403388" y="86368"/>
                </a:lnTo>
                <a:lnTo>
                  <a:pt x="417445" y="72329"/>
                </a:lnTo>
                <a:lnTo>
                  <a:pt x="430167" y="85035"/>
                </a:lnTo>
                <a:lnTo>
                  <a:pt x="416110" y="99073"/>
                </a:lnTo>
                <a:lnTo>
                  <a:pt x="430167" y="113112"/>
                </a:lnTo>
                <a:lnTo>
                  <a:pt x="417445" y="125818"/>
                </a:lnTo>
                <a:lnTo>
                  <a:pt x="403388" y="111868"/>
                </a:lnTo>
                <a:lnTo>
                  <a:pt x="389330" y="125818"/>
                </a:lnTo>
                <a:lnTo>
                  <a:pt x="376608" y="113112"/>
                </a:lnTo>
                <a:lnTo>
                  <a:pt x="390665" y="99073"/>
                </a:lnTo>
                <a:lnTo>
                  <a:pt x="376608" y="85035"/>
                </a:lnTo>
                <a:close/>
                <a:moveTo>
                  <a:pt x="190194" y="72329"/>
                </a:moveTo>
                <a:lnTo>
                  <a:pt x="204252" y="86368"/>
                </a:lnTo>
                <a:lnTo>
                  <a:pt x="218220" y="72329"/>
                </a:lnTo>
                <a:lnTo>
                  <a:pt x="231031" y="85035"/>
                </a:lnTo>
                <a:lnTo>
                  <a:pt x="216974" y="99073"/>
                </a:lnTo>
                <a:lnTo>
                  <a:pt x="231031" y="113112"/>
                </a:lnTo>
                <a:lnTo>
                  <a:pt x="218220" y="125818"/>
                </a:lnTo>
                <a:lnTo>
                  <a:pt x="204252" y="111868"/>
                </a:lnTo>
                <a:lnTo>
                  <a:pt x="190194" y="125818"/>
                </a:lnTo>
                <a:lnTo>
                  <a:pt x="177472" y="113112"/>
                </a:lnTo>
                <a:lnTo>
                  <a:pt x="191440" y="99073"/>
                </a:lnTo>
                <a:lnTo>
                  <a:pt x="177472" y="85035"/>
                </a:lnTo>
                <a:close/>
                <a:moveTo>
                  <a:pt x="493893" y="70283"/>
                </a:moveTo>
                <a:lnTo>
                  <a:pt x="511948" y="70283"/>
                </a:lnTo>
                <a:lnTo>
                  <a:pt x="511948" y="90117"/>
                </a:lnTo>
                <a:lnTo>
                  <a:pt x="531782" y="90117"/>
                </a:lnTo>
                <a:lnTo>
                  <a:pt x="531782" y="108171"/>
                </a:lnTo>
                <a:lnTo>
                  <a:pt x="511948" y="108171"/>
                </a:lnTo>
                <a:lnTo>
                  <a:pt x="511948" y="128005"/>
                </a:lnTo>
                <a:lnTo>
                  <a:pt x="493893" y="128005"/>
                </a:lnTo>
                <a:lnTo>
                  <a:pt x="493893" y="108171"/>
                </a:lnTo>
                <a:lnTo>
                  <a:pt x="474059" y="108171"/>
                </a:lnTo>
                <a:lnTo>
                  <a:pt x="474059" y="90117"/>
                </a:lnTo>
                <a:lnTo>
                  <a:pt x="493893" y="90117"/>
                </a:lnTo>
                <a:close/>
                <a:moveTo>
                  <a:pt x="294781" y="70283"/>
                </a:moveTo>
                <a:lnTo>
                  <a:pt x="312858" y="70283"/>
                </a:lnTo>
                <a:lnTo>
                  <a:pt x="312858" y="90117"/>
                </a:lnTo>
                <a:lnTo>
                  <a:pt x="332716" y="90117"/>
                </a:lnTo>
                <a:lnTo>
                  <a:pt x="332716" y="108171"/>
                </a:lnTo>
                <a:lnTo>
                  <a:pt x="312858" y="108171"/>
                </a:lnTo>
                <a:lnTo>
                  <a:pt x="312858" y="128005"/>
                </a:lnTo>
                <a:lnTo>
                  <a:pt x="294781" y="128005"/>
                </a:lnTo>
                <a:lnTo>
                  <a:pt x="294781" y="108171"/>
                </a:lnTo>
                <a:lnTo>
                  <a:pt x="274923" y="108171"/>
                </a:lnTo>
                <a:lnTo>
                  <a:pt x="274923" y="90117"/>
                </a:lnTo>
                <a:lnTo>
                  <a:pt x="294781" y="90117"/>
                </a:lnTo>
                <a:close/>
                <a:moveTo>
                  <a:pt x="95692" y="70283"/>
                </a:moveTo>
                <a:lnTo>
                  <a:pt x="113658" y="70283"/>
                </a:lnTo>
                <a:lnTo>
                  <a:pt x="113658" y="90117"/>
                </a:lnTo>
                <a:lnTo>
                  <a:pt x="133581" y="90117"/>
                </a:lnTo>
                <a:lnTo>
                  <a:pt x="133581" y="108171"/>
                </a:lnTo>
                <a:lnTo>
                  <a:pt x="113658" y="108171"/>
                </a:lnTo>
                <a:lnTo>
                  <a:pt x="113658" y="128005"/>
                </a:lnTo>
                <a:lnTo>
                  <a:pt x="95692" y="128005"/>
                </a:lnTo>
                <a:lnTo>
                  <a:pt x="95692" y="108171"/>
                </a:lnTo>
                <a:lnTo>
                  <a:pt x="75858" y="108171"/>
                </a:lnTo>
                <a:lnTo>
                  <a:pt x="75858" y="90117"/>
                </a:lnTo>
                <a:lnTo>
                  <a:pt x="95692" y="90117"/>
                </a:lnTo>
                <a:close/>
                <a:moveTo>
                  <a:pt x="0" y="0"/>
                </a:moveTo>
                <a:lnTo>
                  <a:pt x="129325" y="0"/>
                </a:lnTo>
                <a:lnTo>
                  <a:pt x="129325" y="17952"/>
                </a:lnTo>
                <a:lnTo>
                  <a:pt x="18246" y="17952"/>
                </a:lnTo>
                <a:cubicBezTo>
                  <a:pt x="22963" y="108245"/>
                  <a:pt x="97995" y="180231"/>
                  <a:pt x="189581" y="180231"/>
                </a:cubicBezTo>
                <a:lnTo>
                  <a:pt x="193764" y="180231"/>
                </a:lnTo>
                <a:lnTo>
                  <a:pt x="413786" y="180231"/>
                </a:lnTo>
                <a:lnTo>
                  <a:pt x="418058" y="180231"/>
                </a:lnTo>
                <a:cubicBezTo>
                  <a:pt x="497005" y="180231"/>
                  <a:pt x="563670" y="126641"/>
                  <a:pt x="583519" y="54034"/>
                </a:cubicBezTo>
                <a:lnTo>
                  <a:pt x="190738" y="54034"/>
                </a:lnTo>
                <a:lnTo>
                  <a:pt x="190738" y="35993"/>
                </a:lnTo>
                <a:lnTo>
                  <a:pt x="587435" y="35993"/>
                </a:lnTo>
                <a:cubicBezTo>
                  <a:pt x="588325" y="30127"/>
                  <a:pt x="589037" y="24084"/>
                  <a:pt x="589304" y="17952"/>
                </a:cubicBezTo>
                <a:lnTo>
                  <a:pt x="153445" y="17952"/>
                </a:lnTo>
                <a:lnTo>
                  <a:pt x="153445" y="0"/>
                </a:lnTo>
                <a:lnTo>
                  <a:pt x="607639" y="0"/>
                </a:lnTo>
                <a:lnTo>
                  <a:pt x="607639" y="8976"/>
                </a:lnTo>
                <a:cubicBezTo>
                  <a:pt x="607639" y="113311"/>
                  <a:pt x="522550" y="198272"/>
                  <a:pt x="418058" y="198272"/>
                </a:cubicBezTo>
                <a:lnTo>
                  <a:pt x="413786" y="198272"/>
                </a:lnTo>
                <a:cubicBezTo>
                  <a:pt x="383168" y="198272"/>
                  <a:pt x="358157" y="223156"/>
                  <a:pt x="358157" y="253816"/>
                </a:cubicBezTo>
                <a:cubicBezTo>
                  <a:pt x="358157" y="284477"/>
                  <a:pt x="383168" y="309450"/>
                  <a:pt x="413786" y="309450"/>
                </a:cubicBezTo>
                <a:cubicBezTo>
                  <a:pt x="445471" y="310605"/>
                  <a:pt x="470927" y="336644"/>
                  <a:pt x="470927" y="368460"/>
                </a:cubicBezTo>
                <a:lnTo>
                  <a:pt x="470927" y="377525"/>
                </a:lnTo>
                <a:lnTo>
                  <a:pt x="253665" y="377525"/>
                </a:lnTo>
                <a:lnTo>
                  <a:pt x="253665" y="359484"/>
                </a:lnTo>
                <a:lnTo>
                  <a:pt x="451880" y="359484"/>
                </a:lnTo>
                <a:cubicBezTo>
                  <a:pt x="447697" y="341177"/>
                  <a:pt x="431320" y="327490"/>
                  <a:pt x="411738" y="327490"/>
                </a:cubicBezTo>
                <a:lnTo>
                  <a:pt x="195901" y="327490"/>
                </a:lnTo>
                <a:cubicBezTo>
                  <a:pt x="176319" y="327490"/>
                  <a:pt x="159853" y="341177"/>
                  <a:pt x="155759" y="359484"/>
                </a:cubicBezTo>
                <a:lnTo>
                  <a:pt x="229634" y="359484"/>
                </a:lnTo>
                <a:lnTo>
                  <a:pt x="229634" y="377525"/>
                </a:lnTo>
                <a:lnTo>
                  <a:pt x="136712" y="377525"/>
                </a:lnTo>
                <a:lnTo>
                  <a:pt x="136712" y="368460"/>
                </a:lnTo>
                <a:cubicBezTo>
                  <a:pt x="136712" y="336644"/>
                  <a:pt x="162168" y="310605"/>
                  <a:pt x="193764" y="309450"/>
                </a:cubicBezTo>
                <a:cubicBezTo>
                  <a:pt x="224471" y="309450"/>
                  <a:pt x="249482" y="284477"/>
                  <a:pt x="249482" y="253816"/>
                </a:cubicBezTo>
                <a:cubicBezTo>
                  <a:pt x="249482" y="223156"/>
                  <a:pt x="224471" y="198272"/>
                  <a:pt x="193764" y="198272"/>
                </a:cubicBezTo>
                <a:lnTo>
                  <a:pt x="189581" y="198272"/>
                </a:lnTo>
                <a:cubicBezTo>
                  <a:pt x="85000" y="198272"/>
                  <a:pt x="0" y="113311"/>
                  <a:pt x="0" y="8976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night-protrait_98071">
            <a:extLst>
              <a:ext uri="{FF2B5EF4-FFF2-40B4-BE49-F238E27FC236}">
                <a16:creationId xmlns:a16="http://schemas.microsoft.com/office/drawing/2014/main" id="{3C0C365A-1D27-C7A2-208A-B31A93B94CD1}"/>
              </a:ext>
            </a:extLst>
          </p:cNvPr>
          <p:cNvSpPr/>
          <p:nvPr/>
        </p:nvSpPr>
        <p:spPr>
          <a:xfrm flipH="1">
            <a:off x="10286804" y="1507562"/>
            <a:ext cx="1042002" cy="1315627"/>
          </a:xfrm>
          <a:custGeom>
            <a:avLst/>
            <a:gdLst>
              <a:gd name="connsiteX0" fmla="*/ 39768 w 563598"/>
              <a:gd name="connsiteY0" fmla="*/ 128716 h 605336"/>
              <a:gd name="connsiteX1" fmla="*/ 220149 w 563598"/>
              <a:gd name="connsiteY1" fmla="*/ 128716 h 605336"/>
              <a:gd name="connsiteX2" fmla="*/ 245815 w 563598"/>
              <a:gd name="connsiteY2" fmla="*/ 152051 h 605336"/>
              <a:gd name="connsiteX3" fmla="*/ 259867 w 563598"/>
              <a:gd name="connsiteY3" fmla="*/ 354910 h 605336"/>
              <a:gd name="connsiteX4" fmla="*/ 259867 w 563598"/>
              <a:gd name="connsiteY4" fmla="*/ 356628 h 605336"/>
              <a:gd name="connsiteX5" fmla="*/ 435228 w 563598"/>
              <a:gd name="connsiteY5" fmla="*/ 435796 h 605336"/>
              <a:gd name="connsiteX6" fmla="*/ 427485 w 563598"/>
              <a:gd name="connsiteY6" fmla="*/ 411172 h 605336"/>
              <a:gd name="connsiteX7" fmla="*/ 455732 w 563598"/>
              <a:gd name="connsiteY7" fmla="*/ 376670 h 605336"/>
              <a:gd name="connsiteX8" fmla="*/ 456162 w 563598"/>
              <a:gd name="connsiteY8" fmla="*/ 376241 h 605336"/>
              <a:gd name="connsiteX9" fmla="*/ 493730 w 563598"/>
              <a:gd name="connsiteY9" fmla="*/ 349040 h 605336"/>
              <a:gd name="connsiteX10" fmla="*/ 533018 w 563598"/>
              <a:gd name="connsiteY10" fmla="*/ 388409 h 605336"/>
              <a:gd name="connsiteX11" fmla="*/ 554669 w 563598"/>
              <a:gd name="connsiteY11" fmla="*/ 388409 h 605336"/>
              <a:gd name="connsiteX12" fmla="*/ 560261 w 563598"/>
              <a:gd name="connsiteY12" fmla="*/ 390127 h 605336"/>
              <a:gd name="connsiteX13" fmla="*/ 562985 w 563598"/>
              <a:gd name="connsiteY13" fmla="*/ 400006 h 605336"/>
              <a:gd name="connsiteX14" fmla="*/ 553809 w 563598"/>
              <a:gd name="connsiteY14" fmla="*/ 424200 h 605336"/>
              <a:gd name="connsiteX15" fmla="*/ 532444 w 563598"/>
              <a:gd name="connsiteY15" fmla="*/ 438945 h 605336"/>
              <a:gd name="connsiteX16" fmla="*/ 522120 w 563598"/>
              <a:gd name="connsiteY16" fmla="*/ 438945 h 605336"/>
              <a:gd name="connsiteX17" fmla="*/ 503767 w 563598"/>
              <a:gd name="connsiteY17" fmla="*/ 457413 h 605336"/>
              <a:gd name="connsiteX18" fmla="*/ 503767 w 563598"/>
              <a:gd name="connsiteY18" fmla="*/ 492917 h 605336"/>
              <a:gd name="connsiteX19" fmla="*/ 481542 w 563598"/>
              <a:gd name="connsiteY19" fmla="*/ 537583 h 605336"/>
              <a:gd name="connsiteX20" fmla="*/ 481542 w 563598"/>
              <a:gd name="connsiteY20" fmla="*/ 581247 h 605336"/>
              <a:gd name="connsiteX21" fmla="*/ 493586 w 563598"/>
              <a:gd name="connsiteY21" fmla="*/ 581247 h 605336"/>
              <a:gd name="connsiteX22" fmla="*/ 505631 w 563598"/>
              <a:gd name="connsiteY22" fmla="*/ 593702 h 605336"/>
              <a:gd name="connsiteX23" fmla="*/ 493156 w 563598"/>
              <a:gd name="connsiteY23" fmla="*/ 605298 h 605336"/>
              <a:gd name="connsiteX24" fmla="*/ 469497 w 563598"/>
              <a:gd name="connsiteY24" fmla="*/ 605298 h 605336"/>
              <a:gd name="connsiteX25" fmla="*/ 457453 w 563598"/>
              <a:gd name="connsiteY25" fmla="*/ 593273 h 605336"/>
              <a:gd name="connsiteX26" fmla="*/ 457453 w 563598"/>
              <a:gd name="connsiteY26" fmla="*/ 550038 h 605336"/>
              <a:gd name="connsiteX27" fmla="*/ 406264 w 563598"/>
              <a:gd name="connsiteY27" fmla="*/ 573373 h 605336"/>
              <a:gd name="connsiteX28" fmla="*/ 402536 w 563598"/>
              <a:gd name="connsiteY28" fmla="*/ 581247 h 605336"/>
              <a:gd name="connsiteX29" fmla="*/ 427485 w 563598"/>
              <a:gd name="connsiteY29" fmla="*/ 581247 h 605336"/>
              <a:gd name="connsiteX30" fmla="*/ 439530 w 563598"/>
              <a:gd name="connsiteY30" fmla="*/ 593702 h 605336"/>
              <a:gd name="connsiteX31" fmla="*/ 426912 w 563598"/>
              <a:gd name="connsiteY31" fmla="*/ 605298 h 605336"/>
              <a:gd name="connsiteX32" fmla="*/ 361384 w 563598"/>
              <a:gd name="connsiteY32" fmla="*/ 605298 h 605336"/>
              <a:gd name="connsiteX33" fmla="*/ 317221 w 563598"/>
              <a:gd name="connsiteY33" fmla="*/ 575521 h 605336"/>
              <a:gd name="connsiteX34" fmla="*/ 287683 w 563598"/>
              <a:gd name="connsiteY34" fmla="*/ 512673 h 605336"/>
              <a:gd name="connsiteX35" fmla="*/ 301018 w 563598"/>
              <a:gd name="connsiteY35" fmla="*/ 502222 h 605336"/>
              <a:gd name="connsiteX36" fmla="*/ 311486 w 563598"/>
              <a:gd name="connsiteY36" fmla="*/ 515680 h 605336"/>
              <a:gd name="connsiteX37" fmla="*/ 315500 w 563598"/>
              <a:gd name="connsiteY37" fmla="*/ 543166 h 605336"/>
              <a:gd name="connsiteX38" fmla="*/ 356079 w 563598"/>
              <a:gd name="connsiteY38" fmla="*/ 492917 h 605336"/>
              <a:gd name="connsiteX39" fmla="*/ 410566 w 563598"/>
              <a:gd name="connsiteY39" fmla="*/ 468580 h 605336"/>
              <a:gd name="connsiteX40" fmla="*/ 426338 w 563598"/>
              <a:gd name="connsiteY40" fmla="*/ 458845 h 605336"/>
              <a:gd name="connsiteX41" fmla="*/ 247535 w 563598"/>
              <a:gd name="connsiteY41" fmla="*/ 378102 h 605336"/>
              <a:gd name="connsiteX42" fmla="*/ 236495 w 563598"/>
              <a:gd name="connsiteY42" fmla="*/ 381538 h 605336"/>
              <a:gd name="connsiteX43" fmla="*/ 209825 w 563598"/>
              <a:gd name="connsiteY43" fmla="*/ 358346 h 605336"/>
              <a:gd name="connsiteX44" fmla="*/ 200791 w 563598"/>
              <a:gd name="connsiteY44" fmla="*/ 227067 h 605336"/>
              <a:gd name="connsiteX45" fmla="*/ 200218 w 563598"/>
              <a:gd name="connsiteY45" fmla="*/ 575378 h 605336"/>
              <a:gd name="connsiteX46" fmla="*/ 168816 w 563598"/>
              <a:gd name="connsiteY46" fmla="*/ 605298 h 605336"/>
              <a:gd name="connsiteX47" fmla="*/ 140139 w 563598"/>
              <a:gd name="connsiteY47" fmla="*/ 574519 h 605336"/>
              <a:gd name="connsiteX48" fmla="*/ 140139 w 563598"/>
              <a:gd name="connsiteY48" fmla="*/ 386262 h 605336"/>
              <a:gd name="connsiteX49" fmla="*/ 130102 w 563598"/>
              <a:gd name="connsiteY49" fmla="*/ 376241 h 605336"/>
              <a:gd name="connsiteX50" fmla="*/ 120208 w 563598"/>
              <a:gd name="connsiteY50" fmla="*/ 386262 h 605336"/>
              <a:gd name="connsiteX51" fmla="*/ 120208 w 563598"/>
              <a:gd name="connsiteY51" fmla="*/ 575378 h 605336"/>
              <a:gd name="connsiteX52" fmla="*/ 88663 w 563598"/>
              <a:gd name="connsiteY52" fmla="*/ 605298 h 605336"/>
              <a:gd name="connsiteX53" fmla="*/ 59986 w 563598"/>
              <a:gd name="connsiteY53" fmla="*/ 574519 h 605336"/>
              <a:gd name="connsiteX54" fmla="*/ 59556 w 563598"/>
              <a:gd name="connsiteY54" fmla="*/ 220768 h 605336"/>
              <a:gd name="connsiteX55" fmla="*/ 50092 w 563598"/>
              <a:gd name="connsiteY55" fmla="*/ 358346 h 605336"/>
              <a:gd name="connsiteX56" fmla="*/ 23279 w 563598"/>
              <a:gd name="connsiteY56" fmla="*/ 381538 h 605336"/>
              <a:gd name="connsiteX57" fmla="*/ 50 w 563598"/>
              <a:gd name="connsiteY57" fmla="*/ 354910 h 605336"/>
              <a:gd name="connsiteX58" fmla="*/ 14102 w 563598"/>
              <a:gd name="connsiteY58" fmla="*/ 152051 h 605336"/>
              <a:gd name="connsiteX59" fmla="*/ 39768 w 563598"/>
              <a:gd name="connsiteY59" fmla="*/ 128716 h 605336"/>
              <a:gd name="connsiteX60" fmla="*/ 129948 w 563598"/>
              <a:gd name="connsiteY60" fmla="*/ 0 h 605336"/>
              <a:gd name="connsiteX61" fmla="*/ 184425 w 563598"/>
              <a:gd name="connsiteY61" fmla="*/ 54336 h 605336"/>
              <a:gd name="connsiteX62" fmla="*/ 129948 w 563598"/>
              <a:gd name="connsiteY62" fmla="*/ 108672 h 605336"/>
              <a:gd name="connsiteX63" fmla="*/ 75471 w 563598"/>
              <a:gd name="connsiteY63" fmla="*/ 54336 h 605336"/>
              <a:gd name="connsiteX64" fmla="*/ 129948 w 563598"/>
              <a:gd name="connsiteY64" fmla="*/ 0 h 60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63598" h="605336">
                <a:moveTo>
                  <a:pt x="39768" y="128716"/>
                </a:moveTo>
                <a:lnTo>
                  <a:pt x="220149" y="128716"/>
                </a:lnTo>
                <a:cubicBezTo>
                  <a:pt x="233483" y="128429"/>
                  <a:pt x="244811" y="138594"/>
                  <a:pt x="245815" y="152051"/>
                </a:cubicBezTo>
                <a:lnTo>
                  <a:pt x="259867" y="354910"/>
                </a:lnTo>
                <a:cubicBezTo>
                  <a:pt x="259867" y="355482"/>
                  <a:pt x="259867" y="356055"/>
                  <a:pt x="259867" y="356628"/>
                </a:cubicBezTo>
                <a:cubicBezTo>
                  <a:pt x="302882" y="385260"/>
                  <a:pt x="381602" y="429353"/>
                  <a:pt x="435228" y="435796"/>
                </a:cubicBezTo>
                <a:cubicBezTo>
                  <a:pt x="428202" y="429926"/>
                  <a:pt x="424761" y="420334"/>
                  <a:pt x="427485" y="411172"/>
                </a:cubicBezTo>
                <a:cubicBezTo>
                  <a:pt x="429923" y="402726"/>
                  <a:pt x="445839" y="386262"/>
                  <a:pt x="455732" y="376670"/>
                </a:cubicBezTo>
                <a:cubicBezTo>
                  <a:pt x="455876" y="376527"/>
                  <a:pt x="456019" y="376384"/>
                  <a:pt x="456162" y="376241"/>
                </a:cubicBezTo>
                <a:cubicBezTo>
                  <a:pt x="461324" y="360493"/>
                  <a:pt x="476093" y="349040"/>
                  <a:pt x="493730" y="349040"/>
                </a:cubicBezTo>
                <a:cubicBezTo>
                  <a:pt x="515381" y="349040"/>
                  <a:pt x="533018" y="366649"/>
                  <a:pt x="533018" y="388409"/>
                </a:cubicBezTo>
                <a:lnTo>
                  <a:pt x="554669" y="388409"/>
                </a:lnTo>
                <a:cubicBezTo>
                  <a:pt x="556676" y="388409"/>
                  <a:pt x="558684" y="388982"/>
                  <a:pt x="560261" y="390127"/>
                </a:cubicBezTo>
                <a:cubicBezTo>
                  <a:pt x="563272" y="392561"/>
                  <a:pt x="564419" y="396570"/>
                  <a:pt x="562985" y="400006"/>
                </a:cubicBezTo>
                <a:lnTo>
                  <a:pt x="553809" y="424200"/>
                </a:lnTo>
                <a:cubicBezTo>
                  <a:pt x="550511" y="433076"/>
                  <a:pt x="541907" y="438945"/>
                  <a:pt x="532444" y="438945"/>
                </a:cubicBezTo>
                <a:lnTo>
                  <a:pt x="522120" y="438945"/>
                </a:lnTo>
                <a:cubicBezTo>
                  <a:pt x="511940" y="438945"/>
                  <a:pt x="503767" y="447249"/>
                  <a:pt x="503767" y="457413"/>
                </a:cubicBezTo>
                <a:lnTo>
                  <a:pt x="503767" y="492917"/>
                </a:lnTo>
                <a:cubicBezTo>
                  <a:pt x="503767" y="510669"/>
                  <a:pt x="495307" y="527132"/>
                  <a:pt x="481542" y="537583"/>
                </a:cubicBezTo>
                <a:lnTo>
                  <a:pt x="481542" y="581247"/>
                </a:lnTo>
                <a:lnTo>
                  <a:pt x="493586" y="581247"/>
                </a:lnTo>
                <a:cubicBezTo>
                  <a:pt x="500469" y="581247"/>
                  <a:pt x="505918" y="586831"/>
                  <a:pt x="505631" y="593702"/>
                </a:cubicBezTo>
                <a:cubicBezTo>
                  <a:pt x="505487" y="600288"/>
                  <a:pt x="499752" y="605298"/>
                  <a:pt x="493156" y="605298"/>
                </a:cubicBezTo>
                <a:lnTo>
                  <a:pt x="469497" y="605298"/>
                </a:lnTo>
                <a:cubicBezTo>
                  <a:pt x="462902" y="605298"/>
                  <a:pt x="457453" y="600001"/>
                  <a:pt x="457453" y="593273"/>
                </a:cubicBezTo>
                <a:lnTo>
                  <a:pt x="457453" y="550038"/>
                </a:lnTo>
                <a:lnTo>
                  <a:pt x="406264" y="573373"/>
                </a:lnTo>
                <a:cubicBezTo>
                  <a:pt x="405260" y="576093"/>
                  <a:pt x="404113" y="578813"/>
                  <a:pt x="402536" y="581247"/>
                </a:cubicBezTo>
                <a:lnTo>
                  <a:pt x="427485" y="581247"/>
                </a:lnTo>
                <a:cubicBezTo>
                  <a:pt x="434224" y="581247"/>
                  <a:pt x="439673" y="586831"/>
                  <a:pt x="439530" y="593702"/>
                </a:cubicBezTo>
                <a:cubicBezTo>
                  <a:pt x="439243" y="600288"/>
                  <a:pt x="433507" y="605298"/>
                  <a:pt x="426912" y="605298"/>
                </a:cubicBezTo>
                <a:lnTo>
                  <a:pt x="361384" y="605298"/>
                </a:lnTo>
                <a:cubicBezTo>
                  <a:pt x="341453" y="605298"/>
                  <a:pt x="324247" y="592986"/>
                  <a:pt x="317221" y="575521"/>
                </a:cubicBezTo>
                <a:cubicBezTo>
                  <a:pt x="289117" y="564784"/>
                  <a:pt x="285389" y="530425"/>
                  <a:pt x="287683" y="512673"/>
                </a:cubicBezTo>
                <a:cubicBezTo>
                  <a:pt x="288544" y="506088"/>
                  <a:pt x="294423" y="501363"/>
                  <a:pt x="301018" y="502222"/>
                </a:cubicBezTo>
                <a:cubicBezTo>
                  <a:pt x="307614" y="503081"/>
                  <a:pt x="312346" y="509094"/>
                  <a:pt x="311486" y="515680"/>
                </a:cubicBezTo>
                <a:cubicBezTo>
                  <a:pt x="311342" y="516538"/>
                  <a:pt x="309622" y="532000"/>
                  <a:pt x="315500" y="543166"/>
                </a:cubicBezTo>
                <a:cubicBezTo>
                  <a:pt x="320089" y="521263"/>
                  <a:pt x="335001" y="502366"/>
                  <a:pt x="356079" y="492917"/>
                </a:cubicBezTo>
                <a:lnTo>
                  <a:pt x="410566" y="468580"/>
                </a:lnTo>
                <a:cubicBezTo>
                  <a:pt x="416301" y="466003"/>
                  <a:pt x="421606" y="462710"/>
                  <a:pt x="426338" y="458845"/>
                </a:cubicBezTo>
                <a:cubicBezTo>
                  <a:pt x="374862" y="451830"/>
                  <a:pt x="287397" y="403871"/>
                  <a:pt x="247535" y="378102"/>
                </a:cubicBezTo>
                <a:cubicBezTo>
                  <a:pt x="244381" y="380106"/>
                  <a:pt x="240653" y="381251"/>
                  <a:pt x="236495" y="381538"/>
                </a:cubicBezTo>
                <a:cubicBezTo>
                  <a:pt x="222586" y="382540"/>
                  <a:pt x="210828" y="371946"/>
                  <a:pt x="209825" y="358346"/>
                </a:cubicBezTo>
                <a:lnTo>
                  <a:pt x="200791" y="227067"/>
                </a:lnTo>
                <a:lnTo>
                  <a:pt x="200218" y="575378"/>
                </a:lnTo>
                <a:cubicBezTo>
                  <a:pt x="200218" y="592414"/>
                  <a:pt x="186023" y="606157"/>
                  <a:pt x="168816" y="605298"/>
                </a:cubicBezTo>
                <a:cubicBezTo>
                  <a:pt x="152614" y="604582"/>
                  <a:pt x="140139" y="590553"/>
                  <a:pt x="140139" y="574519"/>
                </a:cubicBezTo>
                <a:lnTo>
                  <a:pt x="140139" y="386262"/>
                </a:lnTo>
                <a:cubicBezTo>
                  <a:pt x="140139" y="380822"/>
                  <a:pt x="135694" y="376241"/>
                  <a:pt x="130102" y="376241"/>
                </a:cubicBezTo>
                <a:cubicBezTo>
                  <a:pt x="124653" y="376241"/>
                  <a:pt x="120208" y="380822"/>
                  <a:pt x="120208" y="386262"/>
                </a:cubicBezTo>
                <a:lnTo>
                  <a:pt x="120208" y="575378"/>
                </a:lnTo>
                <a:cubicBezTo>
                  <a:pt x="120208" y="592414"/>
                  <a:pt x="105870" y="606157"/>
                  <a:pt x="88663" y="605298"/>
                </a:cubicBezTo>
                <a:cubicBezTo>
                  <a:pt x="72460" y="604582"/>
                  <a:pt x="59986" y="590553"/>
                  <a:pt x="59986" y="574519"/>
                </a:cubicBezTo>
                <a:lnTo>
                  <a:pt x="59556" y="220768"/>
                </a:lnTo>
                <a:lnTo>
                  <a:pt x="50092" y="358346"/>
                </a:lnTo>
                <a:cubicBezTo>
                  <a:pt x="49088" y="371946"/>
                  <a:pt x="37331" y="382540"/>
                  <a:pt x="23279" y="381538"/>
                </a:cubicBezTo>
                <a:cubicBezTo>
                  <a:pt x="9514" y="380679"/>
                  <a:pt x="-810" y="368653"/>
                  <a:pt x="50" y="354910"/>
                </a:cubicBezTo>
                <a:lnTo>
                  <a:pt x="14102" y="152051"/>
                </a:lnTo>
                <a:cubicBezTo>
                  <a:pt x="14962" y="138594"/>
                  <a:pt x="26433" y="128429"/>
                  <a:pt x="39768" y="128716"/>
                </a:cubicBezTo>
                <a:close/>
                <a:moveTo>
                  <a:pt x="129948" y="0"/>
                </a:moveTo>
                <a:cubicBezTo>
                  <a:pt x="160035" y="0"/>
                  <a:pt x="184425" y="24327"/>
                  <a:pt x="184425" y="54336"/>
                </a:cubicBezTo>
                <a:cubicBezTo>
                  <a:pt x="184425" y="84345"/>
                  <a:pt x="160035" y="108672"/>
                  <a:pt x="129948" y="108672"/>
                </a:cubicBezTo>
                <a:cubicBezTo>
                  <a:pt x="99861" y="108672"/>
                  <a:pt x="75471" y="84345"/>
                  <a:pt x="75471" y="54336"/>
                </a:cubicBezTo>
                <a:cubicBezTo>
                  <a:pt x="75471" y="24327"/>
                  <a:pt x="99861" y="0"/>
                  <a:pt x="129948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EF7B61E5-DE6F-E9DF-5BCA-D4F3CF5BC7A4}"/>
              </a:ext>
            </a:extLst>
          </p:cNvPr>
          <p:cNvGrpSpPr/>
          <p:nvPr/>
        </p:nvGrpSpPr>
        <p:grpSpPr>
          <a:xfrm>
            <a:off x="1484456" y="2220112"/>
            <a:ext cx="9223088" cy="3453032"/>
            <a:chOff x="4265951" y="3255037"/>
            <a:chExt cx="3660098" cy="1370303"/>
          </a:xfrm>
        </p:grpSpPr>
        <p:sp>
          <p:nvSpPr>
            <p:cNvPr id="28" name="矩形: 圆角 22">
              <a:extLst>
                <a:ext uri="{FF2B5EF4-FFF2-40B4-BE49-F238E27FC236}">
                  <a16:creationId xmlns:a16="http://schemas.microsoft.com/office/drawing/2014/main" id="{D9400A98-5617-CF7C-426B-0F779668BD8F}"/>
                </a:ext>
              </a:extLst>
            </p:cNvPr>
            <p:cNvSpPr/>
            <p:nvPr/>
          </p:nvSpPr>
          <p:spPr>
            <a:xfrm>
              <a:off x="4265951" y="3255037"/>
              <a:ext cx="3660098" cy="1370303"/>
            </a:xfrm>
            <a:prstGeom prst="roundRect">
              <a:avLst>
                <a:gd name="adj" fmla="val 6019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思源黑体 CN Regular"/>
                <a:cs typeface="+mn-cs"/>
              </a:endParaRPr>
            </a:p>
          </p:txBody>
        </p:sp>
        <p:grpSp>
          <p:nvGrpSpPr>
            <p:cNvPr id="38" name="组合 65">
              <a:extLst>
                <a:ext uri="{FF2B5EF4-FFF2-40B4-BE49-F238E27FC236}">
                  <a16:creationId xmlns:a16="http://schemas.microsoft.com/office/drawing/2014/main" id="{D1A8548F-99CC-905D-D70E-F5995F5E47CC}"/>
                </a:ext>
              </a:extLst>
            </p:cNvPr>
            <p:cNvGrpSpPr/>
            <p:nvPr/>
          </p:nvGrpSpPr>
          <p:grpSpPr>
            <a:xfrm>
              <a:off x="4447781" y="3428619"/>
              <a:ext cx="3270352" cy="1116552"/>
              <a:chOff x="640112" y="3442622"/>
              <a:chExt cx="3270352" cy="1116552"/>
            </a:xfrm>
          </p:grpSpPr>
          <p:sp>
            <p:nvSpPr>
              <p:cNvPr id="39" name="文本框 66">
                <a:extLst>
                  <a:ext uri="{FF2B5EF4-FFF2-40B4-BE49-F238E27FC236}">
                    <a16:creationId xmlns:a16="http://schemas.microsoft.com/office/drawing/2014/main" id="{95CA8271-BBA5-9DBA-51A3-F0232CEB7DB5}"/>
                  </a:ext>
                </a:extLst>
              </p:cNvPr>
              <p:cNvSpPr txBox="1"/>
              <p:nvPr/>
            </p:nvSpPr>
            <p:spPr>
              <a:xfrm>
                <a:off x="640112" y="3720390"/>
                <a:ext cx="3270352" cy="8387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2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耶和華</a:t>
                </a:r>
                <a:r>
                  <a:rPr kumimoji="0" lang="zh-TW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神</a:t>
                </a:r>
                <a:r>
                  <a: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在東方的伊甸栽植了一個園子，</a:t>
                </a:r>
                <a:r>
                  <a:rPr kumimoji="0" lang="zh-TW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把</a:t>
                </a:r>
                <a:r>
                  <a: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所塑造的</a:t>
                </a:r>
                <a:r>
                  <a:rPr kumimoji="0" lang="zh-TW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人安放在那裏</a:t>
                </a:r>
                <a:r>
                  <a: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。耶和華神使各樣的樹從地裏長出來，可以悅人的眼目，也好</a:t>
                </a:r>
                <a:r>
                  <a:rPr kumimoji="0" lang="zh-TW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作食物</a:t>
                </a:r>
                <a:r>
                  <a: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；園子當中有</a:t>
                </a:r>
                <a:r>
                  <a:rPr kumimoji="0" lang="zh-TW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生命樹</a:t>
                </a:r>
                <a:r>
                  <a: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，</a:t>
                </a:r>
                <a:r>
                  <a:rPr kumimoji="0" lang="en-US" altLang="zh-TW" sz="2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…』</a:t>
                </a:r>
                <a:r>
                  <a: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創二</a:t>
                </a:r>
                <a:r>
                  <a:rPr kumimoji="0" lang="en-US" altLang="zh-TW" sz="2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8~9</a:t>
                </a:r>
              </a:p>
            </p:txBody>
          </p:sp>
          <p:sp>
            <p:nvSpPr>
              <p:cNvPr id="42" name="文本框 67">
                <a:extLst>
                  <a:ext uri="{FF2B5EF4-FFF2-40B4-BE49-F238E27FC236}">
                    <a16:creationId xmlns:a16="http://schemas.microsoft.com/office/drawing/2014/main" id="{26BCCEC4-66BB-3058-760B-0B9129339AA8}"/>
                  </a:ext>
                </a:extLst>
              </p:cNvPr>
              <p:cNvSpPr txBox="1"/>
              <p:nvPr/>
            </p:nvSpPr>
            <p:spPr>
              <a:xfrm>
                <a:off x="654315" y="3442622"/>
                <a:ext cx="1905358" cy="28096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36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被造的目的為著盛裝神</a:t>
                </a:r>
              </a:p>
            </p:txBody>
          </p:sp>
        </p:grpSp>
      </p:grpSp>
      <p:sp>
        <p:nvSpPr>
          <p:cNvPr id="43" name="night-protrait_98071">
            <a:extLst>
              <a:ext uri="{FF2B5EF4-FFF2-40B4-BE49-F238E27FC236}">
                <a16:creationId xmlns:a16="http://schemas.microsoft.com/office/drawing/2014/main" id="{349FD9B4-BDFD-6988-EDA7-C2756E2A8BAE}"/>
              </a:ext>
            </a:extLst>
          </p:cNvPr>
          <p:cNvSpPr/>
          <p:nvPr/>
        </p:nvSpPr>
        <p:spPr>
          <a:xfrm flipH="1">
            <a:off x="8000619" y="3152300"/>
            <a:ext cx="2130028" cy="2073745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606227" h="590209">
                <a:moveTo>
                  <a:pt x="206862" y="330101"/>
                </a:moveTo>
                <a:cubicBezTo>
                  <a:pt x="198811" y="340623"/>
                  <a:pt x="189101" y="349609"/>
                  <a:pt x="178207" y="356703"/>
                </a:cubicBezTo>
                <a:lnTo>
                  <a:pt x="208047" y="402813"/>
                </a:lnTo>
                <a:lnTo>
                  <a:pt x="237175" y="357767"/>
                </a:lnTo>
                <a:cubicBezTo>
                  <a:pt x="225690" y="350555"/>
                  <a:pt x="215388" y="341215"/>
                  <a:pt x="206862" y="330101"/>
                </a:cubicBezTo>
                <a:close/>
                <a:moveTo>
                  <a:pt x="433351" y="98156"/>
                </a:moveTo>
                <a:cubicBezTo>
                  <a:pt x="484267" y="98156"/>
                  <a:pt x="526302" y="137880"/>
                  <a:pt x="529972" y="187889"/>
                </a:cubicBezTo>
                <a:cubicBezTo>
                  <a:pt x="546431" y="193445"/>
                  <a:pt x="557680" y="208815"/>
                  <a:pt x="557680" y="226548"/>
                </a:cubicBezTo>
                <a:cubicBezTo>
                  <a:pt x="557680" y="228085"/>
                  <a:pt x="557561" y="229741"/>
                  <a:pt x="557443" y="231278"/>
                </a:cubicBezTo>
                <a:cubicBezTo>
                  <a:pt x="587755" y="248538"/>
                  <a:pt x="606227" y="280104"/>
                  <a:pt x="606227" y="315336"/>
                </a:cubicBezTo>
                <a:cubicBezTo>
                  <a:pt x="606227" y="368655"/>
                  <a:pt x="562771" y="412044"/>
                  <a:pt x="509369" y="412044"/>
                </a:cubicBezTo>
                <a:cubicBezTo>
                  <a:pt x="506291" y="412044"/>
                  <a:pt x="503212" y="411926"/>
                  <a:pt x="500133" y="411571"/>
                </a:cubicBezTo>
                <a:lnTo>
                  <a:pt x="462243" y="470092"/>
                </a:lnTo>
                <a:lnTo>
                  <a:pt x="478228" y="573657"/>
                </a:lnTo>
                <a:cubicBezTo>
                  <a:pt x="478820" y="577914"/>
                  <a:pt x="477754" y="582051"/>
                  <a:pt x="475031" y="585244"/>
                </a:cubicBezTo>
                <a:cubicBezTo>
                  <a:pt x="472307" y="588436"/>
                  <a:pt x="468163" y="590209"/>
                  <a:pt x="463664" y="590209"/>
                </a:cubicBezTo>
                <a:lnTo>
                  <a:pt x="403512" y="590209"/>
                </a:lnTo>
                <a:cubicBezTo>
                  <a:pt x="399013" y="590209"/>
                  <a:pt x="394868" y="588436"/>
                  <a:pt x="392145" y="585244"/>
                </a:cubicBezTo>
                <a:cubicBezTo>
                  <a:pt x="389422" y="582051"/>
                  <a:pt x="388356" y="577914"/>
                  <a:pt x="389066" y="573657"/>
                </a:cubicBezTo>
                <a:lnTo>
                  <a:pt x="405288" y="468319"/>
                </a:lnTo>
                <a:lnTo>
                  <a:pt x="374502" y="420792"/>
                </a:lnTo>
                <a:cubicBezTo>
                  <a:pt x="372726" y="418310"/>
                  <a:pt x="374029" y="415827"/>
                  <a:pt x="375094" y="415236"/>
                </a:cubicBezTo>
                <a:cubicBezTo>
                  <a:pt x="387764" y="409561"/>
                  <a:pt x="399605" y="402349"/>
                  <a:pt x="410261" y="393837"/>
                </a:cubicBezTo>
                <a:cubicBezTo>
                  <a:pt x="410972" y="393246"/>
                  <a:pt x="412630" y="392891"/>
                  <a:pt x="413695" y="394665"/>
                </a:cubicBezTo>
                <a:lnTo>
                  <a:pt x="434298" y="426231"/>
                </a:lnTo>
                <a:lnTo>
                  <a:pt x="454546" y="395019"/>
                </a:lnTo>
                <a:cubicBezTo>
                  <a:pt x="445666" y="388990"/>
                  <a:pt x="437732" y="381423"/>
                  <a:pt x="431220" y="372675"/>
                </a:cubicBezTo>
                <a:cubicBezTo>
                  <a:pt x="428378" y="368655"/>
                  <a:pt x="430036" y="363571"/>
                  <a:pt x="431812" y="361443"/>
                </a:cubicBezTo>
                <a:cubicBezTo>
                  <a:pt x="455020" y="332360"/>
                  <a:pt x="467334" y="297365"/>
                  <a:pt x="467334" y="260243"/>
                </a:cubicBezTo>
                <a:cubicBezTo>
                  <a:pt x="467334" y="222647"/>
                  <a:pt x="454073" y="185997"/>
                  <a:pt x="430036" y="156914"/>
                </a:cubicBezTo>
                <a:cubicBezTo>
                  <a:pt x="428615" y="155141"/>
                  <a:pt x="427786" y="152421"/>
                  <a:pt x="427786" y="150766"/>
                </a:cubicBezTo>
                <a:cubicBezTo>
                  <a:pt x="427431" y="137052"/>
                  <a:pt x="424115" y="123811"/>
                  <a:pt x="418076" y="111515"/>
                </a:cubicBezTo>
                <a:cubicBezTo>
                  <a:pt x="416774" y="108914"/>
                  <a:pt x="417011" y="105959"/>
                  <a:pt x="418432" y="103358"/>
                </a:cubicBezTo>
                <a:cubicBezTo>
                  <a:pt x="420089" y="100521"/>
                  <a:pt x="422813" y="98747"/>
                  <a:pt x="425891" y="98511"/>
                </a:cubicBezTo>
                <a:cubicBezTo>
                  <a:pt x="428378" y="98274"/>
                  <a:pt x="430864" y="98156"/>
                  <a:pt x="433351" y="98156"/>
                </a:cubicBezTo>
                <a:close/>
                <a:moveTo>
                  <a:pt x="206862" y="0"/>
                </a:moveTo>
                <a:cubicBezTo>
                  <a:pt x="267252" y="0"/>
                  <a:pt x="316865" y="46583"/>
                  <a:pt x="321720" y="105698"/>
                </a:cubicBezTo>
                <a:cubicBezTo>
                  <a:pt x="323260" y="105462"/>
                  <a:pt x="324799" y="105462"/>
                  <a:pt x="326220" y="105462"/>
                </a:cubicBezTo>
                <a:cubicBezTo>
                  <a:pt x="352625" y="105462"/>
                  <a:pt x="374176" y="126862"/>
                  <a:pt x="374176" y="153227"/>
                </a:cubicBezTo>
                <a:cubicBezTo>
                  <a:pt x="374176" y="159257"/>
                  <a:pt x="372992" y="165169"/>
                  <a:pt x="370860" y="170726"/>
                </a:cubicBezTo>
                <a:cubicBezTo>
                  <a:pt x="397740" y="192480"/>
                  <a:pt x="413725" y="225466"/>
                  <a:pt x="413725" y="260226"/>
                </a:cubicBezTo>
                <a:cubicBezTo>
                  <a:pt x="413725" y="323716"/>
                  <a:pt x="361980" y="375265"/>
                  <a:pt x="298512" y="375265"/>
                </a:cubicBezTo>
                <a:cubicBezTo>
                  <a:pt x="293183" y="375265"/>
                  <a:pt x="288092" y="374910"/>
                  <a:pt x="283000" y="374319"/>
                </a:cubicBezTo>
                <a:lnTo>
                  <a:pt x="239188" y="441829"/>
                </a:lnTo>
                <a:lnTo>
                  <a:pt x="259555" y="573657"/>
                </a:lnTo>
                <a:cubicBezTo>
                  <a:pt x="260147" y="577913"/>
                  <a:pt x="259081" y="582051"/>
                  <a:pt x="256358" y="585243"/>
                </a:cubicBezTo>
                <a:cubicBezTo>
                  <a:pt x="253634" y="588436"/>
                  <a:pt x="249490" y="590209"/>
                  <a:pt x="244990" y="590209"/>
                </a:cubicBezTo>
                <a:lnTo>
                  <a:pt x="169208" y="590209"/>
                </a:lnTo>
                <a:cubicBezTo>
                  <a:pt x="164708" y="590209"/>
                  <a:pt x="160682" y="588436"/>
                  <a:pt x="157841" y="585243"/>
                </a:cubicBezTo>
                <a:cubicBezTo>
                  <a:pt x="155236" y="582051"/>
                  <a:pt x="154052" y="577913"/>
                  <a:pt x="154762" y="573657"/>
                </a:cubicBezTo>
                <a:lnTo>
                  <a:pt x="175484" y="439583"/>
                </a:lnTo>
                <a:lnTo>
                  <a:pt x="132856" y="373965"/>
                </a:lnTo>
                <a:cubicBezTo>
                  <a:pt x="127172" y="374792"/>
                  <a:pt x="121252" y="375265"/>
                  <a:pt x="115213" y="375265"/>
                </a:cubicBezTo>
                <a:cubicBezTo>
                  <a:pt x="51745" y="375265"/>
                  <a:pt x="0" y="323716"/>
                  <a:pt x="0" y="260226"/>
                </a:cubicBezTo>
                <a:cubicBezTo>
                  <a:pt x="0" y="230669"/>
                  <a:pt x="11012" y="203121"/>
                  <a:pt x="31023" y="181721"/>
                </a:cubicBezTo>
                <a:cubicBezTo>
                  <a:pt x="20603" y="167770"/>
                  <a:pt x="14920" y="150863"/>
                  <a:pt x="14920" y="133246"/>
                </a:cubicBezTo>
                <a:cubicBezTo>
                  <a:pt x="14920" y="88555"/>
                  <a:pt x="51390" y="52140"/>
                  <a:pt x="96149" y="52140"/>
                </a:cubicBezTo>
                <a:cubicBezTo>
                  <a:pt x="100649" y="52140"/>
                  <a:pt x="105267" y="52495"/>
                  <a:pt x="109648" y="53322"/>
                </a:cubicBezTo>
                <a:cubicBezTo>
                  <a:pt x="130725" y="20336"/>
                  <a:pt x="167432" y="0"/>
                  <a:pt x="206862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87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>
            <a:extLst>
              <a:ext uri="{FF2B5EF4-FFF2-40B4-BE49-F238E27FC236}">
                <a16:creationId xmlns:a16="http://schemas.microsoft.com/office/drawing/2014/main" id="{334C8793-E744-E70D-7940-02A45DB4F6A6}"/>
              </a:ext>
            </a:extLst>
          </p:cNvPr>
          <p:cNvGrpSpPr/>
          <p:nvPr/>
        </p:nvGrpSpPr>
        <p:grpSpPr>
          <a:xfrm>
            <a:off x="342900" y="3255037"/>
            <a:ext cx="3747749" cy="1370303"/>
            <a:chOff x="342900" y="3255037"/>
            <a:chExt cx="3747749" cy="1370303"/>
          </a:xfrm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E7942E4A-C0E4-47B6-A168-C9DA820B0005}"/>
                </a:ext>
              </a:extLst>
            </p:cNvPr>
            <p:cNvSpPr/>
            <p:nvPr/>
          </p:nvSpPr>
          <p:spPr>
            <a:xfrm>
              <a:off x="342900" y="3255037"/>
              <a:ext cx="3747749" cy="1370303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Helvetica"/>
                <a:ea typeface="思源黑体 CN Regular"/>
                <a:cs typeface="+mn-cs"/>
              </a:endParaRPr>
            </a:p>
          </p:txBody>
        </p:sp>
        <p:grpSp>
          <p:nvGrpSpPr>
            <p:cNvPr id="64" name="组合 63">
              <a:extLst>
                <a:ext uri="{FF2B5EF4-FFF2-40B4-BE49-F238E27FC236}">
                  <a16:creationId xmlns:a16="http://schemas.microsoft.com/office/drawing/2014/main" id="{FC31E56C-B88E-42E0-94B0-CFB12AABC445}"/>
                </a:ext>
              </a:extLst>
            </p:cNvPr>
            <p:cNvGrpSpPr/>
            <p:nvPr/>
          </p:nvGrpSpPr>
          <p:grpSpPr>
            <a:xfrm>
              <a:off x="653155" y="3445476"/>
              <a:ext cx="3270352" cy="1135555"/>
              <a:chOff x="653155" y="3459479"/>
              <a:chExt cx="3270352" cy="1135555"/>
            </a:xfrm>
          </p:grpSpPr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651AB36A-013F-4D59-AF3E-93E1907331B9}"/>
                  </a:ext>
                </a:extLst>
              </p:cNvPr>
              <p:cNvSpPr txBox="1"/>
              <p:nvPr/>
            </p:nvSpPr>
            <p:spPr>
              <a:xfrm>
                <a:off x="653155" y="3858229"/>
                <a:ext cx="3270352" cy="7368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且要在那些蒙憐憫、早豫備得榮耀的器皿上，彰顯祂榮耀的豐富；這器皿就是我們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… 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羅九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23~24</a:t>
                </a:r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545D3D5E-D95F-4690-A4AD-7A0584B06A1F}"/>
                  </a:ext>
                </a:extLst>
              </p:cNvPr>
              <p:cNvSpPr txBox="1"/>
              <p:nvPr/>
            </p:nvSpPr>
            <p:spPr>
              <a:xfrm>
                <a:off x="653156" y="3459479"/>
                <a:ext cx="2031325" cy="36093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早豫備得榮耀的器皿</a:t>
                </a: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Helvetica85-Heavy"/>
                  <a:ea typeface="思源黑体 CN Bold"/>
                  <a:cs typeface="+mn-cs"/>
                </a:endParaRPr>
              </a:p>
            </p:txBody>
          </p:sp>
        </p:grp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D2780C33-24C8-F83F-0A74-CA4299CDC6FC}"/>
              </a:ext>
            </a:extLst>
          </p:cNvPr>
          <p:cNvGrpSpPr/>
          <p:nvPr/>
        </p:nvGrpSpPr>
        <p:grpSpPr>
          <a:xfrm>
            <a:off x="6183651" y="1296884"/>
            <a:ext cx="5665449" cy="1795244"/>
            <a:chOff x="6183651" y="1296884"/>
            <a:chExt cx="5665449" cy="1795244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0EF5CA96-AA6E-46D3-B072-F099D28B4A44}"/>
                </a:ext>
              </a:extLst>
            </p:cNvPr>
            <p:cNvSpPr/>
            <p:nvPr/>
          </p:nvSpPr>
          <p:spPr>
            <a:xfrm>
              <a:off x="6183651" y="1296884"/>
              <a:ext cx="5665449" cy="1795244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Helvetica"/>
                <a:ea typeface="思源黑体 CN Regular"/>
                <a:cs typeface="+mn-cs"/>
              </a:endParaRPr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D515F379-0570-43A4-91C7-363CA509DCAD}"/>
                </a:ext>
              </a:extLst>
            </p:cNvPr>
            <p:cNvGrpSpPr/>
            <p:nvPr/>
          </p:nvGrpSpPr>
          <p:grpSpPr>
            <a:xfrm>
              <a:off x="6493906" y="1603814"/>
              <a:ext cx="5044938" cy="1139850"/>
              <a:chOff x="653155" y="1603814"/>
              <a:chExt cx="5044938" cy="1139850"/>
            </a:xfrm>
          </p:grpSpPr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DCD2B463-AE85-4C7C-BD03-1EA43FD54005}"/>
                  </a:ext>
                </a:extLst>
              </p:cNvPr>
              <p:cNvSpPr txBox="1"/>
              <p:nvPr/>
            </p:nvSpPr>
            <p:spPr>
              <a:xfrm>
                <a:off x="653155" y="2002564"/>
                <a:ext cx="5044938" cy="741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神說，我們要按著我們的形像，照著我們的樣式造人，使他們管理海裏的魚、空中的鳥、地上的牲畜、和全地、並地上所爬的一切爬物。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創一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26</a:t>
                </a:r>
              </a:p>
            </p:txBody>
          </p:sp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B160EF3E-10CE-41CA-938A-7F6F31778F8A}"/>
                  </a:ext>
                </a:extLst>
              </p:cNvPr>
              <p:cNvSpPr txBox="1"/>
              <p:nvPr/>
            </p:nvSpPr>
            <p:spPr>
              <a:xfrm>
                <a:off x="653156" y="1603814"/>
                <a:ext cx="2031325" cy="36093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按著神的形像和樣式</a:t>
                </a: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Helvetica85-Heavy"/>
                  <a:ea typeface="思源黑体 CN Bold"/>
                  <a:cs typeface="+mn-cs"/>
                </a:endParaRPr>
              </a:p>
            </p:txBody>
          </p:sp>
        </p:grp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D4CFA739-6CFD-9803-B3EA-17952BB83162}"/>
              </a:ext>
            </a:extLst>
          </p:cNvPr>
          <p:cNvGrpSpPr/>
          <p:nvPr/>
        </p:nvGrpSpPr>
        <p:grpSpPr>
          <a:xfrm>
            <a:off x="342900" y="1296884"/>
            <a:ext cx="5665449" cy="1795244"/>
            <a:chOff x="342900" y="1296884"/>
            <a:chExt cx="5665449" cy="1795244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85233EF1-2FCC-459C-99E2-9DACF6553E90}"/>
                </a:ext>
              </a:extLst>
            </p:cNvPr>
            <p:cNvSpPr/>
            <p:nvPr/>
          </p:nvSpPr>
          <p:spPr>
            <a:xfrm>
              <a:off x="342900" y="1296884"/>
              <a:ext cx="5665449" cy="1795244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ea typeface="思源黑体 CN Regular"/>
              </a:endParaRPr>
            </a:p>
          </p:txBody>
        </p: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13AE7078-CB95-4536-8446-8E5EF47CF48A}"/>
                </a:ext>
              </a:extLst>
            </p:cNvPr>
            <p:cNvGrpSpPr/>
            <p:nvPr/>
          </p:nvGrpSpPr>
          <p:grpSpPr>
            <a:xfrm>
              <a:off x="653155" y="1603814"/>
              <a:ext cx="5044938" cy="1139850"/>
              <a:chOff x="6493906" y="1603814"/>
              <a:chExt cx="5044938" cy="1139850"/>
            </a:xfrm>
          </p:grpSpPr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0A84413A-FF3C-4293-A12F-440D6B5DC00F}"/>
                  </a:ext>
                </a:extLst>
              </p:cNvPr>
              <p:cNvSpPr txBox="1"/>
              <p:nvPr/>
            </p:nvSpPr>
            <p:spPr>
              <a:xfrm>
                <a:off x="6493906" y="2002564"/>
                <a:ext cx="5044938" cy="741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耶和華神在東方的伊甸栽植了一個園子，把所塑造的人安放在那裏。耶和華神使各樣的樹從地裏長出來，可以悅人的眼目，也好作食物；園子當中有生命樹，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…』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創二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8~9</a:t>
                </a:r>
              </a:p>
            </p:txBody>
          </p:sp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8C325545-31F2-460F-B812-716779A3E52B}"/>
                  </a:ext>
                </a:extLst>
              </p:cNvPr>
              <p:cNvSpPr txBox="1"/>
              <p:nvPr/>
            </p:nvSpPr>
            <p:spPr>
              <a:xfrm>
                <a:off x="6493907" y="1603814"/>
                <a:ext cx="2236510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被造的目的為著盛裝神</a:t>
                </a:r>
              </a:p>
            </p:txBody>
          </p:sp>
        </p:grp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7FD0939C-8F70-C71D-8667-B605EBC3B0F7}"/>
              </a:ext>
            </a:extLst>
          </p:cNvPr>
          <p:cNvGrpSpPr/>
          <p:nvPr/>
        </p:nvGrpSpPr>
        <p:grpSpPr>
          <a:xfrm>
            <a:off x="342900" y="4788249"/>
            <a:ext cx="5665449" cy="1795244"/>
            <a:chOff x="342900" y="4788249"/>
            <a:chExt cx="5665449" cy="1795244"/>
          </a:xfrm>
        </p:grpSpPr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1EDF78C3-0F91-4530-8B7F-1EE17132DFDE}"/>
                </a:ext>
              </a:extLst>
            </p:cNvPr>
            <p:cNvSpPr/>
            <p:nvPr/>
          </p:nvSpPr>
          <p:spPr>
            <a:xfrm>
              <a:off x="342900" y="4788249"/>
              <a:ext cx="5665449" cy="1795244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ea typeface="思源黑体 CN Regular"/>
              </a:endParaRPr>
            </a:p>
          </p:txBody>
        </p: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45E7D02C-4211-4AB9-BF2E-7E6054027908}"/>
                </a:ext>
              </a:extLst>
            </p:cNvPr>
            <p:cNvGrpSpPr/>
            <p:nvPr/>
          </p:nvGrpSpPr>
          <p:grpSpPr>
            <a:xfrm>
              <a:off x="653155" y="5115946"/>
              <a:ext cx="5044938" cy="1361449"/>
              <a:chOff x="6493906" y="1603814"/>
              <a:chExt cx="5044938" cy="1361449"/>
            </a:xfrm>
          </p:grpSpPr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1BF2F2B8-04AD-45B1-BD96-90362BC0B4FC}"/>
                  </a:ext>
                </a:extLst>
              </p:cNvPr>
              <p:cNvSpPr txBox="1"/>
              <p:nvPr/>
            </p:nvSpPr>
            <p:spPr>
              <a:xfrm>
                <a:off x="6493906" y="2002564"/>
                <a:ext cx="5044938" cy="9626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耶和華神用地上的塵土塑造人，將生命之氣吹在他鼻孔裏，人就成了活的魂。 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創二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7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且願和平的神，親自全然聖別你們，又願你們的靈、與魂、與身子得蒙保守，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…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。 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帖前五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23</a:t>
                </a:r>
              </a:p>
            </p:txBody>
          </p:sp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A29D9436-1EC7-444E-A4F9-A54DC4B97129}"/>
                  </a:ext>
                </a:extLst>
              </p:cNvPr>
              <p:cNvSpPr txBox="1"/>
              <p:nvPr/>
            </p:nvSpPr>
            <p:spPr>
              <a:xfrm>
                <a:off x="6493907" y="1603814"/>
                <a:ext cx="1005403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人是器皿</a:t>
                </a:r>
              </a:p>
            </p:txBody>
          </p:sp>
        </p:grp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4E37EAC6-DB97-2217-8639-77F26E097FC6}"/>
              </a:ext>
            </a:extLst>
          </p:cNvPr>
          <p:cNvGrpSpPr/>
          <p:nvPr/>
        </p:nvGrpSpPr>
        <p:grpSpPr>
          <a:xfrm>
            <a:off x="6183651" y="4788249"/>
            <a:ext cx="5665449" cy="1795244"/>
            <a:chOff x="6183651" y="4788249"/>
            <a:chExt cx="5665449" cy="1795244"/>
          </a:xfrm>
        </p:grpSpPr>
        <p:sp>
          <p:nvSpPr>
            <p:cNvPr id="41" name="矩形: 圆角 40">
              <a:extLst>
                <a:ext uri="{FF2B5EF4-FFF2-40B4-BE49-F238E27FC236}">
                  <a16:creationId xmlns:a16="http://schemas.microsoft.com/office/drawing/2014/main" id="{7192602C-C4D4-4A85-8002-E08A9C17AE0F}"/>
                </a:ext>
              </a:extLst>
            </p:cNvPr>
            <p:cNvSpPr/>
            <p:nvPr/>
          </p:nvSpPr>
          <p:spPr>
            <a:xfrm>
              <a:off x="6183651" y="4788249"/>
              <a:ext cx="5665449" cy="1795244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ea typeface="思源黑体 CN Regular"/>
              </a:endParaRPr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A648883D-FF8C-40F6-918A-886C7B776F95}"/>
                </a:ext>
              </a:extLst>
            </p:cNvPr>
            <p:cNvGrpSpPr/>
            <p:nvPr/>
          </p:nvGrpSpPr>
          <p:grpSpPr>
            <a:xfrm>
              <a:off x="6493906" y="5115946"/>
              <a:ext cx="5044938" cy="1139850"/>
              <a:chOff x="6493906" y="1603814"/>
              <a:chExt cx="5044938" cy="1139850"/>
            </a:xfrm>
          </p:grpSpPr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AE7DE9FA-B492-44A9-984F-9F72A4DB9B60}"/>
                  </a:ext>
                </a:extLst>
              </p:cNvPr>
              <p:cNvSpPr txBox="1"/>
              <p:nvPr/>
            </p:nvSpPr>
            <p:spPr>
              <a:xfrm>
                <a:off x="6493906" y="2002564"/>
                <a:ext cx="5044938" cy="741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鋪張諸天、建立地基、造人裏面之靈的耶和華說， 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亞十二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1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神造萬物，各按其時成為美好，又將永遠安置在世人心裏。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…』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傳三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11</a:t>
                </a:r>
              </a:p>
            </p:txBody>
          </p:sp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6CA172EE-81F5-4D21-97F1-31FBF5C9325C}"/>
                  </a:ext>
                </a:extLst>
              </p:cNvPr>
              <p:cNvSpPr txBox="1"/>
              <p:nvPr/>
            </p:nvSpPr>
            <p:spPr>
              <a:xfrm>
                <a:off x="6493907" y="1603814"/>
                <a:ext cx="800219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人有靈</a:t>
                </a:r>
              </a:p>
            </p:txBody>
          </p:sp>
        </p:grp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A074A26F-B49A-9A28-0E39-562DC9B5EF22}"/>
              </a:ext>
            </a:extLst>
          </p:cNvPr>
          <p:cNvGrpSpPr/>
          <p:nvPr/>
        </p:nvGrpSpPr>
        <p:grpSpPr>
          <a:xfrm>
            <a:off x="4265951" y="3255037"/>
            <a:ext cx="3660098" cy="1370303"/>
            <a:chOff x="4265951" y="3255037"/>
            <a:chExt cx="3660098" cy="1370303"/>
          </a:xfrm>
        </p:grpSpPr>
        <p:sp>
          <p:nvSpPr>
            <p:cNvPr id="23" name="矩形: 圆角 22">
              <a:extLst>
                <a:ext uri="{FF2B5EF4-FFF2-40B4-BE49-F238E27FC236}">
                  <a16:creationId xmlns:a16="http://schemas.microsoft.com/office/drawing/2014/main" id="{877F0999-BBB0-450F-A159-9F8B78278431}"/>
                </a:ext>
              </a:extLst>
            </p:cNvPr>
            <p:cNvSpPr/>
            <p:nvPr/>
          </p:nvSpPr>
          <p:spPr>
            <a:xfrm>
              <a:off x="4265951" y="3255037"/>
              <a:ext cx="3660098" cy="1370303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Helvetica"/>
                <a:ea typeface="思源黑体 CN Regular"/>
                <a:cs typeface="+mn-cs"/>
              </a:endParaRPr>
            </a:p>
          </p:txBody>
        </p:sp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6E3A9A40-F974-4DE5-AB50-5C52A8FD32A1}"/>
                </a:ext>
              </a:extLst>
            </p:cNvPr>
            <p:cNvGrpSpPr/>
            <p:nvPr/>
          </p:nvGrpSpPr>
          <p:grpSpPr>
            <a:xfrm>
              <a:off x="4460824" y="3445476"/>
              <a:ext cx="3270352" cy="1139850"/>
              <a:chOff x="653155" y="3459479"/>
              <a:chExt cx="3270352" cy="1139850"/>
            </a:xfrm>
          </p:grpSpPr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33876800-3185-430C-AC04-FAB9AF5190C6}"/>
                  </a:ext>
                </a:extLst>
              </p:cNvPr>
              <p:cNvSpPr txBox="1"/>
              <p:nvPr/>
            </p:nvSpPr>
            <p:spPr>
              <a:xfrm>
                <a:off x="653155" y="3858229"/>
                <a:ext cx="3270352" cy="741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我觀看你指頭所造的天，並你所陳設的月亮星宿，便說，人算甚麼，你竟顧念他？世人算甚麼，你竟眷顧他？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詩篇八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3~4</a:t>
                </a:r>
              </a:p>
            </p:txBody>
          </p:sp>
          <p:sp>
            <p:nvSpPr>
              <p:cNvPr id="68" name="文本框 67">
                <a:extLst>
                  <a:ext uri="{FF2B5EF4-FFF2-40B4-BE49-F238E27FC236}">
                    <a16:creationId xmlns:a16="http://schemas.microsoft.com/office/drawing/2014/main" id="{CCC88BCA-317E-4F9E-B259-D05A982234B2}"/>
                  </a:ext>
                </a:extLst>
              </p:cNvPr>
              <p:cNvSpPr txBox="1"/>
              <p:nvPr/>
            </p:nvSpPr>
            <p:spPr>
              <a:xfrm>
                <a:off x="653156" y="3459479"/>
                <a:ext cx="389850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人</a:t>
                </a:r>
              </a:p>
            </p:txBody>
          </p:sp>
        </p:grpSp>
      </p:grpSp>
      <p:sp>
        <p:nvSpPr>
          <p:cNvPr id="14" name="文本框 1">
            <a:extLst>
              <a:ext uri="{FF2B5EF4-FFF2-40B4-BE49-F238E27FC236}">
                <a16:creationId xmlns:a16="http://schemas.microsoft.com/office/drawing/2014/main" id="{48792827-7467-5A46-B680-B10306A43585}"/>
              </a:ext>
            </a:extLst>
          </p:cNvPr>
          <p:cNvSpPr txBox="1"/>
          <p:nvPr/>
        </p:nvSpPr>
        <p:spPr>
          <a:xfrm>
            <a:off x="4157008" y="367316"/>
            <a:ext cx="3877986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85-Heavy"/>
                <a:ea typeface="思源黑体 CN Bold"/>
                <a:cs typeface="+mn-cs"/>
              </a:rPr>
              <a:t>神創造的奧秘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85-Heavy"/>
              <a:ea typeface="思源黑体 CN Bold"/>
              <a:cs typeface="+mn-cs"/>
            </a:endParaRPr>
          </a:p>
        </p:txBody>
      </p:sp>
      <p:sp>
        <p:nvSpPr>
          <p:cNvPr id="2" name="night-protrait_98071">
            <a:extLst>
              <a:ext uri="{FF2B5EF4-FFF2-40B4-BE49-F238E27FC236}">
                <a16:creationId xmlns:a16="http://schemas.microsoft.com/office/drawing/2014/main" id="{311B75A6-56F9-B280-DA1E-8A80D63288BD}"/>
              </a:ext>
            </a:extLst>
          </p:cNvPr>
          <p:cNvSpPr/>
          <p:nvPr/>
        </p:nvSpPr>
        <p:spPr>
          <a:xfrm flipH="1">
            <a:off x="6806132" y="3402954"/>
            <a:ext cx="975987" cy="1131591"/>
          </a:xfrm>
          <a:custGeom>
            <a:avLst/>
            <a:gdLst>
              <a:gd name="connsiteX0" fmla="*/ 74057 w 540823"/>
              <a:gd name="connsiteY0" fmla="*/ 331813 h 604125"/>
              <a:gd name="connsiteX1" fmla="*/ 162865 w 540823"/>
              <a:gd name="connsiteY1" fmla="*/ 366792 h 604125"/>
              <a:gd name="connsiteX2" fmla="*/ 251673 w 540823"/>
              <a:gd name="connsiteY2" fmla="*/ 331813 h 604125"/>
              <a:gd name="connsiteX3" fmla="*/ 325730 w 540823"/>
              <a:gd name="connsiteY3" fmla="*/ 468046 h 604125"/>
              <a:gd name="connsiteX4" fmla="*/ 325730 w 540823"/>
              <a:gd name="connsiteY4" fmla="*/ 574056 h 604125"/>
              <a:gd name="connsiteX5" fmla="*/ 295615 w 540823"/>
              <a:gd name="connsiteY5" fmla="*/ 604125 h 604125"/>
              <a:gd name="connsiteX6" fmla="*/ 30115 w 540823"/>
              <a:gd name="connsiteY6" fmla="*/ 604125 h 604125"/>
              <a:gd name="connsiteX7" fmla="*/ 0 w 540823"/>
              <a:gd name="connsiteY7" fmla="*/ 574056 h 604125"/>
              <a:gd name="connsiteX8" fmla="*/ 0 w 540823"/>
              <a:gd name="connsiteY8" fmla="*/ 468046 h 604125"/>
              <a:gd name="connsiteX9" fmla="*/ 74057 w 540823"/>
              <a:gd name="connsiteY9" fmla="*/ 331813 h 604125"/>
              <a:gd name="connsiteX10" fmla="*/ 162865 w 540823"/>
              <a:gd name="connsiteY10" fmla="*/ 137688 h 604125"/>
              <a:gd name="connsiteX11" fmla="*/ 262292 w 540823"/>
              <a:gd name="connsiteY11" fmla="*/ 236903 h 604125"/>
              <a:gd name="connsiteX12" fmla="*/ 162865 w 540823"/>
              <a:gd name="connsiteY12" fmla="*/ 336118 h 604125"/>
              <a:gd name="connsiteX13" fmla="*/ 63438 w 540823"/>
              <a:gd name="connsiteY13" fmla="*/ 236903 h 604125"/>
              <a:gd name="connsiteX14" fmla="*/ 162865 w 540823"/>
              <a:gd name="connsiteY14" fmla="*/ 137688 h 604125"/>
              <a:gd name="connsiteX15" fmla="*/ 409924 w 540823"/>
              <a:gd name="connsiteY15" fmla="*/ 395 h 604125"/>
              <a:gd name="connsiteX16" fmla="*/ 422675 w 540823"/>
              <a:gd name="connsiteY16" fmla="*/ 4691 h 604125"/>
              <a:gd name="connsiteX17" fmla="*/ 423750 w 540823"/>
              <a:gd name="connsiteY17" fmla="*/ 18193 h 604125"/>
              <a:gd name="connsiteX18" fmla="*/ 411307 w 540823"/>
              <a:gd name="connsiteY18" fmla="*/ 130656 h 604125"/>
              <a:gd name="connsiteX19" fmla="*/ 530209 w 540823"/>
              <a:gd name="connsiteY19" fmla="*/ 232532 h 604125"/>
              <a:gd name="connsiteX20" fmla="*/ 540348 w 540823"/>
              <a:gd name="connsiteY20" fmla="*/ 241431 h 604125"/>
              <a:gd name="connsiteX21" fmla="*/ 536047 w 540823"/>
              <a:gd name="connsiteY21" fmla="*/ 254319 h 604125"/>
              <a:gd name="connsiteX22" fmla="*/ 446332 w 540823"/>
              <a:gd name="connsiteY22" fmla="*/ 285311 h 604125"/>
              <a:gd name="connsiteX23" fmla="*/ 301314 w 540823"/>
              <a:gd name="connsiteY23" fmla="*/ 140475 h 604125"/>
              <a:gd name="connsiteX24" fmla="*/ 409924 w 540823"/>
              <a:gd name="connsiteY24" fmla="*/ 395 h 60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40823" h="604125">
                <a:moveTo>
                  <a:pt x="74057" y="331813"/>
                </a:moveTo>
                <a:cubicBezTo>
                  <a:pt x="97412" y="353445"/>
                  <a:pt x="128602" y="366792"/>
                  <a:pt x="162865" y="366792"/>
                </a:cubicBezTo>
                <a:cubicBezTo>
                  <a:pt x="197128" y="366792"/>
                  <a:pt x="228318" y="353445"/>
                  <a:pt x="251673" y="331813"/>
                </a:cubicBezTo>
                <a:cubicBezTo>
                  <a:pt x="296230" y="360808"/>
                  <a:pt x="325730" y="410975"/>
                  <a:pt x="325730" y="468046"/>
                </a:cubicBezTo>
                <a:lnTo>
                  <a:pt x="325730" y="574056"/>
                </a:lnTo>
                <a:cubicBezTo>
                  <a:pt x="325730" y="590624"/>
                  <a:pt x="312209" y="604125"/>
                  <a:pt x="295615" y="604125"/>
                </a:cubicBezTo>
                <a:lnTo>
                  <a:pt x="30115" y="604125"/>
                </a:lnTo>
                <a:cubicBezTo>
                  <a:pt x="13521" y="604125"/>
                  <a:pt x="0" y="590624"/>
                  <a:pt x="0" y="574056"/>
                </a:cubicBezTo>
                <a:lnTo>
                  <a:pt x="0" y="468046"/>
                </a:lnTo>
                <a:cubicBezTo>
                  <a:pt x="0" y="410975"/>
                  <a:pt x="29500" y="360808"/>
                  <a:pt x="74057" y="331813"/>
                </a:cubicBezTo>
                <a:close/>
                <a:moveTo>
                  <a:pt x="162865" y="137688"/>
                </a:moveTo>
                <a:cubicBezTo>
                  <a:pt x="217777" y="137688"/>
                  <a:pt x="262292" y="182108"/>
                  <a:pt x="262292" y="236903"/>
                </a:cubicBezTo>
                <a:cubicBezTo>
                  <a:pt x="262292" y="291698"/>
                  <a:pt x="217777" y="336118"/>
                  <a:pt x="162865" y="336118"/>
                </a:cubicBezTo>
                <a:cubicBezTo>
                  <a:pt x="107953" y="336118"/>
                  <a:pt x="63438" y="291698"/>
                  <a:pt x="63438" y="236903"/>
                </a:cubicBezTo>
                <a:cubicBezTo>
                  <a:pt x="63438" y="182108"/>
                  <a:pt x="107953" y="137688"/>
                  <a:pt x="162865" y="137688"/>
                </a:cubicBezTo>
                <a:close/>
                <a:moveTo>
                  <a:pt x="409924" y="395"/>
                </a:moveTo>
                <a:cubicBezTo>
                  <a:pt x="414686" y="-832"/>
                  <a:pt x="419756" y="856"/>
                  <a:pt x="422675" y="4691"/>
                </a:cubicBezTo>
                <a:cubicBezTo>
                  <a:pt x="425747" y="8681"/>
                  <a:pt x="426054" y="13897"/>
                  <a:pt x="423750" y="18193"/>
                </a:cubicBezTo>
                <a:cubicBezTo>
                  <a:pt x="405162" y="51333"/>
                  <a:pt x="399631" y="91532"/>
                  <a:pt x="411307" y="130656"/>
                </a:cubicBezTo>
                <a:cubicBezTo>
                  <a:pt x="428051" y="186657"/>
                  <a:pt x="475828" y="224860"/>
                  <a:pt x="530209" y="232532"/>
                </a:cubicBezTo>
                <a:cubicBezTo>
                  <a:pt x="535125" y="233146"/>
                  <a:pt x="539119" y="236674"/>
                  <a:pt x="540348" y="241431"/>
                </a:cubicBezTo>
                <a:cubicBezTo>
                  <a:pt x="541731" y="246187"/>
                  <a:pt x="540041" y="251250"/>
                  <a:pt x="536047" y="254319"/>
                </a:cubicBezTo>
                <a:cubicBezTo>
                  <a:pt x="511468" y="273804"/>
                  <a:pt x="480283" y="285311"/>
                  <a:pt x="446332" y="285311"/>
                </a:cubicBezTo>
                <a:cubicBezTo>
                  <a:pt x="366296" y="285311"/>
                  <a:pt x="301314" y="220564"/>
                  <a:pt x="301314" y="140475"/>
                </a:cubicBezTo>
                <a:cubicBezTo>
                  <a:pt x="301314" y="73120"/>
                  <a:pt x="347400" y="16505"/>
                  <a:pt x="409924" y="39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night-protrait_98071">
            <a:extLst>
              <a:ext uri="{FF2B5EF4-FFF2-40B4-BE49-F238E27FC236}">
                <a16:creationId xmlns:a16="http://schemas.microsoft.com/office/drawing/2014/main" id="{3EBE9345-55CD-253D-CC63-0A2230AF062C}"/>
              </a:ext>
            </a:extLst>
          </p:cNvPr>
          <p:cNvSpPr/>
          <p:nvPr/>
        </p:nvSpPr>
        <p:spPr>
          <a:xfrm flipH="1">
            <a:off x="9665292" y="1549838"/>
            <a:ext cx="1334243" cy="1433053"/>
          </a:xfrm>
          <a:custGeom>
            <a:avLst/>
            <a:gdLst>
              <a:gd name="connsiteX0" fmla="*/ 39768 w 563598"/>
              <a:gd name="connsiteY0" fmla="*/ 128716 h 605336"/>
              <a:gd name="connsiteX1" fmla="*/ 220149 w 563598"/>
              <a:gd name="connsiteY1" fmla="*/ 128716 h 605336"/>
              <a:gd name="connsiteX2" fmla="*/ 245815 w 563598"/>
              <a:gd name="connsiteY2" fmla="*/ 152051 h 605336"/>
              <a:gd name="connsiteX3" fmla="*/ 259867 w 563598"/>
              <a:gd name="connsiteY3" fmla="*/ 354910 h 605336"/>
              <a:gd name="connsiteX4" fmla="*/ 259867 w 563598"/>
              <a:gd name="connsiteY4" fmla="*/ 356628 h 605336"/>
              <a:gd name="connsiteX5" fmla="*/ 435228 w 563598"/>
              <a:gd name="connsiteY5" fmla="*/ 435796 h 605336"/>
              <a:gd name="connsiteX6" fmla="*/ 427485 w 563598"/>
              <a:gd name="connsiteY6" fmla="*/ 411172 h 605336"/>
              <a:gd name="connsiteX7" fmla="*/ 455732 w 563598"/>
              <a:gd name="connsiteY7" fmla="*/ 376670 h 605336"/>
              <a:gd name="connsiteX8" fmla="*/ 456162 w 563598"/>
              <a:gd name="connsiteY8" fmla="*/ 376241 h 605336"/>
              <a:gd name="connsiteX9" fmla="*/ 493730 w 563598"/>
              <a:gd name="connsiteY9" fmla="*/ 349040 h 605336"/>
              <a:gd name="connsiteX10" fmla="*/ 533018 w 563598"/>
              <a:gd name="connsiteY10" fmla="*/ 388409 h 605336"/>
              <a:gd name="connsiteX11" fmla="*/ 554669 w 563598"/>
              <a:gd name="connsiteY11" fmla="*/ 388409 h 605336"/>
              <a:gd name="connsiteX12" fmla="*/ 560261 w 563598"/>
              <a:gd name="connsiteY12" fmla="*/ 390127 h 605336"/>
              <a:gd name="connsiteX13" fmla="*/ 562985 w 563598"/>
              <a:gd name="connsiteY13" fmla="*/ 400006 h 605336"/>
              <a:gd name="connsiteX14" fmla="*/ 553809 w 563598"/>
              <a:gd name="connsiteY14" fmla="*/ 424200 h 605336"/>
              <a:gd name="connsiteX15" fmla="*/ 532444 w 563598"/>
              <a:gd name="connsiteY15" fmla="*/ 438945 h 605336"/>
              <a:gd name="connsiteX16" fmla="*/ 522120 w 563598"/>
              <a:gd name="connsiteY16" fmla="*/ 438945 h 605336"/>
              <a:gd name="connsiteX17" fmla="*/ 503767 w 563598"/>
              <a:gd name="connsiteY17" fmla="*/ 457413 h 605336"/>
              <a:gd name="connsiteX18" fmla="*/ 503767 w 563598"/>
              <a:gd name="connsiteY18" fmla="*/ 492917 h 605336"/>
              <a:gd name="connsiteX19" fmla="*/ 481542 w 563598"/>
              <a:gd name="connsiteY19" fmla="*/ 537583 h 605336"/>
              <a:gd name="connsiteX20" fmla="*/ 481542 w 563598"/>
              <a:gd name="connsiteY20" fmla="*/ 581247 h 605336"/>
              <a:gd name="connsiteX21" fmla="*/ 493586 w 563598"/>
              <a:gd name="connsiteY21" fmla="*/ 581247 h 605336"/>
              <a:gd name="connsiteX22" fmla="*/ 505631 w 563598"/>
              <a:gd name="connsiteY22" fmla="*/ 593702 h 605336"/>
              <a:gd name="connsiteX23" fmla="*/ 493156 w 563598"/>
              <a:gd name="connsiteY23" fmla="*/ 605298 h 605336"/>
              <a:gd name="connsiteX24" fmla="*/ 469497 w 563598"/>
              <a:gd name="connsiteY24" fmla="*/ 605298 h 605336"/>
              <a:gd name="connsiteX25" fmla="*/ 457453 w 563598"/>
              <a:gd name="connsiteY25" fmla="*/ 593273 h 605336"/>
              <a:gd name="connsiteX26" fmla="*/ 457453 w 563598"/>
              <a:gd name="connsiteY26" fmla="*/ 550038 h 605336"/>
              <a:gd name="connsiteX27" fmla="*/ 406264 w 563598"/>
              <a:gd name="connsiteY27" fmla="*/ 573373 h 605336"/>
              <a:gd name="connsiteX28" fmla="*/ 402536 w 563598"/>
              <a:gd name="connsiteY28" fmla="*/ 581247 h 605336"/>
              <a:gd name="connsiteX29" fmla="*/ 427485 w 563598"/>
              <a:gd name="connsiteY29" fmla="*/ 581247 h 605336"/>
              <a:gd name="connsiteX30" fmla="*/ 439530 w 563598"/>
              <a:gd name="connsiteY30" fmla="*/ 593702 h 605336"/>
              <a:gd name="connsiteX31" fmla="*/ 426912 w 563598"/>
              <a:gd name="connsiteY31" fmla="*/ 605298 h 605336"/>
              <a:gd name="connsiteX32" fmla="*/ 361384 w 563598"/>
              <a:gd name="connsiteY32" fmla="*/ 605298 h 605336"/>
              <a:gd name="connsiteX33" fmla="*/ 317221 w 563598"/>
              <a:gd name="connsiteY33" fmla="*/ 575521 h 605336"/>
              <a:gd name="connsiteX34" fmla="*/ 287683 w 563598"/>
              <a:gd name="connsiteY34" fmla="*/ 512673 h 605336"/>
              <a:gd name="connsiteX35" fmla="*/ 301018 w 563598"/>
              <a:gd name="connsiteY35" fmla="*/ 502222 h 605336"/>
              <a:gd name="connsiteX36" fmla="*/ 311486 w 563598"/>
              <a:gd name="connsiteY36" fmla="*/ 515680 h 605336"/>
              <a:gd name="connsiteX37" fmla="*/ 315500 w 563598"/>
              <a:gd name="connsiteY37" fmla="*/ 543166 h 605336"/>
              <a:gd name="connsiteX38" fmla="*/ 356079 w 563598"/>
              <a:gd name="connsiteY38" fmla="*/ 492917 h 605336"/>
              <a:gd name="connsiteX39" fmla="*/ 410566 w 563598"/>
              <a:gd name="connsiteY39" fmla="*/ 468580 h 605336"/>
              <a:gd name="connsiteX40" fmla="*/ 426338 w 563598"/>
              <a:gd name="connsiteY40" fmla="*/ 458845 h 605336"/>
              <a:gd name="connsiteX41" fmla="*/ 247535 w 563598"/>
              <a:gd name="connsiteY41" fmla="*/ 378102 h 605336"/>
              <a:gd name="connsiteX42" fmla="*/ 236495 w 563598"/>
              <a:gd name="connsiteY42" fmla="*/ 381538 h 605336"/>
              <a:gd name="connsiteX43" fmla="*/ 209825 w 563598"/>
              <a:gd name="connsiteY43" fmla="*/ 358346 h 605336"/>
              <a:gd name="connsiteX44" fmla="*/ 200791 w 563598"/>
              <a:gd name="connsiteY44" fmla="*/ 227067 h 605336"/>
              <a:gd name="connsiteX45" fmla="*/ 200218 w 563598"/>
              <a:gd name="connsiteY45" fmla="*/ 575378 h 605336"/>
              <a:gd name="connsiteX46" fmla="*/ 168816 w 563598"/>
              <a:gd name="connsiteY46" fmla="*/ 605298 h 605336"/>
              <a:gd name="connsiteX47" fmla="*/ 140139 w 563598"/>
              <a:gd name="connsiteY47" fmla="*/ 574519 h 605336"/>
              <a:gd name="connsiteX48" fmla="*/ 140139 w 563598"/>
              <a:gd name="connsiteY48" fmla="*/ 386262 h 605336"/>
              <a:gd name="connsiteX49" fmla="*/ 130102 w 563598"/>
              <a:gd name="connsiteY49" fmla="*/ 376241 h 605336"/>
              <a:gd name="connsiteX50" fmla="*/ 120208 w 563598"/>
              <a:gd name="connsiteY50" fmla="*/ 386262 h 605336"/>
              <a:gd name="connsiteX51" fmla="*/ 120208 w 563598"/>
              <a:gd name="connsiteY51" fmla="*/ 575378 h 605336"/>
              <a:gd name="connsiteX52" fmla="*/ 88663 w 563598"/>
              <a:gd name="connsiteY52" fmla="*/ 605298 h 605336"/>
              <a:gd name="connsiteX53" fmla="*/ 59986 w 563598"/>
              <a:gd name="connsiteY53" fmla="*/ 574519 h 605336"/>
              <a:gd name="connsiteX54" fmla="*/ 59556 w 563598"/>
              <a:gd name="connsiteY54" fmla="*/ 220768 h 605336"/>
              <a:gd name="connsiteX55" fmla="*/ 50092 w 563598"/>
              <a:gd name="connsiteY55" fmla="*/ 358346 h 605336"/>
              <a:gd name="connsiteX56" fmla="*/ 23279 w 563598"/>
              <a:gd name="connsiteY56" fmla="*/ 381538 h 605336"/>
              <a:gd name="connsiteX57" fmla="*/ 50 w 563598"/>
              <a:gd name="connsiteY57" fmla="*/ 354910 h 605336"/>
              <a:gd name="connsiteX58" fmla="*/ 14102 w 563598"/>
              <a:gd name="connsiteY58" fmla="*/ 152051 h 605336"/>
              <a:gd name="connsiteX59" fmla="*/ 39768 w 563598"/>
              <a:gd name="connsiteY59" fmla="*/ 128716 h 605336"/>
              <a:gd name="connsiteX60" fmla="*/ 129948 w 563598"/>
              <a:gd name="connsiteY60" fmla="*/ 0 h 605336"/>
              <a:gd name="connsiteX61" fmla="*/ 184425 w 563598"/>
              <a:gd name="connsiteY61" fmla="*/ 54336 h 605336"/>
              <a:gd name="connsiteX62" fmla="*/ 129948 w 563598"/>
              <a:gd name="connsiteY62" fmla="*/ 108672 h 605336"/>
              <a:gd name="connsiteX63" fmla="*/ 75471 w 563598"/>
              <a:gd name="connsiteY63" fmla="*/ 54336 h 605336"/>
              <a:gd name="connsiteX64" fmla="*/ 129948 w 563598"/>
              <a:gd name="connsiteY64" fmla="*/ 0 h 60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63598" h="605336">
                <a:moveTo>
                  <a:pt x="39768" y="128716"/>
                </a:moveTo>
                <a:lnTo>
                  <a:pt x="220149" y="128716"/>
                </a:lnTo>
                <a:cubicBezTo>
                  <a:pt x="233483" y="128429"/>
                  <a:pt x="244811" y="138594"/>
                  <a:pt x="245815" y="152051"/>
                </a:cubicBezTo>
                <a:lnTo>
                  <a:pt x="259867" y="354910"/>
                </a:lnTo>
                <a:cubicBezTo>
                  <a:pt x="259867" y="355482"/>
                  <a:pt x="259867" y="356055"/>
                  <a:pt x="259867" y="356628"/>
                </a:cubicBezTo>
                <a:cubicBezTo>
                  <a:pt x="302882" y="385260"/>
                  <a:pt x="381602" y="429353"/>
                  <a:pt x="435228" y="435796"/>
                </a:cubicBezTo>
                <a:cubicBezTo>
                  <a:pt x="428202" y="429926"/>
                  <a:pt x="424761" y="420334"/>
                  <a:pt x="427485" y="411172"/>
                </a:cubicBezTo>
                <a:cubicBezTo>
                  <a:pt x="429923" y="402726"/>
                  <a:pt x="445839" y="386262"/>
                  <a:pt x="455732" y="376670"/>
                </a:cubicBezTo>
                <a:cubicBezTo>
                  <a:pt x="455876" y="376527"/>
                  <a:pt x="456019" y="376384"/>
                  <a:pt x="456162" y="376241"/>
                </a:cubicBezTo>
                <a:cubicBezTo>
                  <a:pt x="461324" y="360493"/>
                  <a:pt x="476093" y="349040"/>
                  <a:pt x="493730" y="349040"/>
                </a:cubicBezTo>
                <a:cubicBezTo>
                  <a:pt x="515381" y="349040"/>
                  <a:pt x="533018" y="366649"/>
                  <a:pt x="533018" y="388409"/>
                </a:cubicBezTo>
                <a:lnTo>
                  <a:pt x="554669" y="388409"/>
                </a:lnTo>
                <a:cubicBezTo>
                  <a:pt x="556676" y="388409"/>
                  <a:pt x="558684" y="388982"/>
                  <a:pt x="560261" y="390127"/>
                </a:cubicBezTo>
                <a:cubicBezTo>
                  <a:pt x="563272" y="392561"/>
                  <a:pt x="564419" y="396570"/>
                  <a:pt x="562985" y="400006"/>
                </a:cubicBezTo>
                <a:lnTo>
                  <a:pt x="553809" y="424200"/>
                </a:lnTo>
                <a:cubicBezTo>
                  <a:pt x="550511" y="433076"/>
                  <a:pt x="541907" y="438945"/>
                  <a:pt x="532444" y="438945"/>
                </a:cubicBezTo>
                <a:lnTo>
                  <a:pt x="522120" y="438945"/>
                </a:lnTo>
                <a:cubicBezTo>
                  <a:pt x="511940" y="438945"/>
                  <a:pt x="503767" y="447249"/>
                  <a:pt x="503767" y="457413"/>
                </a:cubicBezTo>
                <a:lnTo>
                  <a:pt x="503767" y="492917"/>
                </a:lnTo>
                <a:cubicBezTo>
                  <a:pt x="503767" y="510669"/>
                  <a:pt x="495307" y="527132"/>
                  <a:pt x="481542" y="537583"/>
                </a:cubicBezTo>
                <a:lnTo>
                  <a:pt x="481542" y="581247"/>
                </a:lnTo>
                <a:lnTo>
                  <a:pt x="493586" y="581247"/>
                </a:lnTo>
                <a:cubicBezTo>
                  <a:pt x="500469" y="581247"/>
                  <a:pt x="505918" y="586831"/>
                  <a:pt x="505631" y="593702"/>
                </a:cubicBezTo>
                <a:cubicBezTo>
                  <a:pt x="505487" y="600288"/>
                  <a:pt x="499752" y="605298"/>
                  <a:pt x="493156" y="605298"/>
                </a:cubicBezTo>
                <a:lnTo>
                  <a:pt x="469497" y="605298"/>
                </a:lnTo>
                <a:cubicBezTo>
                  <a:pt x="462902" y="605298"/>
                  <a:pt x="457453" y="600001"/>
                  <a:pt x="457453" y="593273"/>
                </a:cubicBezTo>
                <a:lnTo>
                  <a:pt x="457453" y="550038"/>
                </a:lnTo>
                <a:lnTo>
                  <a:pt x="406264" y="573373"/>
                </a:lnTo>
                <a:cubicBezTo>
                  <a:pt x="405260" y="576093"/>
                  <a:pt x="404113" y="578813"/>
                  <a:pt x="402536" y="581247"/>
                </a:cubicBezTo>
                <a:lnTo>
                  <a:pt x="427485" y="581247"/>
                </a:lnTo>
                <a:cubicBezTo>
                  <a:pt x="434224" y="581247"/>
                  <a:pt x="439673" y="586831"/>
                  <a:pt x="439530" y="593702"/>
                </a:cubicBezTo>
                <a:cubicBezTo>
                  <a:pt x="439243" y="600288"/>
                  <a:pt x="433507" y="605298"/>
                  <a:pt x="426912" y="605298"/>
                </a:cubicBezTo>
                <a:lnTo>
                  <a:pt x="361384" y="605298"/>
                </a:lnTo>
                <a:cubicBezTo>
                  <a:pt x="341453" y="605298"/>
                  <a:pt x="324247" y="592986"/>
                  <a:pt x="317221" y="575521"/>
                </a:cubicBezTo>
                <a:cubicBezTo>
                  <a:pt x="289117" y="564784"/>
                  <a:pt x="285389" y="530425"/>
                  <a:pt x="287683" y="512673"/>
                </a:cubicBezTo>
                <a:cubicBezTo>
                  <a:pt x="288544" y="506088"/>
                  <a:pt x="294423" y="501363"/>
                  <a:pt x="301018" y="502222"/>
                </a:cubicBezTo>
                <a:cubicBezTo>
                  <a:pt x="307614" y="503081"/>
                  <a:pt x="312346" y="509094"/>
                  <a:pt x="311486" y="515680"/>
                </a:cubicBezTo>
                <a:cubicBezTo>
                  <a:pt x="311342" y="516538"/>
                  <a:pt x="309622" y="532000"/>
                  <a:pt x="315500" y="543166"/>
                </a:cubicBezTo>
                <a:cubicBezTo>
                  <a:pt x="320089" y="521263"/>
                  <a:pt x="335001" y="502366"/>
                  <a:pt x="356079" y="492917"/>
                </a:cubicBezTo>
                <a:lnTo>
                  <a:pt x="410566" y="468580"/>
                </a:lnTo>
                <a:cubicBezTo>
                  <a:pt x="416301" y="466003"/>
                  <a:pt x="421606" y="462710"/>
                  <a:pt x="426338" y="458845"/>
                </a:cubicBezTo>
                <a:cubicBezTo>
                  <a:pt x="374862" y="451830"/>
                  <a:pt x="287397" y="403871"/>
                  <a:pt x="247535" y="378102"/>
                </a:cubicBezTo>
                <a:cubicBezTo>
                  <a:pt x="244381" y="380106"/>
                  <a:pt x="240653" y="381251"/>
                  <a:pt x="236495" y="381538"/>
                </a:cubicBezTo>
                <a:cubicBezTo>
                  <a:pt x="222586" y="382540"/>
                  <a:pt x="210828" y="371946"/>
                  <a:pt x="209825" y="358346"/>
                </a:cubicBezTo>
                <a:lnTo>
                  <a:pt x="200791" y="227067"/>
                </a:lnTo>
                <a:lnTo>
                  <a:pt x="200218" y="575378"/>
                </a:lnTo>
                <a:cubicBezTo>
                  <a:pt x="200218" y="592414"/>
                  <a:pt x="186023" y="606157"/>
                  <a:pt x="168816" y="605298"/>
                </a:cubicBezTo>
                <a:cubicBezTo>
                  <a:pt x="152614" y="604582"/>
                  <a:pt x="140139" y="590553"/>
                  <a:pt x="140139" y="574519"/>
                </a:cubicBezTo>
                <a:lnTo>
                  <a:pt x="140139" y="386262"/>
                </a:lnTo>
                <a:cubicBezTo>
                  <a:pt x="140139" y="380822"/>
                  <a:pt x="135694" y="376241"/>
                  <a:pt x="130102" y="376241"/>
                </a:cubicBezTo>
                <a:cubicBezTo>
                  <a:pt x="124653" y="376241"/>
                  <a:pt x="120208" y="380822"/>
                  <a:pt x="120208" y="386262"/>
                </a:cubicBezTo>
                <a:lnTo>
                  <a:pt x="120208" y="575378"/>
                </a:lnTo>
                <a:cubicBezTo>
                  <a:pt x="120208" y="592414"/>
                  <a:pt x="105870" y="606157"/>
                  <a:pt x="88663" y="605298"/>
                </a:cubicBezTo>
                <a:cubicBezTo>
                  <a:pt x="72460" y="604582"/>
                  <a:pt x="59986" y="590553"/>
                  <a:pt x="59986" y="574519"/>
                </a:cubicBezTo>
                <a:lnTo>
                  <a:pt x="59556" y="220768"/>
                </a:lnTo>
                <a:lnTo>
                  <a:pt x="50092" y="358346"/>
                </a:lnTo>
                <a:cubicBezTo>
                  <a:pt x="49088" y="371946"/>
                  <a:pt x="37331" y="382540"/>
                  <a:pt x="23279" y="381538"/>
                </a:cubicBezTo>
                <a:cubicBezTo>
                  <a:pt x="9514" y="380679"/>
                  <a:pt x="-810" y="368653"/>
                  <a:pt x="50" y="354910"/>
                </a:cubicBezTo>
                <a:lnTo>
                  <a:pt x="14102" y="152051"/>
                </a:lnTo>
                <a:cubicBezTo>
                  <a:pt x="14962" y="138594"/>
                  <a:pt x="26433" y="128429"/>
                  <a:pt x="39768" y="128716"/>
                </a:cubicBezTo>
                <a:close/>
                <a:moveTo>
                  <a:pt x="129948" y="0"/>
                </a:moveTo>
                <a:cubicBezTo>
                  <a:pt x="160035" y="0"/>
                  <a:pt x="184425" y="24327"/>
                  <a:pt x="184425" y="54336"/>
                </a:cubicBezTo>
                <a:cubicBezTo>
                  <a:pt x="184425" y="84345"/>
                  <a:pt x="160035" y="108672"/>
                  <a:pt x="129948" y="108672"/>
                </a:cubicBezTo>
                <a:cubicBezTo>
                  <a:pt x="99861" y="108672"/>
                  <a:pt x="75471" y="84345"/>
                  <a:pt x="75471" y="54336"/>
                </a:cubicBezTo>
                <a:cubicBezTo>
                  <a:pt x="75471" y="24327"/>
                  <a:pt x="99861" y="0"/>
                  <a:pt x="129948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night-protrait_98071">
            <a:extLst>
              <a:ext uri="{FF2B5EF4-FFF2-40B4-BE49-F238E27FC236}">
                <a16:creationId xmlns:a16="http://schemas.microsoft.com/office/drawing/2014/main" id="{A063DFE7-A75A-DEC7-2AA8-DA38337A7C8C}"/>
              </a:ext>
            </a:extLst>
          </p:cNvPr>
          <p:cNvSpPr/>
          <p:nvPr/>
        </p:nvSpPr>
        <p:spPr>
          <a:xfrm flipH="1">
            <a:off x="4033420" y="5214579"/>
            <a:ext cx="1664673" cy="1160213"/>
          </a:xfrm>
          <a:custGeom>
            <a:avLst/>
            <a:gdLst>
              <a:gd name="T0" fmla="*/ 422 w 431"/>
              <a:gd name="T1" fmla="*/ 178 h 317"/>
              <a:gd name="T2" fmla="*/ 397 w 431"/>
              <a:gd name="T3" fmla="*/ 95 h 317"/>
              <a:gd name="T4" fmla="*/ 400 w 431"/>
              <a:gd name="T5" fmla="*/ 59 h 317"/>
              <a:gd name="T6" fmla="*/ 200 w 431"/>
              <a:gd name="T7" fmla="*/ 0 h 317"/>
              <a:gd name="T8" fmla="*/ 0 w 431"/>
              <a:gd name="T9" fmla="*/ 54 h 317"/>
              <a:gd name="T10" fmla="*/ 83 w 431"/>
              <a:gd name="T11" fmla="*/ 233 h 317"/>
              <a:gd name="T12" fmla="*/ 206 w 431"/>
              <a:gd name="T13" fmla="*/ 317 h 317"/>
              <a:gd name="T14" fmla="*/ 355 w 431"/>
              <a:gd name="T15" fmla="*/ 238 h 317"/>
              <a:gd name="T16" fmla="*/ 364 w 431"/>
              <a:gd name="T17" fmla="*/ 236 h 317"/>
              <a:gd name="T18" fmla="*/ 88 w 431"/>
              <a:gd name="T19" fmla="*/ 248 h 317"/>
              <a:gd name="T20" fmla="*/ 129 w 431"/>
              <a:gd name="T21" fmla="*/ 300 h 317"/>
              <a:gd name="T22" fmla="*/ 39 w 431"/>
              <a:gd name="T23" fmla="*/ 114 h 317"/>
              <a:gd name="T24" fmla="*/ 191 w 431"/>
              <a:gd name="T25" fmla="*/ 249 h 317"/>
              <a:gd name="T26" fmla="*/ 323 w 431"/>
              <a:gd name="T27" fmla="*/ 90 h 317"/>
              <a:gd name="T28" fmla="*/ 307 w 431"/>
              <a:gd name="T29" fmla="*/ 94 h 317"/>
              <a:gd name="T30" fmla="*/ 291 w 431"/>
              <a:gd name="T31" fmla="*/ 96 h 317"/>
              <a:gd name="T32" fmla="*/ 274 w 431"/>
              <a:gd name="T33" fmla="*/ 98 h 317"/>
              <a:gd name="T34" fmla="*/ 257 w 431"/>
              <a:gd name="T35" fmla="*/ 100 h 317"/>
              <a:gd name="T36" fmla="*/ 239 w 431"/>
              <a:gd name="T37" fmla="*/ 101 h 317"/>
              <a:gd name="T38" fmla="*/ 220 w 431"/>
              <a:gd name="T39" fmla="*/ 102 h 317"/>
              <a:gd name="T40" fmla="*/ 180 w 431"/>
              <a:gd name="T41" fmla="*/ 102 h 317"/>
              <a:gd name="T42" fmla="*/ 161 w 431"/>
              <a:gd name="T43" fmla="*/ 101 h 317"/>
              <a:gd name="T44" fmla="*/ 143 w 431"/>
              <a:gd name="T45" fmla="*/ 100 h 317"/>
              <a:gd name="T46" fmla="*/ 126 w 431"/>
              <a:gd name="T47" fmla="*/ 98 h 317"/>
              <a:gd name="T48" fmla="*/ 109 w 431"/>
              <a:gd name="T49" fmla="*/ 96 h 317"/>
              <a:gd name="T50" fmla="*/ 93 w 431"/>
              <a:gd name="T51" fmla="*/ 94 h 317"/>
              <a:gd name="T52" fmla="*/ 77 w 431"/>
              <a:gd name="T53" fmla="*/ 90 h 317"/>
              <a:gd name="T54" fmla="*/ 26 w 431"/>
              <a:gd name="T55" fmla="*/ 73 h 317"/>
              <a:gd name="T56" fmla="*/ 22 w 431"/>
              <a:gd name="T57" fmla="*/ 70 h 317"/>
              <a:gd name="T58" fmla="*/ 18 w 431"/>
              <a:gd name="T59" fmla="*/ 67 h 317"/>
              <a:gd name="T60" fmla="*/ 14 w 431"/>
              <a:gd name="T61" fmla="*/ 59 h 317"/>
              <a:gd name="T62" fmla="*/ 200 w 431"/>
              <a:gd name="T63" fmla="*/ 13 h 317"/>
              <a:gd name="T64" fmla="*/ 386 w 431"/>
              <a:gd name="T65" fmla="*/ 60 h 317"/>
              <a:gd name="T66" fmla="*/ 380 w 431"/>
              <a:gd name="T67" fmla="*/ 68 h 317"/>
              <a:gd name="T68" fmla="*/ 374 w 431"/>
              <a:gd name="T69" fmla="*/ 73 h 317"/>
              <a:gd name="T70" fmla="*/ 325 w 431"/>
              <a:gd name="T71" fmla="*/ 90 h 317"/>
              <a:gd name="T72" fmla="*/ 357 w 431"/>
              <a:gd name="T73" fmla="*/ 218 h 317"/>
              <a:gd name="T74" fmla="*/ 393 w 431"/>
              <a:gd name="T75" fmla="*/ 115 h 317"/>
              <a:gd name="T76" fmla="*/ 404 w 431"/>
              <a:gd name="T77" fmla="*/ 172 h 317"/>
              <a:gd name="T78" fmla="*/ 361 w 431"/>
              <a:gd name="T79" fmla="*/ 227 h 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31" h="317">
                <a:moveTo>
                  <a:pt x="364" y="236"/>
                </a:moveTo>
                <a:cubicBezTo>
                  <a:pt x="389" y="228"/>
                  <a:pt x="411" y="206"/>
                  <a:pt x="422" y="178"/>
                </a:cubicBezTo>
                <a:cubicBezTo>
                  <a:pt x="431" y="155"/>
                  <a:pt x="431" y="132"/>
                  <a:pt x="421" y="117"/>
                </a:cubicBezTo>
                <a:cubicBezTo>
                  <a:pt x="414" y="107"/>
                  <a:pt x="406" y="99"/>
                  <a:pt x="397" y="95"/>
                </a:cubicBezTo>
                <a:cubicBezTo>
                  <a:pt x="399" y="84"/>
                  <a:pt x="400" y="73"/>
                  <a:pt x="400" y="61"/>
                </a:cubicBezTo>
                <a:lnTo>
                  <a:pt x="400" y="59"/>
                </a:lnTo>
                <a:cubicBezTo>
                  <a:pt x="400" y="59"/>
                  <a:pt x="400" y="58"/>
                  <a:pt x="400" y="58"/>
                </a:cubicBezTo>
                <a:cubicBezTo>
                  <a:pt x="400" y="20"/>
                  <a:pt x="297" y="0"/>
                  <a:pt x="200" y="0"/>
                </a:cubicBezTo>
                <a:cubicBezTo>
                  <a:pt x="106" y="0"/>
                  <a:pt x="7" y="19"/>
                  <a:pt x="1" y="54"/>
                </a:cubicBezTo>
                <a:lnTo>
                  <a:pt x="0" y="54"/>
                </a:lnTo>
                <a:lnTo>
                  <a:pt x="0" y="61"/>
                </a:lnTo>
                <a:cubicBezTo>
                  <a:pt x="0" y="132"/>
                  <a:pt x="33" y="194"/>
                  <a:pt x="83" y="233"/>
                </a:cubicBezTo>
                <a:cubicBezTo>
                  <a:pt x="33" y="241"/>
                  <a:pt x="0" y="255"/>
                  <a:pt x="0" y="270"/>
                </a:cubicBezTo>
                <a:cubicBezTo>
                  <a:pt x="0" y="296"/>
                  <a:pt x="92" y="317"/>
                  <a:pt x="206" y="317"/>
                </a:cubicBezTo>
                <a:cubicBezTo>
                  <a:pt x="320" y="317"/>
                  <a:pt x="412" y="296"/>
                  <a:pt x="412" y="270"/>
                </a:cubicBezTo>
                <a:cubicBezTo>
                  <a:pt x="412" y="258"/>
                  <a:pt x="390" y="246"/>
                  <a:pt x="355" y="238"/>
                </a:cubicBezTo>
                <a:cubicBezTo>
                  <a:pt x="358" y="237"/>
                  <a:pt x="360" y="237"/>
                  <a:pt x="363" y="236"/>
                </a:cubicBezTo>
                <a:lnTo>
                  <a:pt x="364" y="236"/>
                </a:lnTo>
                <a:close/>
                <a:moveTo>
                  <a:pt x="53" y="270"/>
                </a:moveTo>
                <a:cubicBezTo>
                  <a:pt x="53" y="262"/>
                  <a:pt x="66" y="254"/>
                  <a:pt x="88" y="248"/>
                </a:cubicBezTo>
                <a:cubicBezTo>
                  <a:pt x="78" y="254"/>
                  <a:pt x="73" y="260"/>
                  <a:pt x="73" y="267"/>
                </a:cubicBezTo>
                <a:cubicBezTo>
                  <a:pt x="73" y="280"/>
                  <a:pt x="95" y="292"/>
                  <a:pt x="129" y="300"/>
                </a:cubicBezTo>
                <a:cubicBezTo>
                  <a:pt x="84" y="294"/>
                  <a:pt x="53" y="283"/>
                  <a:pt x="53" y="270"/>
                </a:cubicBezTo>
                <a:close/>
                <a:moveTo>
                  <a:pt x="39" y="114"/>
                </a:moveTo>
                <a:cubicBezTo>
                  <a:pt x="48" y="117"/>
                  <a:pt x="57" y="120"/>
                  <a:pt x="67" y="121"/>
                </a:cubicBezTo>
                <a:cubicBezTo>
                  <a:pt x="88" y="176"/>
                  <a:pt x="133" y="222"/>
                  <a:pt x="191" y="249"/>
                </a:cubicBezTo>
                <a:cubicBezTo>
                  <a:pt x="117" y="245"/>
                  <a:pt x="55" y="189"/>
                  <a:pt x="39" y="114"/>
                </a:cubicBezTo>
                <a:close/>
                <a:moveTo>
                  <a:pt x="323" y="90"/>
                </a:moveTo>
                <a:cubicBezTo>
                  <a:pt x="320" y="91"/>
                  <a:pt x="316" y="92"/>
                  <a:pt x="313" y="93"/>
                </a:cubicBezTo>
                <a:cubicBezTo>
                  <a:pt x="311" y="93"/>
                  <a:pt x="309" y="93"/>
                  <a:pt x="307" y="94"/>
                </a:cubicBezTo>
                <a:cubicBezTo>
                  <a:pt x="305" y="94"/>
                  <a:pt x="302" y="94"/>
                  <a:pt x="299" y="95"/>
                </a:cubicBezTo>
                <a:cubicBezTo>
                  <a:pt x="297" y="95"/>
                  <a:pt x="294" y="96"/>
                  <a:pt x="291" y="96"/>
                </a:cubicBezTo>
                <a:cubicBezTo>
                  <a:pt x="289" y="96"/>
                  <a:pt x="287" y="97"/>
                  <a:pt x="285" y="97"/>
                </a:cubicBezTo>
                <a:cubicBezTo>
                  <a:pt x="281" y="97"/>
                  <a:pt x="278" y="98"/>
                  <a:pt x="274" y="98"/>
                </a:cubicBezTo>
                <a:cubicBezTo>
                  <a:pt x="273" y="99"/>
                  <a:pt x="271" y="99"/>
                  <a:pt x="269" y="99"/>
                </a:cubicBezTo>
                <a:cubicBezTo>
                  <a:pt x="265" y="99"/>
                  <a:pt x="261" y="100"/>
                  <a:pt x="257" y="100"/>
                </a:cubicBezTo>
                <a:cubicBezTo>
                  <a:pt x="255" y="100"/>
                  <a:pt x="253" y="100"/>
                  <a:pt x="251" y="100"/>
                </a:cubicBezTo>
                <a:cubicBezTo>
                  <a:pt x="247" y="101"/>
                  <a:pt x="243" y="101"/>
                  <a:pt x="239" y="101"/>
                </a:cubicBezTo>
                <a:cubicBezTo>
                  <a:pt x="236" y="101"/>
                  <a:pt x="233" y="101"/>
                  <a:pt x="231" y="102"/>
                </a:cubicBezTo>
                <a:cubicBezTo>
                  <a:pt x="227" y="102"/>
                  <a:pt x="224" y="102"/>
                  <a:pt x="220" y="102"/>
                </a:cubicBezTo>
                <a:cubicBezTo>
                  <a:pt x="214" y="102"/>
                  <a:pt x="207" y="102"/>
                  <a:pt x="200" y="102"/>
                </a:cubicBezTo>
                <a:cubicBezTo>
                  <a:pt x="193" y="102"/>
                  <a:pt x="187" y="102"/>
                  <a:pt x="180" y="102"/>
                </a:cubicBezTo>
                <a:cubicBezTo>
                  <a:pt x="176" y="102"/>
                  <a:pt x="173" y="102"/>
                  <a:pt x="169" y="102"/>
                </a:cubicBezTo>
                <a:cubicBezTo>
                  <a:pt x="167" y="101"/>
                  <a:pt x="164" y="101"/>
                  <a:pt x="161" y="101"/>
                </a:cubicBezTo>
                <a:cubicBezTo>
                  <a:pt x="157" y="101"/>
                  <a:pt x="153" y="101"/>
                  <a:pt x="149" y="100"/>
                </a:cubicBezTo>
                <a:cubicBezTo>
                  <a:pt x="147" y="100"/>
                  <a:pt x="145" y="100"/>
                  <a:pt x="143" y="100"/>
                </a:cubicBezTo>
                <a:cubicBezTo>
                  <a:pt x="139" y="100"/>
                  <a:pt x="135" y="99"/>
                  <a:pt x="131" y="99"/>
                </a:cubicBezTo>
                <a:cubicBezTo>
                  <a:pt x="129" y="99"/>
                  <a:pt x="128" y="99"/>
                  <a:pt x="126" y="98"/>
                </a:cubicBezTo>
                <a:cubicBezTo>
                  <a:pt x="122" y="98"/>
                  <a:pt x="119" y="97"/>
                  <a:pt x="115" y="97"/>
                </a:cubicBezTo>
                <a:cubicBezTo>
                  <a:pt x="113" y="97"/>
                  <a:pt x="111" y="96"/>
                  <a:pt x="109" y="96"/>
                </a:cubicBezTo>
                <a:cubicBezTo>
                  <a:pt x="106" y="96"/>
                  <a:pt x="103" y="95"/>
                  <a:pt x="101" y="95"/>
                </a:cubicBezTo>
                <a:cubicBezTo>
                  <a:pt x="98" y="94"/>
                  <a:pt x="95" y="94"/>
                  <a:pt x="93" y="94"/>
                </a:cubicBezTo>
                <a:cubicBezTo>
                  <a:pt x="91" y="93"/>
                  <a:pt x="89" y="93"/>
                  <a:pt x="87" y="93"/>
                </a:cubicBezTo>
                <a:cubicBezTo>
                  <a:pt x="84" y="92"/>
                  <a:pt x="80" y="91"/>
                  <a:pt x="77" y="90"/>
                </a:cubicBezTo>
                <a:cubicBezTo>
                  <a:pt x="76" y="90"/>
                  <a:pt x="76" y="90"/>
                  <a:pt x="75" y="90"/>
                </a:cubicBezTo>
                <a:cubicBezTo>
                  <a:pt x="53" y="85"/>
                  <a:pt x="37" y="79"/>
                  <a:pt x="26" y="73"/>
                </a:cubicBezTo>
                <a:cubicBezTo>
                  <a:pt x="26" y="73"/>
                  <a:pt x="26" y="73"/>
                  <a:pt x="26" y="73"/>
                </a:cubicBezTo>
                <a:cubicBezTo>
                  <a:pt x="25" y="72"/>
                  <a:pt x="23" y="71"/>
                  <a:pt x="22" y="70"/>
                </a:cubicBezTo>
                <a:cubicBezTo>
                  <a:pt x="21" y="69"/>
                  <a:pt x="20" y="69"/>
                  <a:pt x="20" y="68"/>
                </a:cubicBezTo>
                <a:cubicBezTo>
                  <a:pt x="19" y="68"/>
                  <a:pt x="19" y="67"/>
                  <a:pt x="18" y="67"/>
                </a:cubicBezTo>
                <a:cubicBezTo>
                  <a:pt x="16" y="64"/>
                  <a:pt x="14" y="62"/>
                  <a:pt x="14" y="60"/>
                </a:cubicBezTo>
                <a:lnTo>
                  <a:pt x="14" y="59"/>
                </a:lnTo>
                <a:cubicBezTo>
                  <a:pt x="14" y="59"/>
                  <a:pt x="13" y="58"/>
                  <a:pt x="13" y="58"/>
                </a:cubicBezTo>
                <a:cubicBezTo>
                  <a:pt x="13" y="39"/>
                  <a:pt x="84" y="13"/>
                  <a:pt x="200" y="13"/>
                </a:cubicBezTo>
                <a:cubicBezTo>
                  <a:pt x="316" y="13"/>
                  <a:pt x="387" y="39"/>
                  <a:pt x="387" y="58"/>
                </a:cubicBezTo>
                <a:lnTo>
                  <a:pt x="386" y="60"/>
                </a:lnTo>
                <a:cubicBezTo>
                  <a:pt x="386" y="62"/>
                  <a:pt x="384" y="64"/>
                  <a:pt x="382" y="67"/>
                </a:cubicBezTo>
                <a:cubicBezTo>
                  <a:pt x="381" y="67"/>
                  <a:pt x="381" y="68"/>
                  <a:pt x="380" y="68"/>
                </a:cubicBezTo>
                <a:cubicBezTo>
                  <a:pt x="380" y="69"/>
                  <a:pt x="379" y="69"/>
                  <a:pt x="378" y="70"/>
                </a:cubicBezTo>
                <a:cubicBezTo>
                  <a:pt x="377" y="71"/>
                  <a:pt x="375" y="72"/>
                  <a:pt x="374" y="73"/>
                </a:cubicBezTo>
                <a:cubicBezTo>
                  <a:pt x="374" y="73"/>
                  <a:pt x="374" y="73"/>
                  <a:pt x="374" y="73"/>
                </a:cubicBezTo>
                <a:cubicBezTo>
                  <a:pt x="363" y="79"/>
                  <a:pt x="347" y="85"/>
                  <a:pt x="325" y="90"/>
                </a:cubicBezTo>
                <a:cubicBezTo>
                  <a:pt x="324" y="90"/>
                  <a:pt x="324" y="90"/>
                  <a:pt x="323" y="90"/>
                </a:cubicBezTo>
                <a:close/>
                <a:moveTo>
                  <a:pt x="357" y="218"/>
                </a:moveTo>
                <a:cubicBezTo>
                  <a:pt x="348" y="221"/>
                  <a:pt x="339" y="222"/>
                  <a:pt x="330" y="222"/>
                </a:cubicBezTo>
                <a:cubicBezTo>
                  <a:pt x="360" y="194"/>
                  <a:pt x="383" y="157"/>
                  <a:pt x="393" y="115"/>
                </a:cubicBezTo>
                <a:cubicBezTo>
                  <a:pt x="397" y="119"/>
                  <a:pt x="401" y="123"/>
                  <a:pt x="404" y="128"/>
                </a:cubicBezTo>
                <a:cubicBezTo>
                  <a:pt x="411" y="138"/>
                  <a:pt x="410" y="155"/>
                  <a:pt x="404" y="172"/>
                </a:cubicBezTo>
                <a:cubicBezTo>
                  <a:pt x="395" y="194"/>
                  <a:pt x="377" y="212"/>
                  <a:pt x="358" y="218"/>
                </a:cubicBezTo>
                <a:lnTo>
                  <a:pt x="361" y="227"/>
                </a:lnTo>
                <a:lnTo>
                  <a:pt x="357" y="218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F6134D27-85D9-0768-8922-42DEDB5A183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10084037" y="5007847"/>
            <a:ext cx="1345238" cy="1345238"/>
          </a:xfrm>
          <a:prstGeom prst="rect">
            <a:avLst/>
          </a:prstGeom>
        </p:spPr>
      </p:pic>
      <p:sp>
        <p:nvSpPr>
          <p:cNvPr id="20" name="night-protrait_98071">
            <a:extLst>
              <a:ext uri="{FF2B5EF4-FFF2-40B4-BE49-F238E27FC236}">
                <a16:creationId xmlns:a16="http://schemas.microsoft.com/office/drawing/2014/main" id="{F021A15F-D0B7-9B04-B0D2-FDDE9FAD5192}"/>
              </a:ext>
            </a:extLst>
          </p:cNvPr>
          <p:cNvSpPr/>
          <p:nvPr/>
        </p:nvSpPr>
        <p:spPr>
          <a:xfrm flipH="1">
            <a:off x="2598755" y="3618963"/>
            <a:ext cx="1139942" cy="775758"/>
          </a:xfrm>
          <a:custGeom>
            <a:avLst/>
            <a:gdLst>
              <a:gd name="connsiteX0" fmla="*/ 101120 w 607639"/>
              <a:gd name="connsiteY0" fmla="*/ 395519 h 413513"/>
              <a:gd name="connsiteX1" fmla="*/ 506518 w 607639"/>
              <a:gd name="connsiteY1" fmla="*/ 395519 h 413513"/>
              <a:gd name="connsiteX2" fmla="*/ 506518 w 607639"/>
              <a:gd name="connsiteY2" fmla="*/ 413513 h 413513"/>
              <a:gd name="connsiteX3" fmla="*/ 101120 w 607639"/>
              <a:gd name="connsiteY3" fmla="*/ 413513 h 413513"/>
              <a:gd name="connsiteX4" fmla="*/ 242094 w 607639"/>
              <a:gd name="connsiteY4" fmla="*/ 198272 h 413513"/>
              <a:gd name="connsiteX5" fmla="*/ 267461 w 607639"/>
              <a:gd name="connsiteY5" fmla="*/ 253816 h 413513"/>
              <a:gd name="connsiteX6" fmla="*/ 242094 w 607639"/>
              <a:gd name="connsiteY6" fmla="*/ 309450 h 413513"/>
              <a:gd name="connsiteX7" fmla="*/ 365545 w 607639"/>
              <a:gd name="connsiteY7" fmla="*/ 309450 h 413513"/>
              <a:gd name="connsiteX8" fmla="*/ 340089 w 607639"/>
              <a:gd name="connsiteY8" fmla="*/ 253816 h 413513"/>
              <a:gd name="connsiteX9" fmla="*/ 365545 w 607639"/>
              <a:gd name="connsiteY9" fmla="*/ 198272 h 413513"/>
              <a:gd name="connsiteX10" fmla="*/ 389330 w 607639"/>
              <a:gd name="connsiteY10" fmla="*/ 72329 h 413513"/>
              <a:gd name="connsiteX11" fmla="*/ 403388 w 607639"/>
              <a:gd name="connsiteY11" fmla="*/ 86368 h 413513"/>
              <a:gd name="connsiteX12" fmla="*/ 417445 w 607639"/>
              <a:gd name="connsiteY12" fmla="*/ 72329 h 413513"/>
              <a:gd name="connsiteX13" fmla="*/ 430167 w 607639"/>
              <a:gd name="connsiteY13" fmla="*/ 85035 h 413513"/>
              <a:gd name="connsiteX14" fmla="*/ 416110 w 607639"/>
              <a:gd name="connsiteY14" fmla="*/ 99073 h 413513"/>
              <a:gd name="connsiteX15" fmla="*/ 430167 w 607639"/>
              <a:gd name="connsiteY15" fmla="*/ 113112 h 413513"/>
              <a:gd name="connsiteX16" fmla="*/ 417445 w 607639"/>
              <a:gd name="connsiteY16" fmla="*/ 125818 h 413513"/>
              <a:gd name="connsiteX17" fmla="*/ 403388 w 607639"/>
              <a:gd name="connsiteY17" fmla="*/ 111868 h 413513"/>
              <a:gd name="connsiteX18" fmla="*/ 389330 w 607639"/>
              <a:gd name="connsiteY18" fmla="*/ 125818 h 413513"/>
              <a:gd name="connsiteX19" fmla="*/ 376608 w 607639"/>
              <a:gd name="connsiteY19" fmla="*/ 113112 h 413513"/>
              <a:gd name="connsiteX20" fmla="*/ 390665 w 607639"/>
              <a:gd name="connsiteY20" fmla="*/ 99073 h 413513"/>
              <a:gd name="connsiteX21" fmla="*/ 376608 w 607639"/>
              <a:gd name="connsiteY21" fmla="*/ 85035 h 413513"/>
              <a:gd name="connsiteX22" fmla="*/ 190194 w 607639"/>
              <a:gd name="connsiteY22" fmla="*/ 72329 h 413513"/>
              <a:gd name="connsiteX23" fmla="*/ 204252 w 607639"/>
              <a:gd name="connsiteY23" fmla="*/ 86368 h 413513"/>
              <a:gd name="connsiteX24" fmla="*/ 218220 w 607639"/>
              <a:gd name="connsiteY24" fmla="*/ 72329 h 413513"/>
              <a:gd name="connsiteX25" fmla="*/ 231031 w 607639"/>
              <a:gd name="connsiteY25" fmla="*/ 85035 h 413513"/>
              <a:gd name="connsiteX26" fmla="*/ 216974 w 607639"/>
              <a:gd name="connsiteY26" fmla="*/ 99073 h 413513"/>
              <a:gd name="connsiteX27" fmla="*/ 231031 w 607639"/>
              <a:gd name="connsiteY27" fmla="*/ 113112 h 413513"/>
              <a:gd name="connsiteX28" fmla="*/ 218220 w 607639"/>
              <a:gd name="connsiteY28" fmla="*/ 125818 h 413513"/>
              <a:gd name="connsiteX29" fmla="*/ 204252 w 607639"/>
              <a:gd name="connsiteY29" fmla="*/ 111868 h 413513"/>
              <a:gd name="connsiteX30" fmla="*/ 190194 w 607639"/>
              <a:gd name="connsiteY30" fmla="*/ 125818 h 413513"/>
              <a:gd name="connsiteX31" fmla="*/ 177472 w 607639"/>
              <a:gd name="connsiteY31" fmla="*/ 113112 h 413513"/>
              <a:gd name="connsiteX32" fmla="*/ 191440 w 607639"/>
              <a:gd name="connsiteY32" fmla="*/ 99073 h 413513"/>
              <a:gd name="connsiteX33" fmla="*/ 177472 w 607639"/>
              <a:gd name="connsiteY33" fmla="*/ 85035 h 413513"/>
              <a:gd name="connsiteX34" fmla="*/ 493893 w 607639"/>
              <a:gd name="connsiteY34" fmla="*/ 70283 h 413513"/>
              <a:gd name="connsiteX35" fmla="*/ 511948 w 607639"/>
              <a:gd name="connsiteY35" fmla="*/ 70283 h 413513"/>
              <a:gd name="connsiteX36" fmla="*/ 511948 w 607639"/>
              <a:gd name="connsiteY36" fmla="*/ 90117 h 413513"/>
              <a:gd name="connsiteX37" fmla="*/ 531782 w 607639"/>
              <a:gd name="connsiteY37" fmla="*/ 90117 h 413513"/>
              <a:gd name="connsiteX38" fmla="*/ 531782 w 607639"/>
              <a:gd name="connsiteY38" fmla="*/ 108171 h 413513"/>
              <a:gd name="connsiteX39" fmla="*/ 511948 w 607639"/>
              <a:gd name="connsiteY39" fmla="*/ 108171 h 413513"/>
              <a:gd name="connsiteX40" fmla="*/ 511948 w 607639"/>
              <a:gd name="connsiteY40" fmla="*/ 128005 h 413513"/>
              <a:gd name="connsiteX41" fmla="*/ 493893 w 607639"/>
              <a:gd name="connsiteY41" fmla="*/ 128005 h 413513"/>
              <a:gd name="connsiteX42" fmla="*/ 493893 w 607639"/>
              <a:gd name="connsiteY42" fmla="*/ 108171 h 413513"/>
              <a:gd name="connsiteX43" fmla="*/ 474059 w 607639"/>
              <a:gd name="connsiteY43" fmla="*/ 108171 h 413513"/>
              <a:gd name="connsiteX44" fmla="*/ 474059 w 607639"/>
              <a:gd name="connsiteY44" fmla="*/ 90117 h 413513"/>
              <a:gd name="connsiteX45" fmla="*/ 493893 w 607639"/>
              <a:gd name="connsiteY45" fmla="*/ 90117 h 413513"/>
              <a:gd name="connsiteX46" fmla="*/ 294781 w 607639"/>
              <a:gd name="connsiteY46" fmla="*/ 70283 h 413513"/>
              <a:gd name="connsiteX47" fmla="*/ 312858 w 607639"/>
              <a:gd name="connsiteY47" fmla="*/ 70283 h 413513"/>
              <a:gd name="connsiteX48" fmla="*/ 312858 w 607639"/>
              <a:gd name="connsiteY48" fmla="*/ 90117 h 413513"/>
              <a:gd name="connsiteX49" fmla="*/ 332716 w 607639"/>
              <a:gd name="connsiteY49" fmla="*/ 90117 h 413513"/>
              <a:gd name="connsiteX50" fmla="*/ 332716 w 607639"/>
              <a:gd name="connsiteY50" fmla="*/ 108171 h 413513"/>
              <a:gd name="connsiteX51" fmla="*/ 312858 w 607639"/>
              <a:gd name="connsiteY51" fmla="*/ 108171 h 413513"/>
              <a:gd name="connsiteX52" fmla="*/ 312858 w 607639"/>
              <a:gd name="connsiteY52" fmla="*/ 128005 h 413513"/>
              <a:gd name="connsiteX53" fmla="*/ 294781 w 607639"/>
              <a:gd name="connsiteY53" fmla="*/ 128005 h 413513"/>
              <a:gd name="connsiteX54" fmla="*/ 294781 w 607639"/>
              <a:gd name="connsiteY54" fmla="*/ 108171 h 413513"/>
              <a:gd name="connsiteX55" fmla="*/ 274923 w 607639"/>
              <a:gd name="connsiteY55" fmla="*/ 108171 h 413513"/>
              <a:gd name="connsiteX56" fmla="*/ 274923 w 607639"/>
              <a:gd name="connsiteY56" fmla="*/ 90117 h 413513"/>
              <a:gd name="connsiteX57" fmla="*/ 294781 w 607639"/>
              <a:gd name="connsiteY57" fmla="*/ 90117 h 413513"/>
              <a:gd name="connsiteX58" fmla="*/ 95692 w 607639"/>
              <a:gd name="connsiteY58" fmla="*/ 70283 h 413513"/>
              <a:gd name="connsiteX59" fmla="*/ 113658 w 607639"/>
              <a:gd name="connsiteY59" fmla="*/ 70283 h 413513"/>
              <a:gd name="connsiteX60" fmla="*/ 113658 w 607639"/>
              <a:gd name="connsiteY60" fmla="*/ 90117 h 413513"/>
              <a:gd name="connsiteX61" fmla="*/ 133581 w 607639"/>
              <a:gd name="connsiteY61" fmla="*/ 90117 h 413513"/>
              <a:gd name="connsiteX62" fmla="*/ 133581 w 607639"/>
              <a:gd name="connsiteY62" fmla="*/ 108171 h 413513"/>
              <a:gd name="connsiteX63" fmla="*/ 113658 w 607639"/>
              <a:gd name="connsiteY63" fmla="*/ 108171 h 413513"/>
              <a:gd name="connsiteX64" fmla="*/ 113658 w 607639"/>
              <a:gd name="connsiteY64" fmla="*/ 128005 h 413513"/>
              <a:gd name="connsiteX65" fmla="*/ 95692 w 607639"/>
              <a:gd name="connsiteY65" fmla="*/ 128005 h 413513"/>
              <a:gd name="connsiteX66" fmla="*/ 95692 w 607639"/>
              <a:gd name="connsiteY66" fmla="*/ 108171 h 413513"/>
              <a:gd name="connsiteX67" fmla="*/ 75858 w 607639"/>
              <a:gd name="connsiteY67" fmla="*/ 108171 h 413513"/>
              <a:gd name="connsiteX68" fmla="*/ 75858 w 607639"/>
              <a:gd name="connsiteY68" fmla="*/ 90117 h 413513"/>
              <a:gd name="connsiteX69" fmla="*/ 95692 w 607639"/>
              <a:gd name="connsiteY69" fmla="*/ 90117 h 413513"/>
              <a:gd name="connsiteX70" fmla="*/ 0 w 607639"/>
              <a:gd name="connsiteY70" fmla="*/ 0 h 413513"/>
              <a:gd name="connsiteX71" fmla="*/ 129325 w 607639"/>
              <a:gd name="connsiteY71" fmla="*/ 0 h 413513"/>
              <a:gd name="connsiteX72" fmla="*/ 129325 w 607639"/>
              <a:gd name="connsiteY72" fmla="*/ 17952 h 413513"/>
              <a:gd name="connsiteX73" fmla="*/ 18246 w 607639"/>
              <a:gd name="connsiteY73" fmla="*/ 17952 h 413513"/>
              <a:gd name="connsiteX74" fmla="*/ 189581 w 607639"/>
              <a:gd name="connsiteY74" fmla="*/ 180231 h 413513"/>
              <a:gd name="connsiteX75" fmla="*/ 193764 w 607639"/>
              <a:gd name="connsiteY75" fmla="*/ 180231 h 413513"/>
              <a:gd name="connsiteX76" fmla="*/ 413786 w 607639"/>
              <a:gd name="connsiteY76" fmla="*/ 180231 h 413513"/>
              <a:gd name="connsiteX77" fmla="*/ 418058 w 607639"/>
              <a:gd name="connsiteY77" fmla="*/ 180231 h 413513"/>
              <a:gd name="connsiteX78" fmla="*/ 583519 w 607639"/>
              <a:gd name="connsiteY78" fmla="*/ 54034 h 413513"/>
              <a:gd name="connsiteX79" fmla="*/ 190738 w 607639"/>
              <a:gd name="connsiteY79" fmla="*/ 54034 h 413513"/>
              <a:gd name="connsiteX80" fmla="*/ 190738 w 607639"/>
              <a:gd name="connsiteY80" fmla="*/ 35993 h 413513"/>
              <a:gd name="connsiteX81" fmla="*/ 587435 w 607639"/>
              <a:gd name="connsiteY81" fmla="*/ 35993 h 413513"/>
              <a:gd name="connsiteX82" fmla="*/ 589304 w 607639"/>
              <a:gd name="connsiteY82" fmla="*/ 17952 h 413513"/>
              <a:gd name="connsiteX83" fmla="*/ 153445 w 607639"/>
              <a:gd name="connsiteY83" fmla="*/ 17952 h 413513"/>
              <a:gd name="connsiteX84" fmla="*/ 153445 w 607639"/>
              <a:gd name="connsiteY84" fmla="*/ 0 h 413513"/>
              <a:gd name="connsiteX85" fmla="*/ 607639 w 607639"/>
              <a:gd name="connsiteY85" fmla="*/ 0 h 413513"/>
              <a:gd name="connsiteX86" fmla="*/ 607639 w 607639"/>
              <a:gd name="connsiteY86" fmla="*/ 8976 h 413513"/>
              <a:gd name="connsiteX87" fmla="*/ 418058 w 607639"/>
              <a:gd name="connsiteY87" fmla="*/ 198272 h 413513"/>
              <a:gd name="connsiteX88" fmla="*/ 413786 w 607639"/>
              <a:gd name="connsiteY88" fmla="*/ 198272 h 413513"/>
              <a:gd name="connsiteX89" fmla="*/ 358157 w 607639"/>
              <a:gd name="connsiteY89" fmla="*/ 253816 h 413513"/>
              <a:gd name="connsiteX90" fmla="*/ 413786 w 607639"/>
              <a:gd name="connsiteY90" fmla="*/ 309450 h 413513"/>
              <a:gd name="connsiteX91" fmla="*/ 470927 w 607639"/>
              <a:gd name="connsiteY91" fmla="*/ 368460 h 413513"/>
              <a:gd name="connsiteX92" fmla="*/ 470927 w 607639"/>
              <a:gd name="connsiteY92" fmla="*/ 377525 h 413513"/>
              <a:gd name="connsiteX93" fmla="*/ 253665 w 607639"/>
              <a:gd name="connsiteY93" fmla="*/ 377525 h 413513"/>
              <a:gd name="connsiteX94" fmla="*/ 253665 w 607639"/>
              <a:gd name="connsiteY94" fmla="*/ 359484 h 413513"/>
              <a:gd name="connsiteX95" fmla="*/ 451880 w 607639"/>
              <a:gd name="connsiteY95" fmla="*/ 359484 h 413513"/>
              <a:gd name="connsiteX96" fmla="*/ 411738 w 607639"/>
              <a:gd name="connsiteY96" fmla="*/ 327490 h 413513"/>
              <a:gd name="connsiteX97" fmla="*/ 195901 w 607639"/>
              <a:gd name="connsiteY97" fmla="*/ 327490 h 413513"/>
              <a:gd name="connsiteX98" fmla="*/ 155759 w 607639"/>
              <a:gd name="connsiteY98" fmla="*/ 359484 h 413513"/>
              <a:gd name="connsiteX99" fmla="*/ 229634 w 607639"/>
              <a:gd name="connsiteY99" fmla="*/ 359484 h 413513"/>
              <a:gd name="connsiteX100" fmla="*/ 229634 w 607639"/>
              <a:gd name="connsiteY100" fmla="*/ 377525 h 413513"/>
              <a:gd name="connsiteX101" fmla="*/ 136712 w 607639"/>
              <a:gd name="connsiteY101" fmla="*/ 377525 h 413513"/>
              <a:gd name="connsiteX102" fmla="*/ 136712 w 607639"/>
              <a:gd name="connsiteY102" fmla="*/ 368460 h 413513"/>
              <a:gd name="connsiteX103" fmla="*/ 193764 w 607639"/>
              <a:gd name="connsiteY103" fmla="*/ 309450 h 413513"/>
              <a:gd name="connsiteX104" fmla="*/ 249482 w 607639"/>
              <a:gd name="connsiteY104" fmla="*/ 253816 h 413513"/>
              <a:gd name="connsiteX105" fmla="*/ 193764 w 607639"/>
              <a:gd name="connsiteY105" fmla="*/ 198272 h 413513"/>
              <a:gd name="connsiteX106" fmla="*/ 189581 w 607639"/>
              <a:gd name="connsiteY106" fmla="*/ 198272 h 413513"/>
              <a:gd name="connsiteX107" fmla="*/ 0 w 607639"/>
              <a:gd name="connsiteY107" fmla="*/ 8976 h 413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607639" h="413513">
                <a:moveTo>
                  <a:pt x="101120" y="395519"/>
                </a:moveTo>
                <a:lnTo>
                  <a:pt x="506518" y="395519"/>
                </a:lnTo>
                <a:lnTo>
                  <a:pt x="506518" y="413513"/>
                </a:lnTo>
                <a:lnTo>
                  <a:pt x="101120" y="413513"/>
                </a:lnTo>
                <a:close/>
                <a:moveTo>
                  <a:pt x="242094" y="198272"/>
                </a:moveTo>
                <a:cubicBezTo>
                  <a:pt x="257670" y="211780"/>
                  <a:pt x="267461" y="231687"/>
                  <a:pt x="267461" y="253816"/>
                </a:cubicBezTo>
                <a:cubicBezTo>
                  <a:pt x="267461" y="276034"/>
                  <a:pt x="257670" y="295941"/>
                  <a:pt x="242094" y="309450"/>
                </a:cubicBezTo>
                <a:lnTo>
                  <a:pt x="365545" y="309450"/>
                </a:lnTo>
                <a:cubicBezTo>
                  <a:pt x="349969" y="295941"/>
                  <a:pt x="340089" y="276034"/>
                  <a:pt x="340089" y="253816"/>
                </a:cubicBezTo>
                <a:cubicBezTo>
                  <a:pt x="340089" y="231687"/>
                  <a:pt x="349969" y="211780"/>
                  <a:pt x="365545" y="198272"/>
                </a:cubicBezTo>
                <a:close/>
                <a:moveTo>
                  <a:pt x="389330" y="72329"/>
                </a:moveTo>
                <a:lnTo>
                  <a:pt x="403388" y="86368"/>
                </a:lnTo>
                <a:lnTo>
                  <a:pt x="417445" y="72329"/>
                </a:lnTo>
                <a:lnTo>
                  <a:pt x="430167" y="85035"/>
                </a:lnTo>
                <a:lnTo>
                  <a:pt x="416110" y="99073"/>
                </a:lnTo>
                <a:lnTo>
                  <a:pt x="430167" y="113112"/>
                </a:lnTo>
                <a:lnTo>
                  <a:pt x="417445" y="125818"/>
                </a:lnTo>
                <a:lnTo>
                  <a:pt x="403388" y="111868"/>
                </a:lnTo>
                <a:lnTo>
                  <a:pt x="389330" y="125818"/>
                </a:lnTo>
                <a:lnTo>
                  <a:pt x="376608" y="113112"/>
                </a:lnTo>
                <a:lnTo>
                  <a:pt x="390665" y="99073"/>
                </a:lnTo>
                <a:lnTo>
                  <a:pt x="376608" y="85035"/>
                </a:lnTo>
                <a:close/>
                <a:moveTo>
                  <a:pt x="190194" y="72329"/>
                </a:moveTo>
                <a:lnTo>
                  <a:pt x="204252" y="86368"/>
                </a:lnTo>
                <a:lnTo>
                  <a:pt x="218220" y="72329"/>
                </a:lnTo>
                <a:lnTo>
                  <a:pt x="231031" y="85035"/>
                </a:lnTo>
                <a:lnTo>
                  <a:pt x="216974" y="99073"/>
                </a:lnTo>
                <a:lnTo>
                  <a:pt x="231031" y="113112"/>
                </a:lnTo>
                <a:lnTo>
                  <a:pt x="218220" y="125818"/>
                </a:lnTo>
                <a:lnTo>
                  <a:pt x="204252" y="111868"/>
                </a:lnTo>
                <a:lnTo>
                  <a:pt x="190194" y="125818"/>
                </a:lnTo>
                <a:lnTo>
                  <a:pt x="177472" y="113112"/>
                </a:lnTo>
                <a:lnTo>
                  <a:pt x="191440" y="99073"/>
                </a:lnTo>
                <a:lnTo>
                  <a:pt x="177472" y="85035"/>
                </a:lnTo>
                <a:close/>
                <a:moveTo>
                  <a:pt x="493893" y="70283"/>
                </a:moveTo>
                <a:lnTo>
                  <a:pt x="511948" y="70283"/>
                </a:lnTo>
                <a:lnTo>
                  <a:pt x="511948" y="90117"/>
                </a:lnTo>
                <a:lnTo>
                  <a:pt x="531782" y="90117"/>
                </a:lnTo>
                <a:lnTo>
                  <a:pt x="531782" y="108171"/>
                </a:lnTo>
                <a:lnTo>
                  <a:pt x="511948" y="108171"/>
                </a:lnTo>
                <a:lnTo>
                  <a:pt x="511948" y="128005"/>
                </a:lnTo>
                <a:lnTo>
                  <a:pt x="493893" y="128005"/>
                </a:lnTo>
                <a:lnTo>
                  <a:pt x="493893" y="108171"/>
                </a:lnTo>
                <a:lnTo>
                  <a:pt x="474059" y="108171"/>
                </a:lnTo>
                <a:lnTo>
                  <a:pt x="474059" y="90117"/>
                </a:lnTo>
                <a:lnTo>
                  <a:pt x="493893" y="90117"/>
                </a:lnTo>
                <a:close/>
                <a:moveTo>
                  <a:pt x="294781" y="70283"/>
                </a:moveTo>
                <a:lnTo>
                  <a:pt x="312858" y="70283"/>
                </a:lnTo>
                <a:lnTo>
                  <a:pt x="312858" y="90117"/>
                </a:lnTo>
                <a:lnTo>
                  <a:pt x="332716" y="90117"/>
                </a:lnTo>
                <a:lnTo>
                  <a:pt x="332716" y="108171"/>
                </a:lnTo>
                <a:lnTo>
                  <a:pt x="312858" y="108171"/>
                </a:lnTo>
                <a:lnTo>
                  <a:pt x="312858" y="128005"/>
                </a:lnTo>
                <a:lnTo>
                  <a:pt x="294781" y="128005"/>
                </a:lnTo>
                <a:lnTo>
                  <a:pt x="294781" y="108171"/>
                </a:lnTo>
                <a:lnTo>
                  <a:pt x="274923" y="108171"/>
                </a:lnTo>
                <a:lnTo>
                  <a:pt x="274923" y="90117"/>
                </a:lnTo>
                <a:lnTo>
                  <a:pt x="294781" y="90117"/>
                </a:lnTo>
                <a:close/>
                <a:moveTo>
                  <a:pt x="95692" y="70283"/>
                </a:moveTo>
                <a:lnTo>
                  <a:pt x="113658" y="70283"/>
                </a:lnTo>
                <a:lnTo>
                  <a:pt x="113658" y="90117"/>
                </a:lnTo>
                <a:lnTo>
                  <a:pt x="133581" y="90117"/>
                </a:lnTo>
                <a:lnTo>
                  <a:pt x="133581" y="108171"/>
                </a:lnTo>
                <a:lnTo>
                  <a:pt x="113658" y="108171"/>
                </a:lnTo>
                <a:lnTo>
                  <a:pt x="113658" y="128005"/>
                </a:lnTo>
                <a:lnTo>
                  <a:pt x="95692" y="128005"/>
                </a:lnTo>
                <a:lnTo>
                  <a:pt x="95692" y="108171"/>
                </a:lnTo>
                <a:lnTo>
                  <a:pt x="75858" y="108171"/>
                </a:lnTo>
                <a:lnTo>
                  <a:pt x="75858" y="90117"/>
                </a:lnTo>
                <a:lnTo>
                  <a:pt x="95692" y="90117"/>
                </a:lnTo>
                <a:close/>
                <a:moveTo>
                  <a:pt x="0" y="0"/>
                </a:moveTo>
                <a:lnTo>
                  <a:pt x="129325" y="0"/>
                </a:lnTo>
                <a:lnTo>
                  <a:pt x="129325" y="17952"/>
                </a:lnTo>
                <a:lnTo>
                  <a:pt x="18246" y="17952"/>
                </a:lnTo>
                <a:cubicBezTo>
                  <a:pt x="22963" y="108245"/>
                  <a:pt x="97995" y="180231"/>
                  <a:pt x="189581" y="180231"/>
                </a:cubicBezTo>
                <a:lnTo>
                  <a:pt x="193764" y="180231"/>
                </a:lnTo>
                <a:lnTo>
                  <a:pt x="413786" y="180231"/>
                </a:lnTo>
                <a:lnTo>
                  <a:pt x="418058" y="180231"/>
                </a:lnTo>
                <a:cubicBezTo>
                  <a:pt x="497005" y="180231"/>
                  <a:pt x="563670" y="126641"/>
                  <a:pt x="583519" y="54034"/>
                </a:cubicBezTo>
                <a:lnTo>
                  <a:pt x="190738" y="54034"/>
                </a:lnTo>
                <a:lnTo>
                  <a:pt x="190738" y="35993"/>
                </a:lnTo>
                <a:lnTo>
                  <a:pt x="587435" y="35993"/>
                </a:lnTo>
                <a:cubicBezTo>
                  <a:pt x="588325" y="30127"/>
                  <a:pt x="589037" y="24084"/>
                  <a:pt x="589304" y="17952"/>
                </a:cubicBezTo>
                <a:lnTo>
                  <a:pt x="153445" y="17952"/>
                </a:lnTo>
                <a:lnTo>
                  <a:pt x="153445" y="0"/>
                </a:lnTo>
                <a:lnTo>
                  <a:pt x="607639" y="0"/>
                </a:lnTo>
                <a:lnTo>
                  <a:pt x="607639" y="8976"/>
                </a:lnTo>
                <a:cubicBezTo>
                  <a:pt x="607639" y="113311"/>
                  <a:pt x="522550" y="198272"/>
                  <a:pt x="418058" y="198272"/>
                </a:cubicBezTo>
                <a:lnTo>
                  <a:pt x="413786" y="198272"/>
                </a:lnTo>
                <a:cubicBezTo>
                  <a:pt x="383168" y="198272"/>
                  <a:pt x="358157" y="223156"/>
                  <a:pt x="358157" y="253816"/>
                </a:cubicBezTo>
                <a:cubicBezTo>
                  <a:pt x="358157" y="284477"/>
                  <a:pt x="383168" y="309450"/>
                  <a:pt x="413786" y="309450"/>
                </a:cubicBezTo>
                <a:cubicBezTo>
                  <a:pt x="445471" y="310605"/>
                  <a:pt x="470927" y="336644"/>
                  <a:pt x="470927" y="368460"/>
                </a:cubicBezTo>
                <a:lnTo>
                  <a:pt x="470927" y="377525"/>
                </a:lnTo>
                <a:lnTo>
                  <a:pt x="253665" y="377525"/>
                </a:lnTo>
                <a:lnTo>
                  <a:pt x="253665" y="359484"/>
                </a:lnTo>
                <a:lnTo>
                  <a:pt x="451880" y="359484"/>
                </a:lnTo>
                <a:cubicBezTo>
                  <a:pt x="447697" y="341177"/>
                  <a:pt x="431320" y="327490"/>
                  <a:pt x="411738" y="327490"/>
                </a:cubicBezTo>
                <a:lnTo>
                  <a:pt x="195901" y="327490"/>
                </a:lnTo>
                <a:cubicBezTo>
                  <a:pt x="176319" y="327490"/>
                  <a:pt x="159853" y="341177"/>
                  <a:pt x="155759" y="359484"/>
                </a:cubicBezTo>
                <a:lnTo>
                  <a:pt x="229634" y="359484"/>
                </a:lnTo>
                <a:lnTo>
                  <a:pt x="229634" y="377525"/>
                </a:lnTo>
                <a:lnTo>
                  <a:pt x="136712" y="377525"/>
                </a:lnTo>
                <a:lnTo>
                  <a:pt x="136712" y="368460"/>
                </a:lnTo>
                <a:cubicBezTo>
                  <a:pt x="136712" y="336644"/>
                  <a:pt x="162168" y="310605"/>
                  <a:pt x="193764" y="309450"/>
                </a:cubicBezTo>
                <a:cubicBezTo>
                  <a:pt x="224471" y="309450"/>
                  <a:pt x="249482" y="284477"/>
                  <a:pt x="249482" y="253816"/>
                </a:cubicBezTo>
                <a:cubicBezTo>
                  <a:pt x="249482" y="223156"/>
                  <a:pt x="224471" y="198272"/>
                  <a:pt x="193764" y="198272"/>
                </a:cubicBezTo>
                <a:lnTo>
                  <a:pt x="189581" y="198272"/>
                </a:lnTo>
                <a:cubicBezTo>
                  <a:pt x="85000" y="198272"/>
                  <a:pt x="0" y="113311"/>
                  <a:pt x="0" y="8976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night-protrait_98071">
            <a:extLst>
              <a:ext uri="{FF2B5EF4-FFF2-40B4-BE49-F238E27FC236}">
                <a16:creationId xmlns:a16="http://schemas.microsoft.com/office/drawing/2014/main" id="{11C91130-800C-7F5A-B9B3-8C3DAAE54906}"/>
              </a:ext>
            </a:extLst>
          </p:cNvPr>
          <p:cNvSpPr/>
          <p:nvPr/>
        </p:nvSpPr>
        <p:spPr>
          <a:xfrm flipH="1">
            <a:off x="4439021" y="1697574"/>
            <a:ext cx="1059668" cy="10784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606227" h="590209">
                <a:moveTo>
                  <a:pt x="206862" y="330101"/>
                </a:moveTo>
                <a:cubicBezTo>
                  <a:pt x="198811" y="340623"/>
                  <a:pt x="189101" y="349609"/>
                  <a:pt x="178207" y="356703"/>
                </a:cubicBezTo>
                <a:lnTo>
                  <a:pt x="208047" y="402813"/>
                </a:lnTo>
                <a:lnTo>
                  <a:pt x="237175" y="357767"/>
                </a:lnTo>
                <a:cubicBezTo>
                  <a:pt x="225690" y="350555"/>
                  <a:pt x="215388" y="341215"/>
                  <a:pt x="206862" y="330101"/>
                </a:cubicBezTo>
                <a:close/>
                <a:moveTo>
                  <a:pt x="433351" y="98156"/>
                </a:moveTo>
                <a:cubicBezTo>
                  <a:pt x="484267" y="98156"/>
                  <a:pt x="526302" y="137880"/>
                  <a:pt x="529972" y="187889"/>
                </a:cubicBezTo>
                <a:cubicBezTo>
                  <a:pt x="546431" y="193445"/>
                  <a:pt x="557680" y="208815"/>
                  <a:pt x="557680" y="226548"/>
                </a:cubicBezTo>
                <a:cubicBezTo>
                  <a:pt x="557680" y="228085"/>
                  <a:pt x="557561" y="229741"/>
                  <a:pt x="557443" y="231278"/>
                </a:cubicBezTo>
                <a:cubicBezTo>
                  <a:pt x="587755" y="248538"/>
                  <a:pt x="606227" y="280104"/>
                  <a:pt x="606227" y="315336"/>
                </a:cubicBezTo>
                <a:cubicBezTo>
                  <a:pt x="606227" y="368655"/>
                  <a:pt x="562771" y="412044"/>
                  <a:pt x="509369" y="412044"/>
                </a:cubicBezTo>
                <a:cubicBezTo>
                  <a:pt x="506291" y="412044"/>
                  <a:pt x="503212" y="411926"/>
                  <a:pt x="500133" y="411571"/>
                </a:cubicBezTo>
                <a:lnTo>
                  <a:pt x="462243" y="470092"/>
                </a:lnTo>
                <a:lnTo>
                  <a:pt x="478228" y="573657"/>
                </a:lnTo>
                <a:cubicBezTo>
                  <a:pt x="478820" y="577914"/>
                  <a:pt x="477754" y="582051"/>
                  <a:pt x="475031" y="585244"/>
                </a:cubicBezTo>
                <a:cubicBezTo>
                  <a:pt x="472307" y="588436"/>
                  <a:pt x="468163" y="590209"/>
                  <a:pt x="463664" y="590209"/>
                </a:cubicBezTo>
                <a:lnTo>
                  <a:pt x="403512" y="590209"/>
                </a:lnTo>
                <a:cubicBezTo>
                  <a:pt x="399013" y="590209"/>
                  <a:pt x="394868" y="588436"/>
                  <a:pt x="392145" y="585244"/>
                </a:cubicBezTo>
                <a:cubicBezTo>
                  <a:pt x="389422" y="582051"/>
                  <a:pt x="388356" y="577914"/>
                  <a:pt x="389066" y="573657"/>
                </a:cubicBezTo>
                <a:lnTo>
                  <a:pt x="405288" y="468319"/>
                </a:lnTo>
                <a:lnTo>
                  <a:pt x="374502" y="420792"/>
                </a:lnTo>
                <a:cubicBezTo>
                  <a:pt x="372726" y="418310"/>
                  <a:pt x="374029" y="415827"/>
                  <a:pt x="375094" y="415236"/>
                </a:cubicBezTo>
                <a:cubicBezTo>
                  <a:pt x="387764" y="409561"/>
                  <a:pt x="399605" y="402349"/>
                  <a:pt x="410261" y="393837"/>
                </a:cubicBezTo>
                <a:cubicBezTo>
                  <a:pt x="410972" y="393246"/>
                  <a:pt x="412630" y="392891"/>
                  <a:pt x="413695" y="394665"/>
                </a:cubicBezTo>
                <a:lnTo>
                  <a:pt x="434298" y="426231"/>
                </a:lnTo>
                <a:lnTo>
                  <a:pt x="454546" y="395019"/>
                </a:lnTo>
                <a:cubicBezTo>
                  <a:pt x="445666" y="388990"/>
                  <a:pt x="437732" y="381423"/>
                  <a:pt x="431220" y="372675"/>
                </a:cubicBezTo>
                <a:cubicBezTo>
                  <a:pt x="428378" y="368655"/>
                  <a:pt x="430036" y="363571"/>
                  <a:pt x="431812" y="361443"/>
                </a:cubicBezTo>
                <a:cubicBezTo>
                  <a:pt x="455020" y="332360"/>
                  <a:pt x="467334" y="297365"/>
                  <a:pt x="467334" y="260243"/>
                </a:cubicBezTo>
                <a:cubicBezTo>
                  <a:pt x="467334" y="222647"/>
                  <a:pt x="454073" y="185997"/>
                  <a:pt x="430036" y="156914"/>
                </a:cubicBezTo>
                <a:cubicBezTo>
                  <a:pt x="428615" y="155141"/>
                  <a:pt x="427786" y="152421"/>
                  <a:pt x="427786" y="150766"/>
                </a:cubicBezTo>
                <a:cubicBezTo>
                  <a:pt x="427431" y="137052"/>
                  <a:pt x="424115" y="123811"/>
                  <a:pt x="418076" y="111515"/>
                </a:cubicBezTo>
                <a:cubicBezTo>
                  <a:pt x="416774" y="108914"/>
                  <a:pt x="417011" y="105959"/>
                  <a:pt x="418432" y="103358"/>
                </a:cubicBezTo>
                <a:cubicBezTo>
                  <a:pt x="420089" y="100521"/>
                  <a:pt x="422813" y="98747"/>
                  <a:pt x="425891" y="98511"/>
                </a:cubicBezTo>
                <a:cubicBezTo>
                  <a:pt x="428378" y="98274"/>
                  <a:pt x="430864" y="98156"/>
                  <a:pt x="433351" y="98156"/>
                </a:cubicBezTo>
                <a:close/>
                <a:moveTo>
                  <a:pt x="206862" y="0"/>
                </a:moveTo>
                <a:cubicBezTo>
                  <a:pt x="267252" y="0"/>
                  <a:pt x="316865" y="46583"/>
                  <a:pt x="321720" y="105698"/>
                </a:cubicBezTo>
                <a:cubicBezTo>
                  <a:pt x="323260" y="105462"/>
                  <a:pt x="324799" y="105462"/>
                  <a:pt x="326220" y="105462"/>
                </a:cubicBezTo>
                <a:cubicBezTo>
                  <a:pt x="352625" y="105462"/>
                  <a:pt x="374176" y="126862"/>
                  <a:pt x="374176" y="153227"/>
                </a:cubicBezTo>
                <a:cubicBezTo>
                  <a:pt x="374176" y="159257"/>
                  <a:pt x="372992" y="165169"/>
                  <a:pt x="370860" y="170726"/>
                </a:cubicBezTo>
                <a:cubicBezTo>
                  <a:pt x="397740" y="192480"/>
                  <a:pt x="413725" y="225466"/>
                  <a:pt x="413725" y="260226"/>
                </a:cubicBezTo>
                <a:cubicBezTo>
                  <a:pt x="413725" y="323716"/>
                  <a:pt x="361980" y="375265"/>
                  <a:pt x="298512" y="375265"/>
                </a:cubicBezTo>
                <a:cubicBezTo>
                  <a:pt x="293183" y="375265"/>
                  <a:pt x="288092" y="374910"/>
                  <a:pt x="283000" y="374319"/>
                </a:cubicBezTo>
                <a:lnTo>
                  <a:pt x="239188" y="441829"/>
                </a:lnTo>
                <a:lnTo>
                  <a:pt x="259555" y="573657"/>
                </a:lnTo>
                <a:cubicBezTo>
                  <a:pt x="260147" y="577913"/>
                  <a:pt x="259081" y="582051"/>
                  <a:pt x="256358" y="585243"/>
                </a:cubicBezTo>
                <a:cubicBezTo>
                  <a:pt x="253634" y="588436"/>
                  <a:pt x="249490" y="590209"/>
                  <a:pt x="244990" y="590209"/>
                </a:cubicBezTo>
                <a:lnTo>
                  <a:pt x="169208" y="590209"/>
                </a:lnTo>
                <a:cubicBezTo>
                  <a:pt x="164708" y="590209"/>
                  <a:pt x="160682" y="588436"/>
                  <a:pt x="157841" y="585243"/>
                </a:cubicBezTo>
                <a:cubicBezTo>
                  <a:pt x="155236" y="582051"/>
                  <a:pt x="154052" y="577913"/>
                  <a:pt x="154762" y="573657"/>
                </a:cubicBezTo>
                <a:lnTo>
                  <a:pt x="175484" y="439583"/>
                </a:lnTo>
                <a:lnTo>
                  <a:pt x="132856" y="373965"/>
                </a:lnTo>
                <a:cubicBezTo>
                  <a:pt x="127172" y="374792"/>
                  <a:pt x="121252" y="375265"/>
                  <a:pt x="115213" y="375265"/>
                </a:cubicBezTo>
                <a:cubicBezTo>
                  <a:pt x="51745" y="375265"/>
                  <a:pt x="0" y="323716"/>
                  <a:pt x="0" y="260226"/>
                </a:cubicBezTo>
                <a:cubicBezTo>
                  <a:pt x="0" y="230669"/>
                  <a:pt x="11012" y="203121"/>
                  <a:pt x="31023" y="181721"/>
                </a:cubicBezTo>
                <a:cubicBezTo>
                  <a:pt x="20603" y="167770"/>
                  <a:pt x="14920" y="150863"/>
                  <a:pt x="14920" y="133246"/>
                </a:cubicBezTo>
                <a:cubicBezTo>
                  <a:pt x="14920" y="88555"/>
                  <a:pt x="51390" y="52140"/>
                  <a:pt x="96149" y="52140"/>
                </a:cubicBezTo>
                <a:cubicBezTo>
                  <a:pt x="100649" y="52140"/>
                  <a:pt x="105267" y="52495"/>
                  <a:pt x="109648" y="53322"/>
                </a:cubicBezTo>
                <a:cubicBezTo>
                  <a:pt x="130725" y="20336"/>
                  <a:pt x="167432" y="0"/>
                  <a:pt x="20686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night-protrait_98071">
            <a:extLst>
              <a:ext uri="{FF2B5EF4-FFF2-40B4-BE49-F238E27FC236}">
                <a16:creationId xmlns:a16="http://schemas.microsoft.com/office/drawing/2014/main" id="{3C0C365A-1D27-C7A2-208A-B31A93B94CD1}"/>
              </a:ext>
            </a:extLst>
          </p:cNvPr>
          <p:cNvSpPr/>
          <p:nvPr/>
        </p:nvSpPr>
        <p:spPr>
          <a:xfrm flipH="1">
            <a:off x="10286804" y="1507562"/>
            <a:ext cx="1042002" cy="1315627"/>
          </a:xfrm>
          <a:custGeom>
            <a:avLst/>
            <a:gdLst>
              <a:gd name="connsiteX0" fmla="*/ 39768 w 563598"/>
              <a:gd name="connsiteY0" fmla="*/ 128716 h 605336"/>
              <a:gd name="connsiteX1" fmla="*/ 220149 w 563598"/>
              <a:gd name="connsiteY1" fmla="*/ 128716 h 605336"/>
              <a:gd name="connsiteX2" fmla="*/ 245815 w 563598"/>
              <a:gd name="connsiteY2" fmla="*/ 152051 h 605336"/>
              <a:gd name="connsiteX3" fmla="*/ 259867 w 563598"/>
              <a:gd name="connsiteY3" fmla="*/ 354910 h 605336"/>
              <a:gd name="connsiteX4" fmla="*/ 259867 w 563598"/>
              <a:gd name="connsiteY4" fmla="*/ 356628 h 605336"/>
              <a:gd name="connsiteX5" fmla="*/ 435228 w 563598"/>
              <a:gd name="connsiteY5" fmla="*/ 435796 h 605336"/>
              <a:gd name="connsiteX6" fmla="*/ 427485 w 563598"/>
              <a:gd name="connsiteY6" fmla="*/ 411172 h 605336"/>
              <a:gd name="connsiteX7" fmla="*/ 455732 w 563598"/>
              <a:gd name="connsiteY7" fmla="*/ 376670 h 605336"/>
              <a:gd name="connsiteX8" fmla="*/ 456162 w 563598"/>
              <a:gd name="connsiteY8" fmla="*/ 376241 h 605336"/>
              <a:gd name="connsiteX9" fmla="*/ 493730 w 563598"/>
              <a:gd name="connsiteY9" fmla="*/ 349040 h 605336"/>
              <a:gd name="connsiteX10" fmla="*/ 533018 w 563598"/>
              <a:gd name="connsiteY10" fmla="*/ 388409 h 605336"/>
              <a:gd name="connsiteX11" fmla="*/ 554669 w 563598"/>
              <a:gd name="connsiteY11" fmla="*/ 388409 h 605336"/>
              <a:gd name="connsiteX12" fmla="*/ 560261 w 563598"/>
              <a:gd name="connsiteY12" fmla="*/ 390127 h 605336"/>
              <a:gd name="connsiteX13" fmla="*/ 562985 w 563598"/>
              <a:gd name="connsiteY13" fmla="*/ 400006 h 605336"/>
              <a:gd name="connsiteX14" fmla="*/ 553809 w 563598"/>
              <a:gd name="connsiteY14" fmla="*/ 424200 h 605336"/>
              <a:gd name="connsiteX15" fmla="*/ 532444 w 563598"/>
              <a:gd name="connsiteY15" fmla="*/ 438945 h 605336"/>
              <a:gd name="connsiteX16" fmla="*/ 522120 w 563598"/>
              <a:gd name="connsiteY16" fmla="*/ 438945 h 605336"/>
              <a:gd name="connsiteX17" fmla="*/ 503767 w 563598"/>
              <a:gd name="connsiteY17" fmla="*/ 457413 h 605336"/>
              <a:gd name="connsiteX18" fmla="*/ 503767 w 563598"/>
              <a:gd name="connsiteY18" fmla="*/ 492917 h 605336"/>
              <a:gd name="connsiteX19" fmla="*/ 481542 w 563598"/>
              <a:gd name="connsiteY19" fmla="*/ 537583 h 605336"/>
              <a:gd name="connsiteX20" fmla="*/ 481542 w 563598"/>
              <a:gd name="connsiteY20" fmla="*/ 581247 h 605336"/>
              <a:gd name="connsiteX21" fmla="*/ 493586 w 563598"/>
              <a:gd name="connsiteY21" fmla="*/ 581247 h 605336"/>
              <a:gd name="connsiteX22" fmla="*/ 505631 w 563598"/>
              <a:gd name="connsiteY22" fmla="*/ 593702 h 605336"/>
              <a:gd name="connsiteX23" fmla="*/ 493156 w 563598"/>
              <a:gd name="connsiteY23" fmla="*/ 605298 h 605336"/>
              <a:gd name="connsiteX24" fmla="*/ 469497 w 563598"/>
              <a:gd name="connsiteY24" fmla="*/ 605298 h 605336"/>
              <a:gd name="connsiteX25" fmla="*/ 457453 w 563598"/>
              <a:gd name="connsiteY25" fmla="*/ 593273 h 605336"/>
              <a:gd name="connsiteX26" fmla="*/ 457453 w 563598"/>
              <a:gd name="connsiteY26" fmla="*/ 550038 h 605336"/>
              <a:gd name="connsiteX27" fmla="*/ 406264 w 563598"/>
              <a:gd name="connsiteY27" fmla="*/ 573373 h 605336"/>
              <a:gd name="connsiteX28" fmla="*/ 402536 w 563598"/>
              <a:gd name="connsiteY28" fmla="*/ 581247 h 605336"/>
              <a:gd name="connsiteX29" fmla="*/ 427485 w 563598"/>
              <a:gd name="connsiteY29" fmla="*/ 581247 h 605336"/>
              <a:gd name="connsiteX30" fmla="*/ 439530 w 563598"/>
              <a:gd name="connsiteY30" fmla="*/ 593702 h 605336"/>
              <a:gd name="connsiteX31" fmla="*/ 426912 w 563598"/>
              <a:gd name="connsiteY31" fmla="*/ 605298 h 605336"/>
              <a:gd name="connsiteX32" fmla="*/ 361384 w 563598"/>
              <a:gd name="connsiteY32" fmla="*/ 605298 h 605336"/>
              <a:gd name="connsiteX33" fmla="*/ 317221 w 563598"/>
              <a:gd name="connsiteY33" fmla="*/ 575521 h 605336"/>
              <a:gd name="connsiteX34" fmla="*/ 287683 w 563598"/>
              <a:gd name="connsiteY34" fmla="*/ 512673 h 605336"/>
              <a:gd name="connsiteX35" fmla="*/ 301018 w 563598"/>
              <a:gd name="connsiteY35" fmla="*/ 502222 h 605336"/>
              <a:gd name="connsiteX36" fmla="*/ 311486 w 563598"/>
              <a:gd name="connsiteY36" fmla="*/ 515680 h 605336"/>
              <a:gd name="connsiteX37" fmla="*/ 315500 w 563598"/>
              <a:gd name="connsiteY37" fmla="*/ 543166 h 605336"/>
              <a:gd name="connsiteX38" fmla="*/ 356079 w 563598"/>
              <a:gd name="connsiteY38" fmla="*/ 492917 h 605336"/>
              <a:gd name="connsiteX39" fmla="*/ 410566 w 563598"/>
              <a:gd name="connsiteY39" fmla="*/ 468580 h 605336"/>
              <a:gd name="connsiteX40" fmla="*/ 426338 w 563598"/>
              <a:gd name="connsiteY40" fmla="*/ 458845 h 605336"/>
              <a:gd name="connsiteX41" fmla="*/ 247535 w 563598"/>
              <a:gd name="connsiteY41" fmla="*/ 378102 h 605336"/>
              <a:gd name="connsiteX42" fmla="*/ 236495 w 563598"/>
              <a:gd name="connsiteY42" fmla="*/ 381538 h 605336"/>
              <a:gd name="connsiteX43" fmla="*/ 209825 w 563598"/>
              <a:gd name="connsiteY43" fmla="*/ 358346 h 605336"/>
              <a:gd name="connsiteX44" fmla="*/ 200791 w 563598"/>
              <a:gd name="connsiteY44" fmla="*/ 227067 h 605336"/>
              <a:gd name="connsiteX45" fmla="*/ 200218 w 563598"/>
              <a:gd name="connsiteY45" fmla="*/ 575378 h 605336"/>
              <a:gd name="connsiteX46" fmla="*/ 168816 w 563598"/>
              <a:gd name="connsiteY46" fmla="*/ 605298 h 605336"/>
              <a:gd name="connsiteX47" fmla="*/ 140139 w 563598"/>
              <a:gd name="connsiteY47" fmla="*/ 574519 h 605336"/>
              <a:gd name="connsiteX48" fmla="*/ 140139 w 563598"/>
              <a:gd name="connsiteY48" fmla="*/ 386262 h 605336"/>
              <a:gd name="connsiteX49" fmla="*/ 130102 w 563598"/>
              <a:gd name="connsiteY49" fmla="*/ 376241 h 605336"/>
              <a:gd name="connsiteX50" fmla="*/ 120208 w 563598"/>
              <a:gd name="connsiteY50" fmla="*/ 386262 h 605336"/>
              <a:gd name="connsiteX51" fmla="*/ 120208 w 563598"/>
              <a:gd name="connsiteY51" fmla="*/ 575378 h 605336"/>
              <a:gd name="connsiteX52" fmla="*/ 88663 w 563598"/>
              <a:gd name="connsiteY52" fmla="*/ 605298 h 605336"/>
              <a:gd name="connsiteX53" fmla="*/ 59986 w 563598"/>
              <a:gd name="connsiteY53" fmla="*/ 574519 h 605336"/>
              <a:gd name="connsiteX54" fmla="*/ 59556 w 563598"/>
              <a:gd name="connsiteY54" fmla="*/ 220768 h 605336"/>
              <a:gd name="connsiteX55" fmla="*/ 50092 w 563598"/>
              <a:gd name="connsiteY55" fmla="*/ 358346 h 605336"/>
              <a:gd name="connsiteX56" fmla="*/ 23279 w 563598"/>
              <a:gd name="connsiteY56" fmla="*/ 381538 h 605336"/>
              <a:gd name="connsiteX57" fmla="*/ 50 w 563598"/>
              <a:gd name="connsiteY57" fmla="*/ 354910 h 605336"/>
              <a:gd name="connsiteX58" fmla="*/ 14102 w 563598"/>
              <a:gd name="connsiteY58" fmla="*/ 152051 h 605336"/>
              <a:gd name="connsiteX59" fmla="*/ 39768 w 563598"/>
              <a:gd name="connsiteY59" fmla="*/ 128716 h 605336"/>
              <a:gd name="connsiteX60" fmla="*/ 129948 w 563598"/>
              <a:gd name="connsiteY60" fmla="*/ 0 h 605336"/>
              <a:gd name="connsiteX61" fmla="*/ 184425 w 563598"/>
              <a:gd name="connsiteY61" fmla="*/ 54336 h 605336"/>
              <a:gd name="connsiteX62" fmla="*/ 129948 w 563598"/>
              <a:gd name="connsiteY62" fmla="*/ 108672 h 605336"/>
              <a:gd name="connsiteX63" fmla="*/ 75471 w 563598"/>
              <a:gd name="connsiteY63" fmla="*/ 54336 h 605336"/>
              <a:gd name="connsiteX64" fmla="*/ 129948 w 563598"/>
              <a:gd name="connsiteY64" fmla="*/ 0 h 60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63598" h="605336">
                <a:moveTo>
                  <a:pt x="39768" y="128716"/>
                </a:moveTo>
                <a:lnTo>
                  <a:pt x="220149" y="128716"/>
                </a:lnTo>
                <a:cubicBezTo>
                  <a:pt x="233483" y="128429"/>
                  <a:pt x="244811" y="138594"/>
                  <a:pt x="245815" y="152051"/>
                </a:cubicBezTo>
                <a:lnTo>
                  <a:pt x="259867" y="354910"/>
                </a:lnTo>
                <a:cubicBezTo>
                  <a:pt x="259867" y="355482"/>
                  <a:pt x="259867" y="356055"/>
                  <a:pt x="259867" y="356628"/>
                </a:cubicBezTo>
                <a:cubicBezTo>
                  <a:pt x="302882" y="385260"/>
                  <a:pt x="381602" y="429353"/>
                  <a:pt x="435228" y="435796"/>
                </a:cubicBezTo>
                <a:cubicBezTo>
                  <a:pt x="428202" y="429926"/>
                  <a:pt x="424761" y="420334"/>
                  <a:pt x="427485" y="411172"/>
                </a:cubicBezTo>
                <a:cubicBezTo>
                  <a:pt x="429923" y="402726"/>
                  <a:pt x="445839" y="386262"/>
                  <a:pt x="455732" y="376670"/>
                </a:cubicBezTo>
                <a:cubicBezTo>
                  <a:pt x="455876" y="376527"/>
                  <a:pt x="456019" y="376384"/>
                  <a:pt x="456162" y="376241"/>
                </a:cubicBezTo>
                <a:cubicBezTo>
                  <a:pt x="461324" y="360493"/>
                  <a:pt x="476093" y="349040"/>
                  <a:pt x="493730" y="349040"/>
                </a:cubicBezTo>
                <a:cubicBezTo>
                  <a:pt x="515381" y="349040"/>
                  <a:pt x="533018" y="366649"/>
                  <a:pt x="533018" y="388409"/>
                </a:cubicBezTo>
                <a:lnTo>
                  <a:pt x="554669" y="388409"/>
                </a:lnTo>
                <a:cubicBezTo>
                  <a:pt x="556676" y="388409"/>
                  <a:pt x="558684" y="388982"/>
                  <a:pt x="560261" y="390127"/>
                </a:cubicBezTo>
                <a:cubicBezTo>
                  <a:pt x="563272" y="392561"/>
                  <a:pt x="564419" y="396570"/>
                  <a:pt x="562985" y="400006"/>
                </a:cubicBezTo>
                <a:lnTo>
                  <a:pt x="553809" y="424200"/>
                </a:lnTo>
                <a:cubicBezTo>
                  <a:pt x="550511" y="433076"/>
                  <a:pt x="541907" y="438945"/>
                  <a:pt x="532444" y="438945"/>
                </a:cubicBezTo>
                <a:lnTo>
                  <a:pt x="522120" y="438945"/>
                </a:lnTo>
                <a:cubicBezTo>
                  <a:pt x="511940" y="438945"/>
                  <a:pt x="503767" y="447249"/>
                  <a:pt x="503767" y="457413"/>
                </a:cubicBezTo>
                <a:lnTo>
                  <a:pt x="503767" y="492917"/>
                </a:lnTo>
                <a:cubicBezTo>
                  <a:pt x="503767" y="510669"/>
                  <a:pt x="495307" y="527132"/>
                  <a:pt x="481542" y="537583"/>
                </a:cubicBezTo>
                <a:lnTo>
                  <a:pt x="481542" y="581247"/>
                </a:lnTo>
                <a:lnTo>
                  <a:pt x="493586" y="581247"/>
                </a:lnTo>
                <a:cubicBezTo>
                  <a:pt x="500469" y="581247"/>
                  <a:pt x="505918" y="586831"/>
                  <a:pt x="505631" y="593702"/>
                </a:cubicBezTo>
                <a:cubicBezTo>
                  <a:pt x="505487" y="600288"/>
                  <a:pt x="499752" y="605298"/>
                  <a:pt x="493156" y="605298"/>
                </a:cubicBezTo>
                <a:lnTo>
                  <a:pt x="469497" y="605298"/>
                </a:lnTo>
                <a:cubicBezTo>
                  <a:pt x="462902" y="605298"/>
                  <a:pt x="457453" y="600001"/>
                  <a:pt x="457453" y="593273"/>
                </a:cubicBezTo>
                <a:lnTo>
                  <a:pt x="457453" y="550038"/>
                </a:lnTo>
                <a:lnTo>
                  <a:pt x="406264" y="573373"/>
                </a:lnTo>
                <a:cubicBezTo>
                  <a:pt x="405260" y="576093"/>
                  <a:pt x="404113" y="578813"/>
                  <a:pt x="402536" y="581247"/>
                </a:cubicBezTo>
                <a:lnTo>
                  <a:pt x="427485" y="581247"/>
                </a:lnTo>
                <a:cubicBezTo>
                  <a:pt x="434224" y="581247"/>
                  <a:pt x="439673" y="586831"/>
                  <a:pt x="439530" y="593702"/>
                </a:cubicBezTo>
                <a:cubicBezTo>
                  <a:pt x="439243" y="600288"/>
                  <a:pt x="433507" y="605298"/>
                  <a:pt x="426912" y="605298"/>
                </a:cubicBezTo>
                <a:lnTo>
                  <a:pt x="361384" y="605298"/>
                </a:lnTo>
                <a:cubicBezTo>
                  <a:pt x="341453" y="605298"/>
                  <a:pt x="324247" y="592986"/>
                  <a:pt x="317221" y="575521"/>
                </a:cubicBezTo>
                <a:cubicBezTo>
                  <a:pt x="289117" y="564784"/>
                  <a:pt x="285389" y="530425"/>
                  <a:pt x="287683" y="512673"/>
                </a:cubicBezTo>
                <a:cubicBezTo>
                  <a:pt x="288544" y="506088"/>
                  <a:pt x="294423" y="501363"/>
                  <a:pt x="301018" y="502222"/>
                </a:cubicBezTo>
                <a:cubicBezTo>
                  <a:pt x="307614" y="503081"/>
                  <a:pt x="312346" y="509094"/>
                  <a:pt x="311486" y="515680"/>
                </a:cubicBezTo>
                <a:cubicBezTo>
                  <a:pt x="311342" y="516538"/>
                  <a:pt x="309622" y="532000"/>
                  <a:pt x="315500" y="543166"/>
                </a:cubicBezTo>
                <a:cubicBezTo>
                  <a:pt x="320089" y="521263"/>
                  <a:pt x="335001" y="502366"/>
                  <a:pt x="356079" y="492917"/>
                </a:cubicBezTo>
                <a:lnTo>
                  <a:pt x="410566" y="468580"/>
                </a:lnTo>
                <a:cubicBezTo>
                  <a:pt x="416301" y="466003"/>
                  <a:pt x="421606" y="462710"/>
                  <a:pt x="426338" y="458845"/>
                </a:cubicBezTo>
                <a:cubicBezTo>
                  <a:pt x="374862" y="451830"/>
                  <a:pt x="287397" y="403871"/>
                  <a:pt x="247535" y="378102"/>
                </a:cubicBezTo>
                <a:cubicBezTo>
                  <a:pt x="244381" y="380106"/>
                  <a:pt x="240653" y="381251"/>
                  <a:pt x="236495" y="381538"/>
                </a:cubicBezTo>
                <a:cubicBezTo>
                  <a:pt x="222586" y="382540"/>
                  <a:pt x="210828" y="371946"/>
                  <a:pt x="209825" y="358346"/>
                </a:cubicBezTo>
                <a:lnTo>
                  <a:pt x="200791" y="227067"/>
                </a:lnTo>
                <a:lnTo>
                  <a:pt x="200218" y="575378"/>
                </a:lnTo>
                <a:cubicBezTo>
                  <a:pt x="200218" y="592414"/>
                  <a:pt x="186023" y="606157"/>
                  <a:pt x="168816" y="605298"/>
                </a:cubicBezTo>
                <a:cubicBezTo>
                  <a:pt x="152614" y="604582"/>
                  <a:pt x="140139" y="590553"/>
                  <a:pt x="140139" y="574519"/>
                </a:cubicBezTo>
                <a:lnTo>
                  <a:pt x="140139" y="386262"/>
                </a:lnTo>
                <a:cubicBezTo>
                  <a:pt x="140139" y="380822"/>
                  <a:pt x="135694" y="376241"/>
                  <a:pt x="130102" y="376241"/>
                </a:cubicBezTo>
                <a:cubicBezTo>
                  <a:pt x="124653" y="376241"/>
                  <a:pt x="120208" y="380822"/>
                  <a:pt x="120208" y="386262"/>
                </a:cubicBezTo>
                <a:lnTo>
                  <a:pt x="120208" y="575378"/>
                </a:lnTo>
                <a:cubicBezTo>
                  <a:pt x="120208" y="592414"/>
                  <a:pt x="105870" y="606157"/>
                  <a:pt x="88663" y="605298"/>
                </a:cubicBezTo>
                <a:cubicBezTo>
                  <a:pt x="72460" y="604582"/>
                  <a:pt x="59986" y="590553"/>
                  <a:pt x="59986" y="574519"/>
                </a:cubicBezTo>
                <a:lnTo>
                  <a:pt x="59556" y="220768"/>
                </a:lnTo>
                <a:lnTo>
                  <a:pt x="50092" y="358346"/>
                </a:lnTo>
                <a:cubicBezTo>
                  <a:pt x="49088" y="371946"/>
                  <a:pt x="37331" y="382540"/>
                  <a:pt x="23279" y="381538"/>
                </a:cubicBezTo>
                <a:cubicBezTo>
                  <a:pt x="9514" y="380679"/>
                  <a:pt x="-810" y="368653"/>
                  <a:pt x="50" y="354910"/>
                </a:cubicBezTo>
                <a:lnTo>
                  <a:pt x="14102" y="152051"/>
                </a:lnTo>
                <a:cubicBezTo>
                  <a:pt x="14962" y="138594"/>
                  <a:pt x="26433" y="128429"/>
                  <a:pt x="39768" y="128716"/>
                </a:cubicBezTo>
                <a:close/>
                <a:moveTo>
                  <a:pt x="129948" y="0"/>
                </a:moveTo>
                <a:cubicBezTo>
                  <a:pt x="160035" y="0"/>
                  <a:pt x="184425" y="24327"/>
                  <a:pt x="184425" y="54336"/>
                </a:cubicBezTo>
                <a:cubicBezTo>
                  <a:pt x="184425" y="84345"/>
                  <a:pt x="160035" y="108672"/>
                  <a:pt x="129948" y="108672"/>
                </a:cubicBezTo>
                <a:cubicBezTo>
                  <a:pt x="99861" y="108672"/>
                  <a:pt x="75471" y="84345"/>
                  <a:pt x="75471" y="54336"/>
                </a:cubicBezTo>
                <a:cubicBezTo>
                  <a:pt x="75471" y="24327"/>
                  <a:pt x="99861" y="0"/>
                  <a:pt x="129948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6FE3D959-5D5B-6017-D350-0C0C139852D4}"/>
              </a:ext>
            </a:extLst>
          </p:cNvPr>
          <p:cNvGrpSpPr/>
          <p:nvPr/>
        </p:nvGrpSpPr>
        <p:grpSpPr>
          <a:xfrm>
            <a:off x="1484456" y="2220112"/>
            <a:ext cx="9223088" cy="3453032"/>
            <a:chOff x="4265951" y="3255037"/>
            <a:chExt cx="3660098" cy="1370303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8" name="矩形: 圆角 22">
              <a:extLst>
                <a:ext uri="{FF2B5EF4-FFF2-40B4-BE49-F238E27FC236}">
                  <a16:creationId xmlns:a16="http://schemas.microsoft.com/office/drawing/2014/main" id="{8BB5518F-195D-52DA-1E22-7B436202F513}"/>
                </a:ext>
              </a:extLst>
            </p:cNvPr>
            <p:cNvSpPr/>
            <p:nvPr/>
          </p:nvSpPr>
          <p:spPr>
            <a:xfrm>
              <a:off x="4265951" y="3255037"/>
              <a:ext cx="3660098" cy="1370303"/>
            </a:xfrm>
            <a:prstGeom prst="roundRect">
              <a:avLst>
                <a:gd name="adj" fmla="val 601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/>
                <a:ea typeface="思源黑体 CN Regular"/>
                <a:cs typeface="+mn-cs"/>
              </a:endParaRPr>
            </a:p>
          </p:txBody>
        </p:sp>
        <p:grpSp>
          <p:nvGrpSpPr>
            <p:cNvPr id="38" name="组合 65">
              <a:extLst>
                <a:ext uri="{FF2B5EF4-FFF2-40B4-BE49-F238E27FC236}">
                  <a16:creationId xmlns:a16="http://schemas.microsoft.com/office/drawing/2014/main" id="{CCB946F8-CE77-DA95-C37C-787E3CA4D99A}"/>
                </a:ext>
              </a:extLst>
            </p:cNvPr>
            <p:cNvGrpSpPr/>
            <p:nvPr/>
          </p:nvGrpSpPr>
          <p:grpSpPr>
            <a:xfrm>
              <a:off x="4460825" y="3445476"/>
              <a:ext cx="3292979" cy="959012"/>
              <a:chOff x="653156" y="3459479"/>
              <a:chExt cx="3292979" cy="959012"/>
            </a:xfrm>
            <a:grpFill/>
          </p:grpSpPr>
          <p:sp>
            <p:nvSpPr>
              <p:cNvPr id="39" name="文本框 66">
                <a:extLst>
                  <a:ext uri="{FF2B5EF4-FFF2-40B4-BE49-F238E27FC236}">
                    <a16:creationId xmlns:a16="http://schemas.microsoft.com/office/drawing/2014/main" id="{8759CF94-47F1-0312-5C57-C8BB6C138B41}"/>
                  </a:ext>
                </a:extLst>
              </p:cNvPr>
              <p:cNvSpPr txBox="1"/>
              <p:nvPr/>
            </p:nvSpPr>
            <p:spPr>
              <a:xfrm>
                <a:off x="675783" y="3784899"/>
                <a:ext cx="3270352" cy="633592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體－食、衣、住、行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魂－知識、娛樂、成就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靈</a:t>
                </a:r>
                <a:r>
                  <a: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－人工智慧不能滿足</a:t>
                </a:r>
              </a:p>
            </p:txBody>
          </p:sp>
          <p:sp>
            <p:nvSpPr>
              <p:cNvPr id="42" name="文本框 67">
                <a:extLst>
                  <a:ext uri="{FF2B5EF4-FFF2-40B4-BE49-F238E27FC236}">
                    <a16:creationId xmlns:a16="http://schemas.microsoft.com/office/drawing/2014/main" id="{E58B3678-706A-5D8C-64C6-C26F61853910}"/>
                  </a:ext>
                </a:extLst>
              </p:cNvPr>
              <p:cNvSpPr txBox="1"/>
              <p:nvPr/>
            </p:nvSpPr>
            <p:spPr>
              <a:xfrm>
                <a:off x="653156" y="3459479"/>
                <a:ext cx="1722150" cy="280969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人工智慧不能滿足靈</a:t>
                </a:r>
              </a:p>
            </p:txBody>
          </p:sp>
        </p:grpSp>
      </p:grpSp>
      <p:pic>
        <p:nvPicPr>
          <p:cNvPr id="43" name="圖片 42">
            <a:extLst>
              <a:ext uri="{FF2B5EF4-FFF2-40B4-BE49-F238E27FC236}">
                <a16:creationId xmlns:a16="http://schemas.microsoft.com/office/drawing/2014/main" id="{3ED09D1D-72F3-3505-29E4-B38D46E2C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7262" y="2431641"/>
            <a:ext cx="3090940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47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4">
            <a:extLst>
              <a:ext uri="{FF2B5EF4-FFF2-40B4-BE49-F238E27FC236}">
                <a16:creationId xmlns:a16="http://schemas.microsoft.com/office/drawing/2014/main" id="{99B00E81-C52B-4C78-93A3-43C2E9526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10" y="-199839"/>
            <a:ext cx="10202780" cy="650930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35E354F5-36B1-8F55-9389-488C5221F6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1" y="11273813"/>
            <a:ext cx="12216182" cy="580268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55E13CB-0D9C-480D-98AE-E7BE39E394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11"/>
          <a:stretch/>
        </p:blipFill>
        <p:spPr>
          <a:xfrm>
            <a:off x="293" y="6534687"/>
            <a:ext cx="12191414" cy="5650253"/>
          </a:xfrm>
          <a:prstGeom prst="rect">
            <a:avLst/>
          </a:prstGeom>
        </p:spPr>
      </p:pic>
      <p:sp>
        <p:nvSpPr>
          <p:cNvPr id="17" name="梯形 16">
            <a:extLst>
              <a:ext uri="{FF2B5EF4-FFF2-40B4-BE49-F238E27FC236}">
                <a16:creationId xmlns:a16="http://schemas.microsoft.com/office/drawing/2014/main" id="{9ACF00C7-26DF-4C35-959B-8737BCB76DB7}"/>
              </a:ext>
            </a:extLst>
          </p:cNvPr>
          <p:cNvSpPr/>
          <p:nvPr/>
        </p:nvSpPr>
        <p:spPr>
          <a:xfrm>
            <a:off x="994610" y="2205318"/>
            <a:ext cx="10474237" cy="3807501"/>
          </a:xfrm>
          <a:prstGeom prst="trapezoid">
            <a:avLst/>
          </a:prstGeom>
          <a:solidFill>
            <a:srgbClr val="F8F8F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D410A21-FDA2-4C82-8D1C-258A92625D92}"/>
              </a:ext>
            </a:extLst>
          </p:cNvPr>
          <p:cNvSpPr/>
          <p:nvPr/>
        </p:nvSpPr>
        <p:spPr>
          <a:xfrm>
            <a:off x="-293" y="0"/>
            <a:ext cx="12192000" cy="6858000"/>
          </a:xfrm>
          <a:prstGeom prst="rect">
            <a:avLst/>
          </a:prstGeom>
          <a:gradFill flip="none" rotWithShape="1">
            <a:gsLst>
              <a:gs pos="55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BD5605B6-EF78-41CD-AEE4-9A60F3444123}"/>
              </a:ext>
            </a:extLst>
          </p:cNvPr>
          <p:cNvGrpSpPr/>
          <p:nvPr/>
        </p:nvGrpSpPr>
        <p:grpSpPr>
          <a:xfrm>
            <a:off x="4732654" y="9914548"/>
            <a:ext cx="2807551" cy="1535939"/>
            <a:chOff x="795654" y="547525"/>
            <a:chExt cx="2807551" cy="1535939"/>
          </a:xfrm>
        </p:grpSpPr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CD451703-BF84-4A2E-8E90-1A8D7389399A}"/>
                </a:ext>
              </a:extLst>
            </p:cNvPr>
            <p:cNvSpPr/>
            <p:nvPr/>
          </p:nvSpPr>
          <p:spPr>
            <a:xfrm>
              <a:off x="795654" y="547525"/>
              <a:ext cx="1768433" cy="722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0">
                        <a:srgbClr val="00B0F0"/>
                      </a:gs>
                      <a:gs pos="100000">
                        <a:prstClr val="white"/>
                      </a:gs>
                    </a:gsLst>
                    <a:lin ang="2700000" scaled="1"/>
                    <a:tileRect/>
                  </a:gradFill>
                  <a:effectLst>
                    <a:outerShdw blurRad="50800" dist="38100" dir="5400000" algn="t" rotWithShape="0">
                      <a:srgbClr val="002060">
                        <a:alpha val="86000"/>
                      </a:srgbClr>
                    </a:outerShdw>
                  </a:effectLst>
                  <a:uLnTx/>
                  <a:uFillTx/>
                  <a:latin typeface="TTTGB Medium" panose="020C06030202040F0204" pitchFamily="34" charset="-122"/>
                  <a:ea typeface="TTTGB Medium" panose="020C06030202040F0204" pitchFamily="34" charset="-122"/>
                  <a:cs typeface="+mn-cs"/>
                </a:rPr>
                <a:t>AI</a:t>
              </a:r>
              <a:r>
                <a: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0">
                        <a:srgbClr val="00B0F0"/>
                      </a:gs>
                      <a:gs pos="100000">
                        <a:prstClr val="white"/>
                      </a:gs>
                    </a:gsLst>
                    <a:lin ang="2700000" scaled="1"/>
                    <a:tileRect/>
                  </a:gradFill>
                  <a:effectLst>
                    <a:outerShdw blurRad="50800" dist="38100" dir="5400000" algn="t" rotWithShape="0">
                      <a:srgbClr val="002060">
                        <a:alpha val="86000"/>
                      </a:srgbClr>
                    </a:outerShdw>
                  </a:effectLst>
                  <a:uLnTx/>
                  <a:uFillTx/>
                  <a:latin typeface="TTTGB Medium" panose="020C06030202040F0204" pitchFamily="34" charset="-122"/>
                  <a:ea typeface="TTTGB Medium" panose="020C06030202040F0204" pitchFamily="34" charset="-122"/>
                  <a:cs typeface="+mn-cs"/>
                </a:rPr>
                <a:t>元年</a:t>
              </a: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001D64B0-5874-4B93-A964-5A608FACC72A}"/>
                </a:ext>
              </a:extLst>
            </p:cNvPr>
            <p:cNvSpPr/>
            <p:nvPr/>
          </p:nvSpPr>
          <p:spPr>
            <a:xfrm>
              <a:off x="1712944" y="1140770"/>
              <a:ext cx="1890261" cy="9426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0">
                        <a:srgbClr val="00B0F0"/>
                      </a:gs>
                      <a:gs pos="100000">
                        <a:prstClr val="white"/>
                      </a:gs>
                    </a:gsLst>
                    <a:lin ang="2700000" scaled="1"/>
                    <a:tileRect/>
                  </a:gradFill>
                  <a:effectLst>
                    <a:outerShdw blurRad="50800" dist="38100" dir="5400000" algn="t" rotWithShape="0">
                      <a:srgbClr val="002060">
                        <a:alpha val="86000"/>
                      </a:srgbClr>
                    </a:outerShdw>
                  </a:effectLst>
                  <a:uLnTx/>
                  <a:uFillTx/>
                  <a:latin typeface="TTTGB Medium" panose="020C06030202040F0204" pitchFamily="34" charset="-122"/>
                  <a:ea typeface="TTTGB Medium" panose="020C06030202040F0204" pitchFamily="34" charset="-122"/>
                  <a:cs typeface="+mn-cs"/>
                </a:rPr>
                <a:t>2023</a:t>
              </a:r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8CAF69BD-9E4A-4302-9550-E98D666BF914}"/>
                </a:ext>
              </a:extLst>
            </p:cNvPr>
            <p:cNvSpPr/>
            <p:nvPr/>
          </p:nvSpPr>
          <p:spPr>
            <a:xfrm>
              <a:off x="795654" y="1275519"/>
              <a:ext cx="1061444" cy="4787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srgbClr val="002060"/>
                    </a:outerShdw>
                  </a:effectLst>
                  <a:uLnTx/>
                  <a:uFillTx/>
                  <a:latin typeface="DIN-BoldItalicAlt" pitchFamily="50" charset="0"/>
                  <a:ea typeface="TTTGB Medium" panose="020C06030202040F0204" pitchFamily="34" charset="-122"/>
                  <a:cs typeface="+mn-cs"/>
                </a:rPr>
                <a:t>Development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srgbClr val="002060"/>
                    </a:outerShdw>
                  </a:effectLst>
                  <a:uLnTx/>
                  <a:uFillTx/>
                  <a:latin typeface="DIN-BoldItalicAlt" pitchFamily="50" charset="0"/>
                  <a:ea typeface="TTTGB Medium" panose="020C06030202040F0204" pitchFamily="34" charset="-122"/>
                  <a:cs typeface="+mn-cs"/>
                </a:rPr>
                <a:t>History</a:t>
              </a:r>
            </a:p>
          </p:txBody>
        </p:sp>
      </p:grp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ABBB4DEB-0A78-4CB0-9FCF-478A37054D9A}"/>
              </a:ext>
            </a:extLst>
          </p:cNvPr>
          <p:cNvCxnSpPr/>
          <p:nvPr/>
        </p:nvCxnSpPr>
        <p:spPr>
          <a:xfrm>
            <a:off x="3884581" y="11320795"/>
            <a:ext cx="3681071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  <a:gs pos="61000">
                  <a:srgbClr val="00B0F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F58B6A30-CD25-4952-9766-B5680FF53EBB}"/>
              </a:ext>
            </a:extLst>
          </p:cNvPr>
          <p:cNvCxnSpPr>
            <a:cxnSpLocks/>
          </p:cNvCxnSpPr>
          <p:nvPr/>
        </p:nvCxnSpPr>
        <p:spPr>
          <a:xfrm>
            <a:off x="3740150" y="10336545"/>
            <a:ext cx="924925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B6F26688-B771-402B-B051-0FE24EDB427F}"/>
              </a:ext>
            </a:extLst>
          </p:cNvPr>
          <p:cNvCxnSpPr>
            <a:cxnSpLocks/>
          </p:cNvCxnSpPr>
          <p:nvPr/>
        </p:nvCxnSpPr>
        <p:spPr>
          <a:xfrm>
            <a:off x="4059554" y="11168395"/>
            <a:ext cx="924925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58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4E41DA1B-695A-4BBE-AA82-4651C908382A}"/>
              </a:ext>
            </a:extLst>
          </p:cNvPr>
          <p:cNvCxnSpPr>
            <a:cxnSpLocks/>
          </p:cNvCxnSpPr>
          <p:nvPr/>
        </p:nvCxnSpPr>
        <p:spPr>
          <a:xfrm>
            <a:off x="6807200" y="10507793"/>
            <a:ext cx="1079254" cy="0"/>
          </a:xfrm>
          <a:prstGeom prst="line">
            <a:avLst/>
          </a:prstGeom>
          <a:ln w="9525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CFA614E5-C943-4192-8FB5-C75CE535AFC6}"/>
              </a:ext>
            </a:extLst>
          </p:cNvPr>
          <p:cNvCxnSpPr>
            <a:cxnSpLocks/>
          </p:cNvCxnSpPr>
          <p:nvPr/>
        </p:nvCxnSpPr>
        <p:spPr>
          <a:xfrm>
            <a:off x="4813054" y="9914548"/>
            <a:ext cx="1079254" cy="0"/>
          </a:xfrm>
          <a:prstGeom prst="line">
            <a:avLst/>
          </a:prstGeom>
          <a:ln w="9525">
            <a:gradFill flip="none" rotWithShape="1">
              <a:gsLst>
                <a:gs pos="0">
                  <a:schemeClr val="bg1">
                    <a:alpha val="0"/>
                  </a:schemeClr>
                </a:gs>
                <a:gs pos="86000">
                  <a:srgbClr val="00B0F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字方塊 1">
            <a:extLst>
              <a:ext uri="{FF2B5EF4-FFF2-40B4-BE49-F238E27FC236}">
                <a16:creationId xmlns:a16="http://schemas.microsoft.com/office/drawing/2014/main" id="{F77A0F8D-1066-A29D-3BA4-813BF0DE39AA}"/>
              </a:ext>
            </a:extLst>
          </p:cNvPr>
          <p:cNvSpPr txBox="1"/>
          <p:nvPr/>
        </p:nvSpPr>
        <p:spPr>
          <a:xfrm>
            <a:off x="4296000" y="11575395"/>
            <a:ext cx="3600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TW" altLang="en-US" sz="12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</a:rPr>
              <a:t>嘆為觀止各領域的</a:t>
            </a:r>
            <a:r>
              <a:rPr lang="en-US" altLang="zh-TW" sz="12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  <a:ea typeface="TTTGB Medium" panose="020C06030202040F0204" pitchFamily="34" charset="-122"/>
              </a:rPr>
              <a:t>AI</a:t>
            </a:r>
            <a:endParaRPr lang="zh-TW" altLang="en-US" sz="1200" b="1" dirty="0">
              <a:gradFill flip="none" rotWithShape="1">
                <a:gsLst>
                  <a:gs pos="0">
                    <a:srgbClr val="00B0F0"/>
                  </a:gs>
                  <a:gs pos="100000">
                    <a:prstClr val="white"/>
                  </a:gs>
                </a:gsLst>
                <a:lin ang="2700000" scaled="1"/>
                <a:tileRect/>
              </a:gradFill>
              <a:effectLst>
                <a:outerShdw blurRad="50800" dist="38100" dir="5400000" algn="t" rotWithShape="0">
                  <a:srgbClr val="002060">
                    <a:alpha val="86000"/>
                  </a:srgbClr>
                </a:outerShdw>
              </a:effectLst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5239A6F4-37B9-E2B3-D15A-A206C9E1E23E}"/>
              </a:ext>
            </a:extLst>
          </p:cNvPr>
          <p:cNvGrpSpPr/>
          <p:nvPr/>
        </p:nvGrpSpPr>
        <p:grpSpPr>
          <a:xfrm rot="5400000">
            <a:off x="-546782" y="12089419"/>
            <a:ext cx="13285534" cy="13164830"/>
            <a:chOff x="-2638934" y="-3153415"/>
            <a:chExt cx="13285534" cy="13164830"/>
          </a:xfrm>
        </p:grpSpPr>
        <p:sp>
          <p:nvSpPr>
            <p:cNvPr id="6" name="PA-椭圆 1">
              <a:extLst>
                <a:ext uri="{FF2B5EF4-FFF2-40B4-BE49-F238E27FC236}">
                  <a16:creationId xmlns:a16="http://schemas.microsoft.com/office/drawing/2014/main" id="{056A9A1B-D565-5309-FB1C-66AD9BE85546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 flipV="1">
              <a:off x="-759617" y="-1394802"/>
              <a:ext cx="9647604" cy="964760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8" name="文本框 13">
              <a:extLst>
                <a:ext uri="{FF2B5EF4-FFF2-40B4-BE49-F238E27FC236}">
                  <a16:creationId xmlns:a16="http://schemas.microsoft.com/office/drawing/2014/main" id="{5F1B9EF6-9A8B-85F0-AD87-183FCE716EC1}"/>
                </a:ext>
              </a:extLst>
            </p:cNvPr>
            <p:cNvSpPr txBox="1"/>
            <p:nvPr/>
          </p:nvSpPr>
          <p:spPr>
            <a:xfrm>
              <a:off x="1639479" y="-3153415"/>
              <a:ext cx="4849412" cy="1758613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8000" b="1" dirty="0">
                  <a:noFill/>
                  <a:cs typeface="+mn-ea"/>
                  <a:sym typeface="+mn-lt"/>
                </a:rPr>
                <a:t>自動駕駛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" name="文本框 13">
              <a:extLst>
                <a:ext uri="{FF2B5EF4-FFF2-40B4-BE49-F238E27FC236}">
                  <a16:creationId xmlns:a16="http://schemas.microsoft.com/office/drawing/2014/main" id="{FA988A82-FA26-660D-CE0F-AC740674A412}"/>
                </a:ext>
              </a:extLst>
            </p:cNvPr>
            <p:cNvSpPr txBox="1"/>
            <p:nvPr/>
          </p:nvSpPr>
          <p:spPr>
            <a:xfrm rot="5400000">
              <a:off x="7342588" y="2549694"/>
              <a:ext cx="4849412" cy="1758613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8000" b="1" dirty="0">
                  <a:noFill/>
                  <a:cs typeface="+mn-ea"/>
                  <a:sym typeface="+mn-lt"/>
                </a:rPr>
                <a:t>圖像合成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" name="文本框 13">
              <a:extLst>
                <a:ext uri="{FF2B5EF4-FFF2-40B4-BE49-F238E27FC236}">
                  <a16:creationId xmlns:a16="http://schemas.microsoft.com/office/drawing/2014/main" id="{273D62BB-853F-5E0D-249F-10AC1A0C7BD7}"/>
                </a:ext>
              </a:extLst>
            </p:cNvPr>
            <p:cNvSpPr txBox="1"/>
            <p:nvPr/>
          </p:nvSpPr>
          <p:spPr>
            <a:xfrm rot="10800000">
              <a:off x="617957" y="8252802"/>
              <a:ext cx="6892456" cy="1758613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8000" b="1" dirty="0">
                  <a:noFill/>
                  <a:cs typeface="+mn-ea"/>
                  <a:sym typeface="+mn-lt"/>
                </a:rPr>
                <a:t>自動繪畫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" name="文本框 13">
              <a:extLst>
                <a:ext uri="{FF2B5EF4-FFF2-40B4-BE49-F238E27FC236}">
                  <a16:creationId xmlns:a16="http://schemas.microsoft.com/office/drawing/2014/main" id="{D214EA7B-592D-2F55-9DEE-51D668E35083}"/>
                </a:ext>
              </a:extLst>
            </p:cNvPr>
            <p:cNvSpPr txBox="1"/>
            <p:nvPr/>
          </p:nvSpPr>
          <p:spPr>
            <a:xfrm rot="16200000">
              <a:off x="-3529373" y="3040469"/>
              <a:ext cx="2736982" cy="777061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3200" b="1" dirty="0">
                  <a:noFill/>
                  <a:cs typeface="+mn-ea"/>
                  <a:sym typeface="+mn-lt"/>
                </a:rPr>
                <a:t>十</a:t>
              </a:r>
              <a:r>
                <a:rPr lang="en-US" altLang="zh-TW" sz="3200" b="1" dirty="0">
                  <a:noFill/>
                  <a:cs typeface="+mn-ea"/>
                  <a:sym typeface="+mn-lt"/>
                </a:rPr>
                <a:t>25</a:t>
              </a:r>
              <a:r>
                <a:rPr lang="zh-TW" altLang="en-US" sz="3200" b="1" dirty="0">
                  <a:noFill/>
                  <a:cs typeface="+mn-ea"/>
                  <a:sym typeface="+mn-lt"/>
                </a:rPr>
                <a:t>～</a:t>
              </a:r>
              <a:r>
                <a:rPr lang="en-US" altLang="zh-TW" sz="3200" b="1" dirty="0">
                  <a:noFill/>
                  <a:cs typeface="+mn-ea"/>
                  <a:sym typeface="+mn-lt"/>
                </a:rPr>
                <a:t>42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" name="文本框 13">
              <a:extLst>
                <a:ext uri="{FF2B5EF4-FFF2-40B4-BE49-F238E27FC236}">
                  <a16:creationId xmlns:a16="http://schemas.microsoft.com/office/drawing/2014/main" id="{FF1119EF-7799-0446-22D6-28572FE288C4}"/>
                </a:ext>
              </a:extLst>
            </p:cNvPr>
            <p:cNvSpPr txBox="1"/>
            <p:nvPr/>
          </p:nvSpPr>
          <p:spPr>
            <a:xfrm rot="16200000">
              <a:off x="-4184333" y="2549694"/>
              <a:ext cx="4849412" cy="1758613"/>
            </a:xfrm>
            <a:prstGeom prst="cub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8000" b="1" dirty="0">
                  <a:solidFill>
                    <a:schemeClr val="bg1"/>
                  </a:solidFill>
                  <a:cs typeface="+mn-ea"/>
                  <a:sym typeface="+mn-lt"/>
                </a:rPr>
                <a:t>自動作文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14" name="內容版面配置區 5">
            <a:extLst>
              <a:ext uri="{FF2B5EF4-FFF2-40B4-BE49-F238E27FC236}">
                <a16:creationId xmlns:a16="http://schemas.microsoft.com/office/drawing/2014/main" id="{C11C679E-E184-85F0-C8DC-2519D940205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02" y="8810484"/>
            <a:ext cx="11358596" cy="5468352"/>
          </a:xfrm>
          <a:prstGeom prst="rect">
            <a:avLst/>
          </a:prstGeom>
        </p:spPr>
      </p:pic>
      <p:sp>
        <p:nvSpPr>
          <p:cNvPr id="15" name="標題 1">
            <a:extLst>
              <a:ext uri="{FF2B5EF4-FFF2-40B4-BE49-F238E27FC236}">
                <a16:creationId xmlns:a16="http://schemas.microsoft.com/office/drawing/2014/main" id="{3A918118-A93B-5D9E-F1D5-354B344D318A}"/>
              </a:ext>
            </a:extLst>
          </p:cNvPr>
          <p:cNvSpPr txBox="1">
            <a:spLocks/>
          </p:cNvSpPr>
          <p:nvPr/>
        </p:nvSpPr>
        <p:spPr>
          <a:xfrm>
            <a:off x="2496000" y="6077866"/>
            <a:ext cx="7200000" cy="7237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>
              <a:lnSpc>
                <a:spcPct val="100000"/>
              </a:lnSpc>
            </a:pPr>
            <a:r>
              <a:rPr lang="zh-TW" altLang="en-US" sz="3200" b="1" dirty="0">
                <a:solidFill>
                  <a:schemeClr val="bg1"/>
                </a:solidFill>
              </a:rPr>
              <a:t>人工智慧不能滿足</a:t>
            </a:r>
            <a:r>
              <a:rPr lang="zh-TW" altLang="en-US" sz="3200" b="1" dirty="0">
                <a:solidFill>
                  <a:srgbClr val="FF0000"/>
                </a:solidFill>
              </a:rPr>
              <a:t>需求</a:t>
            </a:r>
          </a:p>
        </p:txBody>
      </p:sp>
      <p:sp>
        <p:nvSpPr>
          <p:cNvPr id="16" name="等腰三角形 15">
            <a:extLst>
              <a:ext uri="{FF2B5EF4-FFF2-40B4-BE49-F238E27FC236}">
                <a16:creationId xmlns:a16="http://schemas.microsoft.com/office/drawing/2014/main" id="{1D4E85CA-939E-411A-9353-48ADD04AD244}"/>
              </a:ext>
            </a:extLst>
          </p:cNvPr>
          <p:cNvSpPr/>
          <p:nvPr/>
        </p:nvSpPr>
        <p:spPr>
          <a:xfrm>
            <a:off x="3293034" y="59765"/>
            <a:ext cx="2356909" cy="2271232"/>
          </a:xfrm>
          <a:prstGeom prst="triangl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945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>
            <a:extLst>
              <a:ext uri="{FF2B5EF4-FFF2-40B4-BE49-F238E27FC236}">
                <a16:creationId xmlns:a16="http://schemas.microsoft.com/office/drawing/2014/main" id="{334C8793-E744-E70D-7940-02A45DB4F6A6}"/>
              </a:ext>
            </a:extLst>
          </p:cNvPr>
          <p:cNvGrpSpPr/>
          <p:nvPr/>
        </p:nvGrpSpPr>
        <p:grpSpPr>
          <a:xfrm>
            <a:off x="342900" y="3255037"/>
            <a:ext cx="3747749" cy="1370303"/>
            <a:chOff x="342900" y="3255037"/>
            <a:chExt cx="3747749" cy="1370303"/>
          </a:xfrm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E7942E4A-C0E4-47B6-A168-C9DA820B0005}"/>
                </a:ext>
              </a:extLst>
            </p:cNvPr>
            <p:cNvSpPr/>
            <p:nvPr/>
          </p:nvSpPr>
          <p:spPr>
            <a:xfrm>
              <a:off x="342900" y="3255037"/>
              <a:ext cx="3747749" cy="1370303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Helvetica"/>
                <a:ea typeface="思源黑体 CN Regular"/>
                <a:cs typeface="+mn-cs"/>
              </a:endParaRPr>
            </a:p>
          </p:txBody>
        </p:sp>
        <p:grpSp>
          <p:nvGrpSpPr>
            <p:cNvPr id="64" name="组合 63">
              <a:extLst>
                <a:ext uri="{FF2B5EF4-FFF2-40B4-BE49-F238E27FC236}">
                  <a16:creationId xmlns:a16="http://schemas.microsoft.com/office/drawing/2014/main" id="{FC31E56C-B88E-42E0-94B0-CFB12AABC445}"/>
                </a:ext>
              </a:extLst>
            </p:cNvPr>
            <p:cNvGrpSpPr/>
            <p:nvPr/>
          </p:nvGrpSpPr>
          <p:grpSpPr>
            <a:xfrm>
              <a:off x="653155" y="3445476"/>
              <a:ext cx="3270352" cy="1135555"/>
              <a:chOff x="653155" y="3459479"/>
              <a:chExt cx="3270352" cy="1135555"/>
            </a:xfrm>
          </p:grpSpPr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651AB36A-013F-4D59-AF3E-93E1907331B9}"/>
                  </a:ext>
                </a:extLst>
              </p:cNvPr>
              <p:cNvSpPr txBox="1"/>
              <p:nvPr/>
            </p:nvSpPr>
            <p:spPr>
              <a:xfrm>
                <a:off x="653155" y="3858229"/>
                <a:ext cx="3270352" cy="7368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且要在那些蒙憐憫、早豫備得榮耀的器皿上，彰顯祂榮耀的豐富；這器皿就是我們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… 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羅九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23~24</a:t>
                </a:r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545D3D5E-D95F-4690-A4AD-7A0584B06A1F}"/>
                  </a:ext>
                </a:extLst>
              </p:cNvPr>
              <p:cNvSpPr txBox="1"/>
              <p:nvPr/>
            </p:nvSpPr>
            <p:spPr>
              <a:xfrm>
                <a:off x="653156" y="3459479"/>
                <a:ext cx="2031325" cy="36093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早豫備得榮耀的器皿</a:t>
                </a: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Helvetica85-Heavy"/>
                  <a:ea typeface="思源黑体 CN Bold"/>
                  <a:cs typeface="+mn-cs"/>
                </a:endParaRPr>
              </a:p>
            </p:txBody>
          </p:sp>
        </p:grp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D2780C33-24C8-F83F-0A74-CA4299CDC6FC}"/>
              </a:ext>
            </a:extLst>
          </p:cNvPr>
          <p:cNvGrpSpPr/>
          <p:nvPr/>
        </p:nvGrpSpPr>
        <p:grpSpPr>
          <a:xfrm>
            <a:off x="6183651" y="1296884"/>
            <a:ext cx="5665449" cy="1795244"/>
            <a:chOff x="6183651" y="1296884"/>
            <a:chExt cx="5665449" cy="1795244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0EF5CA96-AA6E-46D3-B072-F099D28B4A44}"/>
                </a:ext>
              </a:extLst>
            </p:cNvPr>
            <p:cNvSpPr/>
            <p:nvPr/>
          </p:nvSpPr>
          <p:spPr>
            <a:xfrm>
              <a:off x="6183651" y="1296884"/>
              <a:ext cx="5665449" cy="1795244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Helvetica"/>
                <a:ea typeface="思源黑体 CN Regular"/>
                <a:cs typeface="+mn-cs"/>
              </a:endParaRPr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D515F379-0570-43A4-91C7-363CA509DCAD}"/>
                </a:ext>
              </a:extLst>
            </p:cNvPr>
            <p:cNvGrpSpPr/>
            <p:nvPr/>
          </p:nvGrpSpPr>
          <p:grpSpPr>
            <a:xfrm>
              <a:off x="6493906" y="1603814"/>
              <a:ext cx="5044938" cy="1139850"/>
              <a:chOff x="653155" y="1603814"/>
              <a:chExt cx="5044938" cy="1139850"/>
            </a:xfrm>
          </p:grpSpPr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DCD2B463-AE85-4C7C-BD03-1EA43FD54005}"/>
                  </a:ext>
                </a:extLst>
              </p:cNvPr>
              <p:cNvSpPr txBox="1"/>
              <p:nvPr/>
            </p:nvSpPr>
            <p:spPr>
              <a:xfrm>
                <a:off x="653155" y="2002564"/>
                <a:ext cx="5044938" cy="741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神說，我們要按著我們的形像，照著我們的樣式造人，使他們管理海裏的魚、空中的鳥、地上的牲畜、和全地、並地上所爬的一切爬物。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創一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26</a:t>
                </a:r>
              </a:p>
            </p:txBody>
          </p:sp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B160EF3E-10CE-41CA-938A-7F6F31778F8A}"/>
                  </a:ext>
                </a:extLst>
              </p:cNvPr>
              <p:cNvSpPr txBox="1"/>
              <p:nvPr/>
            </p:nvSpPr>
            <p:spPr>
              <a:xfrm>
                <a:off x="653156" y="1603814"/>
                <a:ext cx="2031325" cy="36093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按著神的形像和樣式</a:t>
                </a: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Helvetica85-Heavy"/>
                  <a:ea typeface="思源黑体 CN Bold"/>
                  <a:cs typeface="+mn-cs"/>
                </a:endParaRPr>
              </a:p>
            </p:txBody>
          </p:sp>
        </p:grp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D4CFA739-6CFD-9803-B3EA-17952BB83162}"/>
              </a:ext>
            </a:extLst>
          </p:cNvPr>
          <p:cNvGrpSpPr/>
          <p:nvPr/>
        </p:nvGrpSpPr>
        <p:grpSpPr>
          <a:xfrm>
            <a:off x="342900" y="1296884"/>
            <a:ext cx="5665449" cy="1795244"/>
            <a:chOff x="342900" y="1296884"/>
            <a:chExt cx="5665449" cy="1795244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85233EF1-2FCC-459C-99E2-9DACF6553E90}"/>
                </a:ext>
              </a:extLst>
            </p:cNvPr>
            <p:cNvSpPr/>
            <p:nvPr/>
          </p:nvSpPr>
          <p:spPr>
            <a:xfrm>
              <a:off x="342900" y="1296884"/>
              <a:ext cx="5665449" cy="1795244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ea typeface="思源黑体 CN Regular"/>
              </a:endParaRPr>
            </a:p>
          </p:txBody>
        </p: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13AE7078-CB95-4536-8446-8E5EF47CF48A}"/>
                </a:ext>
              </a:extLst>
            </p:cNvPr>
            <p:cNvGrpSpPr/>
            <p:nvPr/>
          </p:nvGrpSpPr>
          <p:grpSpPr>
            <a:xfrm>
              <a:off x="653155" y="1603814"/>
              <a:ext cx="5044938" cy="1139850"/>
              <a:chOff x="6493906" y="1603814"/>
              <a:chExt cx="5044938" cy="1139850"/>
            </a:xfrm>
          </p:grpSpPr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0A84413A-FF3C-4293-A12F-440D6B5DC00F}"/>
                  </a:ext>
                </a:extLst>
              </p:cNvPr>
              <p:cNvSpPr txBox="1"/>
              <p:nvPr/>
            </p:nvSpPr>
            <p:spPr>
              <a:xfrm>
                <a:off x="6493906" y="2002564"/>
                <a:ext cx="5044938" cy="741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耶和華神在東方的伊甸栽植了一個園子，把所塑造的人安放在那裏。耶和華神使各樣的樹從地裏長出來，可以悅人的眼目，也好作食物；園子當中有生命樹，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…』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創二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8~9</a:t>
                </a:r>
              </a:p>
            </p:txBody>
          </p:sp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8C325545-31F2-460F-B812-716779A3E52B}"/>
                  </a:ext>
                </a:extLst>
              </p:cNvPr>
              <p:cNvSpPr txBox="1"/>
              <p:nvPr/>
            </p:nvSpPr>
            <p:spPr>
              <a:xfrm>
                <a:off x="6493907" y="1603814"/>
                <a:ext cx="2236510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被造的目的為著盛裝神</a:t>
                </a:r>
              </a:p>
            </p:txBody>
          </p:sp>
        </p:grp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7FD0939C-8F70-C71D-8667-B605EBC3B0F7}"/>
              </a:ext>
            </a:extLst>
          </p:cNvPr>
          <p:cNvGrpSpPr/>
          <p:nvPr/>
        </p:nvGrpSpPr>
        <p:grpSpPr>
          <a:xfrm>
            <a:off x="342900" y="4788249"/>
            <a:ext cx="5665449" cy="1795244"/>
            <a:chOff x="342900" y="4788249"/>
            <a:chExt cx="5665449" cy="1795244"/>
          </a:xfrm>
        </p:grpSpPr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1EDF78C3-0F91-4530-8B7F-1EE17132DFDE}"/>
                </a:ext>
              </a:extLst>
            </p:cNvPr>
            <p:cNvSpPr/>
            <p:nvPr/>
          </p:nvSpPr>
          <p:spPr>
            <a:xfrm>
              <a:off x="342900" y="4788249"/>
              <a:ext cx="5665449" cy="1795244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ea typeface="思源黑体 CN Regular"/>
              </a:endParaRPr>
            </a:p>
          </p:txBody>
        </p: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45E7D02C-4211-4AB9-BF2E-7E6054027908}"/>
                </a:ext>
              </a:extLst>
            </p:cNvPr>
            <p:cNvGrpSpPr/>
            <p:nvPr/>
          </p:nvGrpSpPr>
          <p:grpSpPr>
            <a:xfrm>
              <a:off x="653155" y="5115946"/>
              <a:ext cx="5044938" cy="1361449"/>
              <a:chOff x="6493906" y="1603814"/>
              <a:chExt cx="5044938" cy="1361449"/>
            </a:xfrm>
          </p:grpSpPr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1BF2F2B8-04AD-45B1-BD96-90362BC0B4FC}"/>
                  </a:ext>
                </a:extLst>
              </p:cNvPr>
              <p:cNvSpPr txBox="1"/>
              <p:nvPr/>
            </p:nvSpPr>
            <p:spPr>
              <a:xfrm>
                <a:off x="6493906" y="2002564"/>
                <a:ext cx="5044938" cy="9626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耶和華神用地上的塵土塑造人，將生命之氣吹在他鼻孔裏，人就成了活的魂。 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創二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7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且願和平的神，親自全然聖別你們，又願你們的靈、與魂、與身子得蒙保守，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…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。 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帖前五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23</a:t>
                </a:r>
              </a:p>
            </p:txBody>
          </p:sp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A29D9436-1EC7-444E-A4F9-A54DC4B97129}"/>
                  </a:ext>
                </a:extLst>
              </p:cNvPr>
              <p:cNvSpPr txBox="1"/>
              <p:nvPr/>
            </p:nvSpPr>
            <p:spPr>
              <a:xfrm>
                <a:off x="6493907" y="1603814"/>
                <a:ext cx="1005403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人是器皿</a:t>
                </a:r>
              </a:p>
            </p:txBody>
          </p:sp>
        </p:grp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4E37EAC6-DB97-2217-8639-77F26E097FC6}"/>
              </a:ext>
            </a:extLst>
          </p:cNvPr>
          <p:cNvGrpSpPr/>
          <p:nvPr/>
        </p:nvGrpSpPr>
        <p:grpSpPr>
          <a:xfrm>
            <a:off x="6183651" y="4788249"/>
            <a:ext cx="5665449" cy="1795244"/>
            <a:chOff x="6183651" y="4788249"/>
            <a:chExt cx="5665449" cy="1795244"/>
          </a:xfrm>
        </p:grpSpPr>
        <p:sp>
          <p:nvSpPr>
            <p:cNvPr id="41" name="矩形: 圆角 40">
              <a:extLst>
                <a:ext uri="{FF2B5EF4-FFF2-40B4-BE49-F238E27FC236}">
                  <a16:creationId xmlns:a16="http://schemas.microsoft.com/office/drawing/2014/main" id="{7192602C-C4D4-4A85-8002-E08A9C17AE0F}"/>
                </a:ext>
              </a:extLst>
            </p:cNvPr>
            <p:cNvSpPr/>
            <p:nvPr/>
          </p:nvSpPr>
          <p:spPr>
            <a:xfrm>
              <a:off x="6183651" y="4788249"/>
              <a:ext cx="5665449" cy="1795244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ea typeface="思源黑体 CN Regular"/>
              </a:endParaRPr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A648883D-FF8C-40F6-918A-886C7B776F95}"/>
                </a:ext>
              </a:extLst>
            </p:cNvPr>
            <p:cNvGrpSpPr/>
            <p:nvPr/>
          </p:nvGrpSpPr>
          <p:grpSpPr>
            <a:xfrm>
              <a:off x="6493906" y="5115946"/>
              <a:ext cx="5044938" cy="1139850"/>
              <a:chOff x="6493906" y="1603814"/>
              <a:chExt cx="5044938" cy="1139850"/>
            </a:xfrm>
          </p:grpSpPr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AE7DE9FA-B492-44A9-984F-9F72A4DB9B60}"/>
                  </a:ext>
                </a:extLst>
              </p:cNvPr>
              <p:cNvSpPr txBox="1"/>
              <p:nvPr/>
            </p:nvSpPr>
            <p:spPr>
              <a:xfrm>
                <a:off x="6493906" y="2002564"/>
                <a:ext cx="5044938" cy="741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鋪張諸天、建立地基、造人裏面之靈的耶和華說， 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亞十二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1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神造萬物，各按其時成為美好，又將永遠安置在世人心裏。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…』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傳三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11</a:t>
                </a:r>
              </a:p>
            </p:txBody>
          </p:sp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6CA172EE-81F5-4D21-97F1-31FBF5C9325C}"/>
                  </a:ext>
                </a:extLst>
              </p:cNvPr>
              <p:cNvSpPr txBox="1"/>
              <p:nvPr/>
            </p:nvSpPr>
            <p:spPr>
              <a:xfrm>
                <a:off x="6493907" y="1603814"/>
                <a:ext cx="800219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人有靈</a:t>
                </a:r>
              </a:p>
            </p:txBody>
          </p:sp>
        </p:grp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A074A26F-B49A-9A28-0E39-562DC9B5EF22}"/>
              </a:ext>
            </a:extLst>
          </p:cNvPr>
          <p:cNvGrpSpPr/>
          <p:nvPr/>
        </p:nvGrpSpPr>
        <p:grpSpPr>
          <a:xfrm>
            <a:off x="4265951" y="3255037"/>
            <a:ext cx="3660098" cy="1370303"/>
            <a:chOff x="4265951" y="3255037"/>
            <a:chExt cx="3660098" cy="1370303"/>
          </a:xfrm>
        </p:grpSpPr>
        <p:sp>
          <p:nvSpPr>
            <p:cNvPr id="23" name="矩形: 圆角 22">
              <a:extLst>
                <a:ext uri="{FF2B5EF4-FFF2-40B4-BE49-F238E27FC236}">
                  <a16:creationId xmlns:a16="http://schemas.microsoft.com/office/drawing/2014/main" id="{877F0999-BBB0-450F-A159-9F8B78278431}"/>
                </a:ext>
              </a:extLst>
            </p:cNvPr>
            <p:cNvSpPr/>
            <p:nvPr/>
          </p:nvSpPr>
          <p:spPr>
            <a:xfrm>
              <a:off x="4265951" y="3255037"/>
              <a:ext cx="3660098" cy="1370303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Helvetica"/>
                <a:ea typeface="思源黑体 CN Regular"/>
                <a:cs typeface="+mn-cs"/>
              </a:endParaRPr>
            </a:p>
          </p:txBody>
        </p:sp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6E3A9A40-F974-4DE5-AB50-5C52A8FD32A1}"/>
                </a:ext>
              </a:extLst>
            </p:cNvPr>
            <p:cNvGrpSpPr/>
            <p:nvPr/>
          </p:nvGrpSpPr>
          <p:grpSpPr>
            <a:xfrm>
              <a:off x="4460824" y="3445476"/>
              <a:ext cx="3270352" cy="1139850"/>
              <a:chOff x="653155" y="3459479"/>
              <a:chExt cx="3270352" cy="1139850"/>
            </a:xfrm>
          </p:grpSpPr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33876800-3185-430C-AC04-FAB9AF5190C6}"/>
                  </a:ext>
                </a:extLst>
              </p:cNvPr>
              <p:cNvSpPr txBox="1"/>
              <p:nvPr/>
            </p:nvSpPr>
            <p:spPr>
              <a:xfrm>
                <a:off x="653155" y="3858229"/>
                <a:ext cx="3270352" cy="741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我觀看你指頭所造的天，並你所陳設的月亮星宿，便說，人算甚麼，你竟顧念他？世人算甚麼，你竟眷顧他？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詩篇八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3~4</a:t>
                </a:r>
              </a:p>
            </p:txBody>
          </p:sp>
          <p:sp>
            <p:nvSpPr>
              <p:cNvPr id="68" name="文本框 67">
                <a:extLst>
                  <a:ext uri="{FF2B5EF4-FFF2-40B4-BE49-F238E27FC236}">
                    <a16:creationId xmlns:a16="http://schemas.microsoft.com/office/drawing/2014/main" id="{CCC88BCA-317E-4F9E-B259-D05A982234B2}"/>
                  </a:ext>
                </a:extLst>
              </p:cNvPr>
              <p:cNvSpPr txBox="1"/>
              <p:nvPr/>
            </p:nvSpPr>
            <p:spPr>
              <a:xfrm>
                <a:off x="653156" y="3459479"/>
                <a:ext cx="389850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人</a:t>
                </a:r>
              </a:p>
            </p:txBody>
          </p:sp>
        </p:grpSp>
      </p:grpSp>
      <p:sp>
        <p:nvSpPr>
          <p:cNvPr id="14" name="文本框 1">
            <a:extLst>
              <a:ext uri="{FF2B5EF4-FFF2-40B4-BE49-F238E27FC236}">
                <a16:creationId xmlns:a16="http://schemas.microsoft.com/office/drawing/2014/main" id="{48792827-7467-5A46-B680-B10306A43585}"/>
              </a:ext>
            </a:extLst>
          </p:cNvPr>
          <p:cNvSpPr txBox="1"/>
          <p:nvPr/>
        </p:nvSpPr>
        <p:spPr>
          <a:xfrm>
            <a:off x="4157008" y="367316"/>
            <a:ext cx="3877986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85-Heavy"/>
                <a:ea typeface="思源黑体 CN Bold"/>
                <a:cs typeface="+mn-cs"/>
              </a:rPr>
              <a:t>神創造的奧秘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85-Heavy"/>
              <a:ea typeface="思源黑体 CN Bold"/>
              <a:cs typeface="+mn-cs"/>
            </a:endParaRPr>
          </a:p>
        </p:txBody>
      </p:sp>
      <p:sp>
        <p:nvSpPr>
          <p:cNvPr id="2" name="night-protrait_98071">
            <a:extLst>
              <a:ext uri="{FF2B5EF4-FFF2-40B4-BE49-F238E27FC236}">
                <a16:creationId xmlns:a16="http://schemas.microsoft.com/office/drawing/2014/main" id="{311B75A6-56F9-B280-DA1E-8A80D63288BD}"/>
              </a:ext>
            </a:extLst>
          </p:cNvPr>
          <p:cNvSpPr/>
          <p:nvPr/>
        </p:nvSpPr>
        <p:spPr>
          <a:xfrm flipH="1">
            <a:off x="6806132" y="3402954"/>
            <a:ext cx="975987" cy="1131591"/>
          </a:xfrm>
          <a:custGeom>
            <a:avLst/>
            <a:gdLst>
              <a:gd name="connsiteX0" fmla="*/ 74057 w 540823"/>
              <a:gd name="connsiteY0" fmla="*/ 331813 h 604125"/>
              <a:gd name="connsiteX1" fmla="*/ 162865 w 540823"/>
              <a:gd name="connsiteY1" fmla="*/ 366792 h 604125"/>
              <a:gd name="connsiteX2" fmla="*/ 251673 w 540823"/>
              <a:gd name="connsiteY2" fmla="*/ 331813 h 604125"/>
              <a:gd name="connsiteX3" fmla="*/ 325730 w 540823"/>
              <a:gd name="connsiteY3" fmla="*/ 468046 h 604125"/>
              <a:gd name="connsiteX4" fmla="*/ 325730 w 540823"/>
              <a:gd name="connsiteY4" fmla="*/ 574056 h 604125"/>
              <a:gd name="connsiteX5" fmla="*/ 295615 w 540823"/>
              <a:gd name="connsiteY5" fmla="*/ 604125 h 604125"/>
              <a:gd name="connsiteX6" fmla="*/ 30115 w 540823"/>
              <a:gd name="connsiteY6" fmla="*/ 604125 h 604125"/>
              <a:gd name="connsiteX7" fmla="*/ 0 w 540823"/>
              <a:gd name="connsiteY7" fmla="*/ 574056 h 604125"/>
              <a:gd name="connsiteX8" fmla="*/ 0 w 540823"/>
              <a:gd name="connsiteY8" fmla="*/ 468046 h 604125"/>
              <a:gd name="connsiteX9" fmla="*/ 74057 w 540823"/>
              <a:gd name="connsiteY9" fmla="*/ 331813 h 604125"/>
              <a:gd name="connsiteX10" fmla="*/ 162865 w 540823"/>
              <a:gd name="connsiteY10" fmla="*/ 137688 h 604125"/>
              <a:gd name="connsiteX11" fmla="*/ 262292 w 540823"/>
              <a:gd name="connsiteY11" fmla="*/ 236903 h 604125"/>
              <a:gd name="connsiteX12" fmla="*/ 162865 w 540823"/>
              <a:gd name="connsiteY12" fmla="*/ 336118 h 604125"/>
              <a:gd name="connsiteX13" fmla="*/ 63438 w 540823"/>
              <a:gd name="connsiteY13" fmla="*/ 236903 h 604125"/>
              <a:gd name="connsiteX14" fmla="*/ 162865 w 540823"/>
              <a:gd name="connsiteY14" fmla="*/ 137688 h 604125"/>
              <a:gd name="connsiteX15" fmla="*/ 409924 w 540823"/>
              <a:gd name="connsiteY15" fmla="*/ 395 h 604125"/>
              <a:gd name="connsiteX16" fmla="*/ 422675 w 540823"/>
              <a:gd name="connsiteY16" fmla="*/ 4691 h 604125"/>
              <a:gd name="connsiteX17" fmla="*/ 423750 w 540823"/>
              <a:gd name="connsiteY17" fmla="*/ 18193 h 604125"/>
              <a:gd name="connsiteX18" fmla="*/ 411307 w 540823"/>
              <a:gd name="connsiteY18" fmla="*/ 130656 h 604125"/>
              <a:gd name="connsiteX19" fmla="*/ 530209 w 540823"/>
              <a:gd name="connsiteY19" fmla="*/ 232532 h 604125"/>
              <a:gd name="connsiteX20" fmla="*/ 540348 w 540823"/>
              <a:gd name="connsiteY20" fmla="*/ 241431 h 604125"/>
              <a:gd name="connsiteX21" fmla="*/ 536047 w 540823"/>
              <a:gd name="connsiteY21" fmla="*/ 254319 h 604125"/>
              <a:gd name="connsiteX22" fmla="*/ 446332 w 540823"/>
              <a:gd name="connsiteY22" fmla="*/ 285311 h 604125"/>
              <a:gd name="connsiteX23" fmla="*/ 301314 w 540823"/>
              <a:gd name="connsiteY23" fmla="*/ 140475 h 604125"/>
              <a:gd name="connsiteX24" fmla="*/ 409924 w 540823"/>
              <a:gd name="connsiteY24" fmla="*/ 395 h 60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40823" h="604125">
                <a:moveTo>
                  <a:pt x="74057" y="331813"/>
                </a:moveTo>
                <a:cubicBezTo>
                  <a:pt x="97412" y="353445"/>
                  <a:pt x="128602" y="366792"/>
                  <a:pt x="162865" y="366792"/>
                </a:cubicBezTo>
                <a:cubicBezTo>
                  <a:pt x="197128" y="366792"/>
                  <a:pt x="228318" y="353445"/>
                  <a:pt x="251673" y="331813"/>
                </a:cubicBezTo>
                <a:cubicBezTo>
                  <a:pt x="296230" y="360808"/>
                  <a:pt x="325730" y="410975"/>
                  <a:pt x="325730" y="468046"/>
                </a:cubicBezTo>
                <a:lnTo>
                  <a:pt x="325730" y="574056"/>
                </a:lnTo>
                <a:cubicBezTo>
                  <a:pt x="325730" y="590624"/>
                  <a:pt x="312209" y="604125"/>
                  <a:pt x="295615" y="604125"/>
                </a:cubicBezTo>
                <a:lnTo>
                  <a:pt x="30115" y="604125"/>
                </a:lnTo>
                <a:cubicBezTo>
                  <a:pt x="13521" y="604125"/>
                  <a:pt x="0" y="590624"/>
                  <a:pt x="0" y="574056"/>
                </a:cubicBezTo>
                <a:lnTo>
                  <a:pt x="0" y="468046"/>
                </a:lnTo>
                <a:cubicBezTo>
                  <a:pt x="0" y="410975"/>
                  <a:pt x="29500" y="360808"/>
                  <a:pt x="74057" y="331813"/>
                </a:cubicBezTo>
                <a:close/>
                <a:moveTo>
                  <a:pt x="162865" y="137688"/>
                </a:moveTo>
                <a:cubicBezTo>
                  <a:pt x="217777" y="137688"/>
                  <a:pt x="262292" y="182108"/>
                  <a:pt x="262292" y="236903"/>
                </a:cubicBezTo>
                <a:cubicBezTo>
                  <a:pt x="262292" y="291698"/>
                  <a:pt x="217777" y="336118"/>
                  <a:pt x="162865" y="336118"/>
                </a:cubicBezTo>
                <a:cubicBezTo>
                  <a:pt x="107953" y="336118"/>
                  <a:pt x="63438" y="291698"/>
                  <a:pt x="63438" y="236903"/>
                </a:cubicBezTo>
                <a:cubicBezTo>
                  <a:pt x="63438" y="182108"/>
                  <a:pt x="107953" y="137688"/>
                  <a:pt x="162865" y="137688"/>
                </a:cubicBezTo>
                <a:close/>
                <a:moveTo>
                  <a:pt x="409924" y="395"/>
                </a:moveTo>
                <a:cubicBezTo>
                  <a:pt x="414686" y="-832"/>
                  <a:pt x="419756" y="856"/>
                  <a:pt x="422675" y="4691"/>
                </a:cubicBezTo>
                <a:cubicBezTo>
                  <a:pt x="425747" y="8681"/>
                  <a:pt x="426054" y="13897"/>
                  <a:pt x="423750" y="18193"/>
                </a:cubicBezTo>
                <a:cubicBezTo>
                  <a:pt x="405162" y="51333"/>
                  <a:pt x="399631" y="91532"/>
                  <a:pt x="411307" y="130656"/>
                </a:cubicBezTo>
                <a:cubicBezTo>
                  <a:pt x="428051" y="186657"/>
                  <a:pt x="475828" y="224860"/>
                  <a:pt x="530209" y="232532"/>
                </a:cubicBezTo>
                <a:cubicBezTo>
                  <a:pt x="535125" y="233146"/>
                  <a:pt x="539119" y="236674"/>
                  <a:pt x="540348" y="241431"/>
                </a:cubicBezTo>
                <a:cubicBezTo>
                  <a:pt x="541731" y="246187"/>
                  <a:pt x="540041" y="251250"/>
                  <a:pt x="536047" y="254319"/>
                </a:cubicBezTo>
                <a:cubicBezTo>
                  <a:pt x="511468" y="273804"/>
                  <a:pt x="480283" y="285311"/>
                  <a:pt x="446332" y="285311"/>
                </a:cubicBezTo>
                <a:cubicBezTo>
                  <a:pt x="366296" y="285311"/>
                  <a:pt x="301314" y="220564"/>
                  <a:pt x="301314" y="140475"/>
                </a:cubicBezTo>
                <a:cubicBezTo>
                  <a:pt x="301314" y="73120"/>
                  <a:pt x="347400" y="16505"/>
                  <a:pt x="409924" y="39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night-protrait_98071">
            <a:extLst>
              <a:ext uri="{FF2B5EF4-FFF2-40B4-BE49-F238E27FC236}">
                <a16:creationId xmlns:a16="http://schemas.microsoft.com/office/drawing/2014/main" id="{3EBE9345-55CD-253D-CC63-0A2230AF062C}"/>
              </a:ext>
            </a:extLst>
          </p:cNvPr>
          <p:cNvSpPr/>
          <p:nvPr/>
        </p:nvSpPr>
        <p:spPr>
          <a:xfrm flipH="1">
            <a:off x="9665292" y="1549838"/>
            <a:ext cx="1334243" cy="1433053"/>
          </a:xfrm>
          <a:custGeom>
            <a:avLst/>
            <a:gdLst>
              <a:gd name="connsiteX0" fmla="*/ 39768 w 563598"/>
              <a:gd name="connsiteY0" fmla="*/ 128716 h 605336"/>
              <a:gd name="connsiteX1" fmla="*/ 220149 w 563598"/>
              <a:gd name="connsiteY1" fmla="*/ 128716 h 605336"/>
              <a:gd name="connsiteX2" fmla="*/ 245815 w 563598"/>
              <a:gd name="connsiteY2" fmla="*/ 152051 h 605336"/>
              <a:gd name="connsiteX3" fmla="*/ 259867 w 563598"/>
              <a:gd name="connsiteY3" fmla="*/ 354910 h 605336"/>
              <a:gd name="connsiteX4" fmla="*/ 259867 w 563598"/>
              <a:gd name="connsiteY4" fmla="*/ 356628 h 605336"/>
              <a:gd name="connsiteX5" fmla="*/ 435228 w 563598"/>
              <a:gd name="connsiteY5" fmla="*/ 435796 h 605336"/>
              <a:gd name="connsiteX6" fmla="*/ 427485 w 563598"/>
              <a:gd name="connsiteY6" fmla="*/ 411172 h 605336"/>
              <a:gd name="connsiteX7" fmla="*/ 455732 w 563598"/>
              <a:gd name="connsiteY7" fmla="*/ 376670 h 605336"/>
              <a:gd name="connsiteX8" fmla="*/ 456162 w 563598"/>
              <a:gd name="connsiteY8" fmla="*/ 376241 h 605336"/>
              <a:gd name="connsiteX9" fmla="*/ 493730 w 563598"/>
              <a:gd name="connsiteY9" fmla="*/ 349040 h 605336"/>
              <a:gd name="connsiteX10" fmla="*/ 533018 w 563598"/>
              <a:gd name="connsiteY10" fmla="*/ 388409 h 605336"/>
              <a:gd name="connsiteX11" fmla="*/ 554669 w 563598"/>
              <a:gd name="connsiteY11" fmla="*/ 388409 h 605336"/>
              <a:gd name="connsiteX12" fmla="*/ 560261 w 563598"/>
              <a:gd name="connsiteY12" fmla="*/ 390127 h 605336"/>
              <a:gd name="connsiteX13" fmla="*/ 562985 w 563598"/>
              <a:gd name="connsiteY13" fmla="*/ 400006 h 605336"/>
              <a:gd name="connsiteX14" fmla="*/ 553809 w 563598"/>
              <a:gd name="connsiteY14" fmla="*/ 424200 h 605336"/>
              <a:gd name="connsiteX15" fmla="*/ 532444 w 563598"/>
              <a:gd name="connsiteY15" fmla="*/ 438945 h 605336"/>
              <a:gd name="connsiteX16" fmla="*/ 522120 w 563598"/>
              <a:gd name="connsiteY16" fmla="*/ 438945 h 605336"/>
              <a:gd name="connsiteX17" fmla="*/ 503767 w 563598"/>
              <a:gd name="connsiteY17" fmla="*/ 457413 h 605336"/>
              <a:gd name="connsiteX18" fmla="*/ 503767 w 563598"/>
              <a:gd name="connsiteY18" fmla="*/ 492917 h 605336"/>
              <a:gd name="connsiteX19" fmla="*/ 481542 w 563598"/>
              <a:gd name="connsiteY19" fmla="*/ 537583 h 605336"/>
              <a:gd name="connsiteX20" fmla="*/ 481542 w 563598"/>
              <a:gd name="connsiteY20" fmla="*/ 581247 h 605336"/>
              <a:gd name="connsiteX21" fmla="*/ 493586 w 563598"/>
              <a:gd name="connsiteY21" fmla="*/ 581247 h 605336"/>
              <a:gd name="connsiteX22" fmla="*/ 505631 w 563598"/>
              <a:gd name="connsiteY22" fmla="*/ 593702 h 605336"/>
              <a:gd name="connsiteX23" fmla="*/ 493156 w 563598"/>
              <a:gd name="connsiteY23" fmla="*/ 605298 h 605336"/>
              <a:gd name="connsiteX24" fmla="*/ 469497 w 563598"/>
              <a:gd name="connsiteY24" fmla="*/ 605298 h 605336"/>
              <a:gd name="connsiteX25" fmla="*/ 457453 w 563598"/>
              <a:gd name="connsiteY25" fmla="*/ 593273 h 605336"/>
              <a:gd name="connsiteX26" fmla="*/ 457453 w 563598"/>
              <a:gd name="connsiteY26" fmla="*/ 550038 h 605336"/>
              <a:gd name="connsiteX27" fmla="*/ 406264 w 563598"/>
              <a:gd name="connsiteY27" fmla="*/ 573373 h 605336"/>
              <a:gd name="connsiteX28" fmla="*/ 402536 w 563598"/>
              <a:gd name="connsiteY28" fmla="*/ 581247 h 605336"/>
              <a:gd name="connsiteX29" fmla="*/ 427485 w 563598"/>
              <a:gd name="connsiteY29" fmla="*/ 581247 h 605336"/>
              <a:gd name="connsiteX30" fmla="*/ 439530 w 563598"/>
              <a:gd name="connsiteY30" fmla="*/ 593702 h 605336"/>
              <a:gd name="connsiteX31" fmla="*/ 426912 w 563598"/>
              <a:gd name="connsiteY31" fmla="*/ 605298 h 605336"/>
              <a:gd name="connsiteX32" fmla="*/ 361384 w 563598"/>
              <a:gd name="connsiteY32" fmla="*/ 605298 h 605336"/>
              <a:gd name="connsiteX33" fmla="*/ 317221 w 563598"/>
              <a:gd name="connsiteY33" fmla="*/ 575521 h 605336"/>
              <a:gd name="connsiteX34" fmla="*/ 287683 w 563598"/>
              <a:gd name="connsiteY34" fmla="*/ 512673 h 605336"/>
              <a:gd name="connsiteX35" fmla="*/ 301018 w 563598"/>
              <a:gd name="connsiteY35" fmla="*/ 502222 h 605336"/>
              <a:gd name="connsiteX36" fmla="*/ 311486 w 563598"/>
              <a:gd name="connsiteY36" fmla="*/ 515680 h 605336"/>
              <a:gd name="connsiteX37" fmla="*/ 315500 w 563598"/>
              <a:gd name="connsiteY37" fmla="*/ 543166 h 605336"/>
              <a:gd name="connsiteX38" fmla="*/ 356079 w 563598"/>
              <a:gd name="connsiteY38" fmla="*/ 492917 h 605336"/>
              <a:gd name="connsiteX39" fmla="*/ 410566 w 563598"/>
              <a:gd name="connsiteY39" fmla="*/ 468580 h 605336"/>
              <a:gd name="connsiteX40" fmla="*/ 426338 w 563598"/>
              <a:gd name="connsiteY40" fmla="*/ 458845 h 605336"/>
              <a:gd name="connsiteX41" fmla="*/ 247535 w 563598"/>
              <a:gd name="connsiteY41" fmla="*/ 378102 h 605336"/>
              <a:gd name="connsiteX42" fmla="*/ 236495 w 563598"/>
              <a:gd name="connsiteY42" fmla="*/ 381538 h 605336"/>
              <a:gd name="connsiteX43" fmla="*/ 209825 w 563598"/>
              <a:gd name="connsiteY43" fmla="*/ 358346 h 605336"/>
              <a:gd name="connsiteX44" fmla="*/ 200791 w 563598"/>
              <a:gd name="connsiteY44" fmla="*/ 227067 h 605336"/>
              <a:gd name="connsiteX45" fmla="*/ 200218 w 563598"/>
              <a:gd name="connsiteY45" fmla="*/ 575378 h 605336"/>
              <a:gd name="connsiteX46" fmla="*/ 168816 w 563598"/>
              <a:gd name="connsiteY46" fmla="*/ 605298 h 605336"/>
              <a:gd name="connsiteX47" fmla="*/ 140139 w 563598"/>
              <a:gd name="connsiteY47" fmla="*/ 574519 h 605336"/>
              <a:gd name="connsiteX48" fmla="*/ 140139 w 563598"/>
              <a:gd name="connsiteY48" fmla="*/ 386262 h 605336"/>
              <a:gd name="connsiteX49" fmla="*/ 130102 w 563598"/>
              <a:gd name="connsiteY49" fmla="*/ 376241 h 605336"/>
              <a:gd name="connsiteX50" fmla="*/ 120208 w 563598"/>
              <a:gd name="connsiteY50" fmla="*/ 386262 h 605336"/>
              <a:gd name="connsiteX51" fmla="*/ 120208 w 563598"/>
              <a:gd name="connsiteY51" fmla="*/ 575378 h 605336"/>
              <a:gd name="connsiteX52" fmla="*/ 88663 w 563598"/>
              <a:gd name="connsiteY52" fmla="*/ 605298 h 605336"/>
              <a:gd name="connsiteX53" fmla="*/ 59986 w 563598"/>
              <a:gd name="connsiteY53" fmla="*/ 574519 h 605336"/>
              <a:gd name="connsiteX54" fmla="*/ 59556 w 563598"/>
              <a:gd name="connsiteY54" fmla="*/ 220768 h 605336"/>
              <a:gd name="connsiteX55" fmla="*/ 50092 w 563598"/>
              <a:gd name="connsiteY55" fmla="*/ 358346 h 605336"/>
              <a:gd name="connsiteX56" fmla="*/ 23279 w 563598"/>
              <a:gd name="connsiteY56" fmla="*/ 381538 h 605336"/>
              <a:gd name="connsiteX57" fmla="*/ 50 w 563598"/>
              <a:gd name="connsiteY57" fmla="*/ 354910 h 605336"/>
              <a:gd name="connsiteX58" fmla="*/ 14102 w 563598"/>
              <a:gd name="connsiteY58" fmla="*/ 152051 h 605336"/>
              <a:gd name="connsiteX59" fmla="*/ 39768 w 563598"/>
              <a:gd name="connsiteY59" fmla="*/ 128716 h 605336"/>
              <a:gd name="connsiteX60" fmla="*/ 129948 w 563598"/>
              <a:gd name="connsiteY60" fmla="*/ 0 h 605336"/>
              <a:gd name="connsiteX61" fmla="*/ 184425 w 563598"/>
              <a:gd name="connsiteY61" fmla="*/ 54336 h 605336"/>
              <a:gd name="connsiteX62" fmla="*/ 129948 w 563598"/>
              <a:gd name="connsiteY62" fmla="*/ 108672 h 605336"/>
              <a:gd name="connsiteX63" fmla="*/ 75471 w 563598"/>
              <a:gd name="connsiteY63" fmla="*/ 54336 h 605336"/>
              <a:gd name="connsiteX64" fmla="*/ 129948 w 563598"/>
              <a:gd name="connsiteY64" fmla="*/ 0 h 60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63598" h="605336">
                <a:moveTo>
                  <a:pt x="39768" y="128716"/>
                </a:moveTo>
                <a:lnTo>
                  <a:pt x="220149" y="128716"/>
                </a:lnTo>
                <a:cubicBezTo>
                  <a:pt x="233483" y="128429"/>
                  <a:pt x="244811" y="138594"/>
                  <a:pt x="245815" y="152051"/>
                </a:cubicBezTo>
                <a:lnTo>
                  <a:pt x="259867" y="354910"/>
                </a:lnTo>
                <a:cubicBezTo>
                  <a:pt x="259867" y="355482"/>
                  <a:pt x="259867" y="356055"/>
                  <a:pt x="259867" y="356628"/>
                </a:cubicBezTo>
                <a:cubicBezTo>
                  <a:pt x="302882" y="385260"/>
                  <a:pt x="381602" y="429353"/>
                  <a:pt x="435228" y="435796"/>
                </a:cubicBezTo>
                <a:cubicBezTo>
                  <a:pt x="428202" y="429926"/>
                  <a:pt x="424761" y="420334"/>
                  <a:pt x="427485" y="411172"/>
                </a:cubicBezTo>
                <a:cubicBezTo>
                  <a:pt x="429923" y="402726"/>
                  <a:pt x="445839" y="386262"/>
                  <a:pt x="455732" y="376670"/>
                </a:cubicBezTo>
                <a:cubicBezTo>
                  <a:pt x="455876" y="376527"/>
                  <a:pt x="456019" y="376384"/>
                  <a:pt x="456162" y="376241"/>
                </a:cubicBezTo>
                <a:cubicBezTo>
                  <a:pt x="461324" y="360493"/>
                  <a:pt x="476093" y="349040"/>
                  <a:pt x="493730" y="349040"/>
                </a:cubicBezTo>
                <a:cubicBezTo>
                  <a:pt x="515381" y="349040"/>
                  <a:pt x="533018" y="366649"/>
                  <a:pt x="533018" y="388409"/>
                </a:cubicBezTo>
                <a:lnTo>
                  <a:pt x="554669" y="388409"/>
                </a:lnTo>
                <a:cubicBezTo>
                  <a:pt x="556676" y="388409"/>
                  <a:pt x="558684" y="388982"/>
                  <a:pt x="560261" y="390127"/>
                </a:cubicBezTo>
                <a:cubicBezTo>
                  <a:pt x="563272" y="392561"/>
                  <a:pt x="564419" y="396570"/>
                  <a:pt x="562985" y="400006"/>
                </a:cubicBezTo>
                <a:lnTo>
                  <a:pt x="553809" y="424200"/>
                </a:lnTo>
                <a:cubicBezTo>
                  <a:pt x="550511" y="433076"/>
                  <a:pt x="541907" y="438945"/>
                  <a:pt x="532444" y="438945"/>
                </a:cubicBezTo>
                <a:lnTo>
                  <a:pt x="522120" y="438945"/>
                </a:lnTo>
                <a:cubicBezTo>
                  <a:pt x="511940" y="438945"/>
                  <a:pt x="503767" y="447249"/>
                  <a:pt x="503767" y="457413"/>
                </a:cubicBezTo>
                <a:lnTo>
                  <a:pt x="503767" y="492917"/>
                </a:lnTo>
                <a:cubicBezTo>
                  <a:pt x="503767" y="510669"/>
                  <a:pt x="495307" y="527132"/>
                  <a:pt x="481542" y="537583"/>
                </a:cubicBezTo>
                <a:lnTo>
                  <a:pt x="481542" y="581247"/>
                </a:lnTo>
                <a:lnTo>
                  <a:pt x="493586" y="581247"/>
                </a:lnTo>
                <a:cubicBezTo>
                  <a:pt x="500469" y="581247"/>
                  <a:pt x="505918" y="586831"/>
                  <a:pt x="505631" y="593702"/>
                </a:cubicBezTo>
                <a:cubicBezTo>
                  <a:pt x="505487" y="600288"/>
                  <a:pt x="499752" y="605298"/>
                  <a:pt x="493156" y="605298"/>
                </a:cubicBezTo>
                <a:lnTo>
                  <a:pt x="469497" y="605298"/>
                </a:lnTo>
                <a:cubicBezTo>
                  <a:pt x="462902" y="605298"/>
                  <a:pt x="457453" y="600001"/>
                  <a:pt x="457453" y="593273"/>
                </a:cubicBezTo>
                <a:lnTo>
                  <a:pt x="457453" y="550038"/>
                </a:lnTo>
                <a:lnTo>
                  <a:pt x="406264" y="573373"/>
                </a:lnTo>
                <a:cubicBezTo>
                  <a:pt x="405260" y="576093"/>
                  <a:pt x="404113" y="578813"/>
                  <a:pt x="402536" y="581247"/>
                </a:cubicBezTo>
                <a:lnTo>
                  <a:pt x="427485" y="581247"/>
                </a:lnTo>
                <a:cubicBezTo>
                  <a:pt x="434224" y="581247"/>
                  <a:pt x="439673" y="586831"/>
                  <a:pt x="439530" y="593702"/>
                </a:cubicBezTo>
                <a:cubicBezTo>
                  <a:pt x="439243" y="600288"/>
                  <a:pt x="433507" y="605298"/>
                  <a:pt x="426912" y="605298"/>
                </a:cubicBezTo>
                <a:lnTo>
                  <a:pt x="361384" y="605298"/>
                </a:lnTo>
                <a:cubicBezTo>
                  <a:pt x="341453" y="605298"/>
                  <a:pt x="324247" y="592986"/>
                  <a:pt x="317221" y="575521"/>
                </a:cubicBezTo>
                <a:cubicBezTo>
                  <a:pt x="289117" y="564784"/>
                  <a:pt x="285389" y="530425"/>
                  <a:pt x="287683" y="512673"/>
                </a:cubicBezTo>
                <a:cubicBezTo>
                  <a:pt x="288544" y="506088"/>
                  <a:pt x="294423" y="501363"/>
                  <a:pt x="301018" y="502222"/>
                </a:cubicBezTo>
                <a:cubicBezTo>
                  <a:pt x="307614" y="503081"/>
                  <a:pt x="312346" y="509094"/>
                  <a:pt x="311486" y="515680"/>
                </a:cubicBezTo>
                <a:cubicBezTo>
                  <a:pt x="311342" y="516538"/>
                  <a:pt x="309622" y="532000"/>
                  <a:pt x="315500" y="543166"/>
                </a:cubicBezTo>
                <a:cubicBezTo>
                  <a:pt x="320089" y="521263"/>
                  <a:pt x="335001" y="502366"/>
                  <a:pt x="356079" y="492917"/>
                </a:cubicBezTo>
                <a:lnTo>
                  <a:pt x="410566" y="468580"/>
                </a:lnTo>
                <a:cubicBezTo>
                  <a:pt x="416301" y="466003"/>
                  <a:pt x="421606" y="462710"/>
                  <a:pt x="426338" y="458845"/>
                </a:cubicBezTo>
                <a:cubicBezTo>
                  <a:pt x="374862" y="451830"/>
                  <a:pt x="287397" y="403871"/>
                  <a:pt x="247535" y="378102"/>
                </a:cubicBezTo>
                <a:cubicBezTo>
                  <a:pt x="244381" y="380106"/>
                  <a:pt x="240653" y="381251"/>
                  <a:pt x="236495" y="381538"/>
                </a:cubicBezTo>
                <a:cubicBezTo>
                  <a:pt x="222586" y="382540"/>
                  <a:pt x="210828" y="371946"/>
                  <a:pt x="209825" y="358346"/>
                </a:cubicBezTo>
                <a:lnTo>
                  <a:pt x="200791" y="227067"/>
                </a:lnTo>
                <a:lnTo>
                  <a:pt x="200218" y="575378"/>
                </a:lnTo>
                <a:cubicBezTo>
                  <a:pt x="200218" y="592414"/>
                  <a:pt x="186023" y="606157"/>
                  <a:pt x="168816" y="605298"/>
                </a:cubicBezTo>
                <a:cubicBezTo>
                  <a:pt x="152614" y="604582"/>
                  <a:pt x="140139" y="590553"/>
                  <a:pt x="140139" y="574519"/>
                </a:cubicBezTo>
                <a:lnTo>
                  <a:pt x="140139" y="386262"/>
                </a:lnTo>
                <a:cubicBezTo>
                  <a:pt x="140139" y="380822"/>
                  <a:pt x="135694" y="376241"/>
                  <a:pt x="130102" y="376241"/>
                </a:cubicBezTo>
                <a:cubicBezTo>
                  <a:pt x="124653" y="376241"/>
                  <a:pt x="120208" y="380822"/>
                  <a:pt x="120208" y="386262"/>
                </a:cubicBezTo>
                <a:lnTo>
                  <a:pt x="120208" y="575378"/>
                </a:lnTo>
                <a:cubicBezTo>
                  <a:pt x="120208" y="592414"/>
                  <a:pt x="105870" y="606157"/>
                  <a:pt x="88663" y="605298"/>
                </a:cubicBezTo>
                <a:cubicBezTo>
                  <a:pt x="72460" y="604582"/>
                  <a:pt x="59986" y="590553"/>
                  <a:pt x="59986" y="574519"/>
                </a:cubicBezTo>
                <a:lnTo>
                  <a:pt x="59556" y="220768"/>
                </a:lnTo>
                <a:lnTo>
                  <a:pt x="50092" y="358346"/>
                </a:lnTo>
                <a:cubicBezTo>
                  <a:pt x="49088" y="371946"/>
                  <a:pt x="37331" y="382540"/>
                  <a:pt x="23279" y="381538"/>
                </a:cubicBezTo>
                <a:cubicBezTo>
                  <a:pt x="9514" y="380679"/>
                  <a:pt x="-810" y="368653"/>
                  <a:pt x="50" y="354910"/>
                </a:cubicBezTo>
                <a:lnTo>
                  <a:pt x="14102" y="152051"/>
                </a:lnTo>
                <a:cubicBezTo>
                  <a:pt x="14962" y="138594"/>
                  <a:pt x="26433" y="128429"/>
                  <a:pt x="39768" y="128716"/>
                </a:cubicBezTo>
                <a:close/>
                <a:moveTo>
                  <a:pt x="129948" y="0"/>
                </a:moveTo>
                <a:cubicBezTo>
                  <a:pt x="160035" y="0"/>
                  <a:pt x="184425" y="24327"/>
                  <a:pt x="184425" y="54336"/>
                </a:cubicBezTo>
                <a:cubicBezTo>
                  <a:pt x="184425" y="84345"/>
                  <a:pt x="160035" y="108672"/>
                  <a:pt x="129948" y="108672"/>
                </a:cubicBezTo>
                <a:cubicBezTo>
                  <a:pt x="99861" y="108672"/>
                  <a:pt x="75471" y="84345"/>
                  <a:pt x="75471" y="54336"/>
                </a:cubicBezTo>
                <a:cubicBezTo>
                  <a:pt x="75471" y="24327"/>
                  <a:pt x="99861" y="0"/>
                  <a:pt x="129948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night-protrait_98071">
            <a:extLst>
              <a:ext uri="{FF2B5EF4-FFF2-40B4-BE49-F238E27FC236}">
                <a16:creationId xmlns:a16="http://schemas.microsoft.com/office/drawing/2014/main" id="{A063DFE7-A75A-DEC7-2AA8-DA38337A7C8C}"/>
              </a:ext>
            </a:extLst>
          </p:cNvPr>
          <p:cNvSpPr/>
          <p:nvPr/>
        </p:nvSpPr>
        <p:spPr>
          <a:xfrm flipH="1">
            <a:off x="4033420" y="5214579"/>
            <a:ext cx="1664673" cy="1160213"/>
          </a:xfrm>
          <a:custGeom>
            <a:avLst/>
            <a:gdLst>
              <a:gd name="T0" fmla="*/ 422 w 431"/>
              <a:gd name="T1" fmla="*/ 178 h 317"/>
              <a:gd name="T2" fmla="*/ 397 w 431"/>
              <a:gd name="T3" fmla="*/ 95 h 317"/>
              <a:gd name="T4" fmla="*/ 400 w 431"/>
              <a:gd name="T5" fmla="*/ 59 h 317"/>
              <a:gd name="T6" fmla="*/ 200 w 431"/>
              <a:gd name="T7" fmla="*/ 0 h 317"/>
              <a:gd name="T8" fmla="*/ 0 w 431"/>
              <a:gd name="T9" fmla="*/ 54 h 317"/>
              <a:gd name="T10" fmla="*/ 83 w 431"/>
              <a:gd name="T11" fmla="*/ 233 h 317"/>
              <a:gd name="T12" fmla="*/ 206 w 431"/>
              <a:gd name="T13" fmla="*/ 317 h 317"/>
              <a:gd name="T14" fmla="*/ 355 w 431"/>
              <a:gd name="T15" fmla="*/ 238 h 317"/>
              <a:gd name="T16" fmla="*/ 364 w 431"/>
              <a:gd name="T17" fmla="*/ 236 h 317"/>
              <a:gd name="T18" fmla="*/ 88 w 431"/>
              <a:gd name="T19" fmla="*/ 248 h 317"/>
              <a:gd name="T20" fmla="*/ 129 w 431"/>
              <a:gd name="T21" fmla="*/ 300 h 317"/>
              <a:gd name="T22" fmla="*/ 39 w 431"/>
              <a:gd name="T23" fmla="*/ 114 h 317"/>
              <a:gd name="T24" fmla="*/ 191 w 431"/>
              <a:gd name="T25" fmla="*/ 249 h 317"/>
              <a:gd name="T26" fmla="*/ 323 w 431"/>
              <a:gd name="T27" fmla="*/ 90 h 317"/>
              <a:gd name="T28" fmla="*/ 307 w 431"/>
              <a:gd name="T29" fmla="*/ 94 h 317"/>
              <a:gd name="T30" fmla="*/ 291 w 431"/>
              <a:gd name="T31" fmla="*/ 96 h 317"/>
              <a:gd name="T32" fmla="*/ 274 w 431"/>
              <a:gd name="T33" fmla="*/ 98 h 317"/>
              <a:gd name="T34" fmla="*/ 257 w 431"/>
              <a:gd name="T35" fmla="*/ 100 h 317"/>
              <a:gd name="T36" fmla="*/ 239 w 431"/>
              <a:gd name="T37" fmla="*/ 101 h 317"/>
              <a:gd name="T38" fmla="*/ 220 w 431"/>
              <a:gd name="T39" fmla="*/ 102 h 317"/>
              <a:gd name="T40" fmla="*/ 180 w 431"/>
              <a:gd name="T41" fmla="*/ 102 h 317"/>
              <a:gd name="T42" fmla="*/ 161 w 431"/>
              <a:gd name="T43" fmla="*/ 101 h 317"/>
              <a:gd name="T44" fmla="*/ 143 w 431"/>
              <a:gd name="T45" fmla="*/ 100 h 317"/>
              <a:gd name="T46" fmla="*/ 126 w 431"/>
              <a:gd name="T47" fmla="*/ 98 h 317"/>
              <a:gd name="T48" fmla="*/ 109 w 431"/>
              <a:gd name="T49" fmla="*/ 96 h 317"/>
              <a:gd name="T50" fmla="*/ 93 w 431"/>
              <a:gd name="T51" fmla="*/ 94 h 317"/>
              <a:gd name="T52" fmla="*/ 77 w 431"/>
              <a:gd name="T53" fmla="*/ 90 h 317"/>
              <a:gd name="T54" fmla="*/ 26 w 431"/>
              <a:gd name="T55" fmla="*/ 73 h 317"/>
              <a:gd name="T56" fmla="*/ 22 w 431"/>
              <a:gd name="T57" fmla="*/ 70 h 317"/>
              <a:gd name="T58" fmla="*/ 18 w 431"/>
              <a:gd name="T59" fmla="*/ 67 h 317"/>
              <a:gd name="T60" fmla="*/ 14 w 431"/>
              <a:gd name="T61" fmla="*/ 59 h 317"/>
              <a:gd name="T62" fmla="*/ 200 w 431"/>
              <a:gd name="T63" fmla="*/ 13 h 317"/>
              <a:gd name="T64" fmla="*/ 386 w 431"/>
              <a:gd name="T65" fmla="*/ 60 h 317"/>
              <a:gd name="T66" fmla="*/ 380 w 431"/>
              <a:gd name="T67" fmla="*/ 68 h 317"/>
              <a:gd name="T68" fmla="*/ 374 w 431"/>
              <a:gd name="T69" fmla="*/ 73 h 317"/>
              <a:gd name="T70" fmla="*/ 325 w 431"/>
              <a:gd name="T71" fmla="*/ 90 h 317"/>
              <a:gd name="T72" fmla="*/ 357 w 431"/>
              <a:gd name="T73" fmla="*/ 218 h 317"/>
              <a:gd name="T74" fmla="*/ 393 w 431"/>
              <a:gd name="T75" fmla="*/ 115 h 317"/>
              <a:gd name="T76" fmla="*/ 404 w 431"/>
              <a:gd name="T77" fmla="*/ 172 h 317"/>
              <a:gd name="T78" fmla="*/ 361 w 431"/>
              <a:gd name="T79" fmla="*/ 227 h 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31" h="317">
                <a:moveTo>
                  <a:pt x="364" y="236"/>
                </a:moveTo>
                <a:cubicBezTo>
                  <a:pt x="389" y="228"/>
                  <a:pt x="411" y="206"/>
                  <a:pt x="422" y="178"/>
                </a:cubicBezTo>
                <a:cubicBezTo>
                  <a:pt x="431" y="155"/>
                  <a:pt x="431" y="132"/>
                  <a:pt x="421" y="117"/>
                </a:cubicBezTo>
                <a:cubicBezTo>
                  <a:pt x="414" y="107"/>
                  <a:pt x="406" y="99"/>
                  <a:pt x="397" y="95"/>
                </a:cubicBezTo>
                <a:cubicBezTo>
                  <a:pt x="399" y="84"/>
                  <a:pt x="400" y="73"/>
                  <a:pt x="400" y="61"/>
                </a:cubicBezTo>
                <a:lnTo>
                  <a:pt x="400" y="59"/>
                </a:lnTo>
                <a:cubicBezTo>
                  <a:pt x="400" y="59"/>
                  <a:pt x="400" y="58"/>
                  <a:pt x="400" y="58"/>
                </a:cubicBezTo>
                <a:cubicBezTo>
                  <a:pt x="400" y="20"/>
                  <a:pt x="297" y="0"/>
                  <a:pt x="200" y="0"/>
                </a:cubicBezTo>
                <a:cubicBezTo>
                  <a:pt x="106" y="0"/>
                  <a:pt x="7" y="19"/>
                  <a:pt x="1" y="54"/>
                </a:cubicBezTo>
                <a:lnTo>
                  <a:pt x="0" y="54"/>
                </a:lnTo>
                <a:lnTo>
                  <a:pt x="0" y="61"/>
                </a:lnTo>
                <a:cubicBezTo>
                  <a:pt x="0" y="132"/>
                  <a:pt x="33" y="194"/>
                  <a:pt x="83" y="233"/>
                </a:cubicBezTo>
                <a:cubicBezTo>
                  <a:pt x="33" y="241"/>
                  <a:pt x="0" y="255"/>
                  <a:pt x="0" y="270"/>
                </a:cubicBezTo>
                <a:cubicBezTo>
                  <a:pt x="0" y="296"/>
                  <a:pt x="92" y="317"/>
                  <a:pt x="206" y="317"/>
                </a:cubicBezTo>
                <a:cubicBezTo>
                  <a:pt x="320" y="317"/>
                  <a:pt x="412" y="296"/>
                  <a:pt x="412" y="270"/>
                </a:cubicBezTo>
                <a:cubicBezTo>
                  <a:pt x="412" y="258"/>
                  <a:pt x="390" y="246"/>
                  <a:pt x="355" y="238"/>
                </a:cubicBezTo>
                <a:cubicBezTo>
                  <a:pt x="358" y="237"/>
                  <a:pt x="360" y="237"/>
                  <a:pt x="363" y="236"/>
                </a:cubicBezTo>
                <a:lnTo>
                  <a:pt x="364" y="236"/>
                </a:lnTo>
                <a:close/>
                <a:moveTo>
                  <a:pt x="53" y="270"/>
                </a:moveTo>
                <a:cubicBezTo>
                  <a:pt x="53" y="262"/>
                  <a:pt x="66" y="254"/>
                  <a:pt x="88" y="248"/>
                </a:cubicBezTo>
                <a:cubicBezTo>
                  <a:pt x="78" y="254"/>
                  <a:pt x="73" y="260"/>
                  <a:pt x="73" y="267"/>
                </a:cubicBezTo>
                <a:cubicBezTo>
                  <a:pt x="73" y="280"/>
                  <a:pt x="95" y="292"/>
                  <a:pt x="129" y="300"/>
                </a:cubicBezTo>
                <a:cubicBezTo>
                  <a:pt x="84" y="294"/>
                  <a:pt x="53" y="283"/>
                  <a:pt x="53" y="270"/>
                </a:cubicBezTo>
                <a:close/>
                <a:moveTo>
                  <a:pt x="39" y="114"/>
                </a:moveTo>
                <a:cubicBezTo>
                  <a:pt x="48" y="117"/>
                  <a:pt x="57" y="120"/>
                  <a:pt x="67" y="121"/>
                </a:cubicBezTo>
                <a:cubicBezTo>
                  <a:pt x="88" y="176"/>
                  <a:pt x="133" y="222"/>
                  <a:pt x="191" y="249"/>
                </a:cubicBezTo>
                <a:cubicBezTo>
                  <a:pt x="117" y="245"/>
                  <a:pt x="55" y="189"/>
                  <a:pt x="39" y="114"/>
                </a:cubicBezTo>
                <a:close/>
                <a:moveTo>
                  <a:pt x="323" y="90"/>
                </a:moveTo>
                <a:cubicBezTo>
                  <a:pt x="320" y="91"/>
                  <a:pt x="316" y="92"/>
                  <a:pt x="313" y="93"/>
                </a:cubicBezTo>
                <a:cubicBezTo>
                  <a:pt x="311" y="93"/>
                  <a:pt x="309" y="93"/>
                  <a:pt x="307" y="94"/>
                </a:cubicBezTo>
                <a:cubicBezTo>
                  <a:pt x="305" y="94"/>
                  <a:pt x="302" y="94"/>
                  <a:pt x="299" y="95"/>
                </a:cubicBezTo>
                <a:cubicBezTo>
                  <a:pt x="297" y="95"/>
                  <a:pt x="294" y="96"/>
                  <a:pt x="291" y="96"/>
                </a:cubicBezTo>
                <a:cubicBezTo>
                  <a:pt x="289" y="96"/>
                  <a:pt x="287" y="97"/>
                  <a:pt x="285" y="97"/>
                </a:cubicBezTo>
                <a:cubicBezTo>
                  <a:pt x="281" y="97"/>
                  <a:pt x="278" y="98"/>
                  <a:pt x="274" y="98"/>
                </a:cubicBezTo>
                <a:cubicBezTo>
                  <a:pt x="273" y="99"/>
                  <a:pt x="271" y="99"/>
                  <a:pt x="269" y="99"/>
                </a:cubicBezTo>
                <a:cubicBezTo>
                  <a:pt x="265" y="99"/>
                  <a:pt x="261" y="100"/>
                  <a:pt x="257" y="100"/>
                </a:cubicBezTo>
                <a:cubicBezTo>
                  <a:pt x="255" y="100"/>
                  <a:pt x="253" y="100"/>
                  <a:pt x="251" y="100"/>
                </a:cubicBezTo>
                <a:cubicBezTo>
                  <a:pt x="247" y="101"/>
                  <a:pt x="243" y="101"/>
                  <a:pt x="239" y="101"/>
                </a:cubicBezTo>
                <a:cubicBezTo>
                  <a:pt x="236" y="101"/>
                  <a:pt x="233" y="101"/>
                  <a:pt x="231" y="102"/>
                </a:cubicBezTo>
                <a:cubicBezTo>
                  <a:pt x="227" y="102"/>
                  <a:pt x="224" y="102"/>
                  <a:pt x="220" y="102"/>
                </a:cubicBezTo>
                <a:cubicBezTo>
                  <a:pt x="214" y="102"/>
                  <a:pt x="207" y="102"/>
                  <a:pt x="200" y="102"/>
                </a:cubicBezTo>
                <a:cubicBezTo>
                  <a:pt x="193" y="102"/>
                  <a:pt x="187" y="102"/>
                  <a:pt x="180" y="102"/>
                </a:cubicBezTo>
                <a:cubicBezTo>
                  <a:pt x="176" y="102"/>
                  <a:pt x="173" y="102"/>
                  <a:pt x="169" y="102"/>
                </a:cubicBezTo>
                <a:cubicBezTo>
                  <a:pt x="167" y="101"/>
                  <a:pt x="164" y="101"/>
                  <a:pt x="161" y="101"/>
                </a:cubicBezTo>
                <a:cubicBezTo>
                  <a:pt x="157" y="101"/>
                  <a:pt x="153" y="101"/>
                  <a:pt x="149" y="100"/>
                </a:cubicBezTo>
                <a:cubicBezTo>
                  <a:pt x="147" y="100"/>
                  <a:pt x="145" y="100"/>
                  <a:pt x="143" y="100"/>
                </a:cubicBezTo>
                <a:cubicBezTo>
                  <a:pt x="139" y="100"/>
                  <a:pt x="135" y="99"/>
                  <a:pt x="131" y="99"/>
                </a:cubicBezTo>
                <a:cubicBezTo>
                  <a:pt x="129" y="99"/>
                  <a:pt x="128" y="99"/>
                  <a:pt x="126" y="98"/>
                </a:cubicBezTo>
                <a:cubicBezTo>
                  <a:pt x="122" y="98"/>
                  <a:pt x="119" y="97"/>
                  <a:pt x="115" y="97"/>
                </a:cubicBezTo>
                <a:cubicBezTo>
                  <a:pt x="113" y="97"/>
                  <a:pt x="111" y="96"/>
                  <a:pt x="109" y="96"/>
                </a:cubicBezTo>
                <a:cubicBezTo>
                  <a:pt x="106" y="96"/>
                  <a:pt x="103" y="95"/>
                  <a:pt x="101" y="95"/>
                </a:cubicBezTo>
                <a:cubicBezTo>
                  <a:pt x="98" y="94"/>
                  <a:pt x="95" y="94"/>
                  <a:pt x="93" y="94"/>
                </a:cubicBezTo>
                <a:cubicBezTo>
                  <a:pt x="91" y="93"/>
                  <a:pt x="89" y="93"/>
                  <a:pt x="87" y="93"/>
                </a:cubicBezTo>
                <a:cubicBezTo>
                  <a:pt x="84" y="92"/>
                  <a:pt x="80" y="91"/>
                  <a:pt x="77" y="90"/>
                </a:cubicBezTo>
                <a:cubicBezTo>
                  <a:pt x="76" y="90"/>
                  <a:pt x="76" y="90"/>
                  <a:pt x="75" y="90"/>
                </a:cubicBezTo>
                <a:cubicBezTo>
                  <a:pt x="53" y="85"/>
                  <a:pt x="37" y="79"/>
                  <a:pt x="26" y="73"/>
                </a:cubicBezTo>
                <a:cubicBezTo>
                  <a:pt x="26" y="73"/>
                  <a:pt x="26" y="73"/>
                  <a:pt x="26" y="73"/>
                </a:cubicBezTo>
                <a:cubicBezTo>
                  <a:pt x="25" y="72"/>
                  <a:pt x="23" y="71"/>
                  <a:pt x="22" y="70"/>
                </a:cubicBezTo>
                <a:cubicBezTo>
                  <a:pt x="21" y="69"/>
                  <a:pt x="20" y="69"/>
                  <a:pt x="20" y="68"/>
                </a:cubicBezTo>
                <a:cubicBezTo>
                  <a:pt x="19" y="68"/>
                  <a:pt x="19" y="67"/>
                  <a:pt x="18" y="67"/>
                </a:cubicBezTo>
                <a:cubicBezTo>
                  <a:pt x="16" y="64"/>
                  <a:pt x="14" y="62"/>
                  <a:pt x="14" y="60"/>
                </a:cubicBezTo>
                <a:lnTo>
                  <a:pt x="14" y="59"/>
                </a:lnTo>
                <a:cubicBezTo>
                  <a:pt x="14" y="59"/>
                  <a:pt x="13" y="58"/>
                  <a:pt x="13" y="58"/>
                </a:cubicBezTo>
                <a:cubicBezTo>
                  <a:pt x="13" y="39"/>
                  <a:pt x="84" y="13"/>
                  <a:pt x="200" y="13"/>
                </a:cubicBezTo>
                <a:cubicBezTo>
                  <a:pt x="316" y="13"/>
                  <a:pt x="387" y="39"/>
                  <a:pt x="387" y="58"/>
                </a:cubicBezTo>
                <a:lnTo>
                  <a:pt x="386" y="60"/>
                </a:lnTo>
                <a:cubicBezTo>
                  <a:pt x="386" y="62"/>
                  <a:pt x="384" y="64"/>
                  <a:pt x="382" y="67"/>
                </a:cubicBezTo>
                <a:cubicBezTo>
                  <a:pt x="381" y="67"/>
                  <a:pt x="381" y="68"/>
                  <a:pt x="380" y="68"/>
                </a:cubicBezTo>
                <a:cubicBezTo>
                  <a:pt x="380" y="69"/>
                  <a:pt x="379" y="69"/>
                  <a:pt x="378" y="70"/>
                </a:cubicBezTo>
                <a:cubicBezTo>
                  <a:pt x="377" y="71"/>
                  <a:pt x="375" y="72"/>
                  <a:pt x="374" y="73"/>
                </a:cubicBezTo>
                <a:cubicBezTo>
                  <a:pt x="374" y="73"/>
                  <a:pt x="374" y="73"/>
                  <a:pt x="374" y="73"/>
                </a:cubicBezTo>
                <a:cubicBezTo>
                  <a:pt x="363" y="79"/>
                  <a:pt x="347" y="85"/>
                  <a:pt x="325" y="90"/>
                </a:cubicBezTo>
                <a:cubicBezTo>
                  <a:pt x="324" y="90"/>
                  <a:pt x="324" y="90"/>
                  <a:pt x="323" y="90"/>
                </a:cubicBezTo>
                <a:close/>
                <a:moveTo>
                  <a:pt x="357" y="218"/>
                </a:moveTo>
                <a:cubicBezTo>
                  <a:pt x="348" y="221"/>
                  <a:pt x="339" y="222"/>
                  <a:pt x="330" y="222"/>
                </a:cubicBezTo>
                <a:cubicBezTo>
                  <a:pt x="360" y="194"/>
                  <a:pt x="383" y="157"/>
                  <a:pt x="393" y="115"/>
                </a:cubicBezTo>
                <a:cubicBezTo>
                  <a:pt x="397" y="119"/>
                  <a:pt x="401" y="123"/>
                  <a:pt x="404" y="128"/>
                </a:cubicBezTo>
                <a:cubicBezTo>
                  <a:pt x="411" y="138"/>
                  <a:pt x="410" y="155"/>
                  <a:pt x="404" y="172"/>
                </a:cubicBezTo>
                <a:cubicBezTo>
                  <a:pt x="395" y="194"/>
                  <a:pt x="377" y="212"/>
                  <a:pt x="358" y="218"/>
                </a:cubicBezTo>
                <a:lnTo>
                  <a:pt x="361" y="227"/>
                </a:lnTo>
                <a:lnTo>
                  <a:pt x="357" y="218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F6134D27-85D9-0768-8922-42DEDB5A183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10084037" y="5007847"/>
            <a:ext cx="1345238" cy="1345238"/>
          </a:xfrm>
          <a:prstGeom prst="rect">
            <a:avLst/>
          </a:prstGeom>
        </p:spPr>
      </p:pic>
      <p:sp>
        <p:nvSpPr>
          <p:cNvPr id="20" name="night-protrait_98071">
            <a:extLst>
              <a:ext uri="{FF2B5EF4-FFF2-40B4-BE49-F238E27FC236}">
                <a16:creationId xmlns:a16="http://schemas.microsoft.com/office/drawing/2014/main" id="{F021A15F-D0B7-9B04-B0D2-FDDE9FAD5192}"/>
              </a:ext>
            </a:extLst>
          </p:cNvPr>
          <p:cNvSpPr/>
          <p:nvPr/>
        </p:nvSpPr>
        <p:spPr>
          <a:xfrm flipH="1">
            <a:off x="2598755" y="3618963"/>
            <a:ext cx="1139942" cy="775758"/>
          </a:xfrm>
          <a:custGeom>
            <a:avLst/>
            <a:gdLst>
              <a:gd name="connsiteX0" fmla="*/ 101120 w 607639"/>
              <a:gd name="connsiteY0" fmla="*/ 395519 h 413513"/>
              <a:gd name="connsiteX1" fmla="*/ 506518 w 607639"/>
              <a:gd name="connsiteY1" fmla="*/ 395519 h 413513"/>
              <a:gd name="connsiteX2" fmla="*/ 506518 w 607639"/>
              <a:gd name="connsiteY2" fmla="*/ 413513 h 413513"/>
              <a:gd name="connsiteX3" fmla="*/ 101120 w 607639"/>
              <a:gd name="connsiteY3" fmla="*/ 413513 h 413513"/>
              <a:gd name="connsiteX4" fmla="*/ 242094 w 607639"/>
              <a:gd name="connsiteY4" fmla="*/ 198272 h 413513"/>
              <a:gd name="connsiteX5" fmla="*/ 267461 w 607639"/>
              <a:gd name="connsiteY5" fmla="*/ 253816 h 413513"/>
              <a:gd name="connsiteX6" fmla="*/ 242094 w 607639"/>
              <a:gd name="connsiteY6" fmla="*/ 309450 h 413513"/>
              <a:gd name="connsiteX7" fmla="*/ 365545 w 607639"/>
              <a:gd name="connsiteY7" fmla="*/ 309450 h 413513"/>
              <a:gd name="connsiteX8" fmla="*/ 340089 w 607639"/>
              <a:gd name="connsiteY8" fmla="*/ 253816 h 413513"/>
              <a:gd name="connsiteX9" fmla="*/ 365545 w 607639"/>
              <a:gd name="connsiteY9" fmla="*/ 198272 h 413513"/>
              <a:gd name="connsiteX10" fmla="*/ 389330 w 607639"/>
              <a:gd name="connsiteY10" fmla="*/ 72329 h 413513"/>
              <a:gd name="connsiteX11" fmla="*/ 403388 w 607639"/>
              <a:gd name="connsiteY11" fmla="*/ 86368 h 413513"/>
              <a:gd name="connsiteX12" fmla="*/ 417445 w 607639"/>
              <a:gd name="connsiteY12" fmla="*/ 72329 h 413513"/>
              <a:gd name="connsiteX13" fmla="*/ 430167 w 607639"/>
              <a:gd name="connsiteY13" fmla="*/ 85035 h 413513"/>
              <a:gd name="connsiteX14" fmla="*/ 416110 w 607639"/>
              <a:gd name="connsiteY14" fmla="*/ 99073 h 413513"/>
              <a:gd name="connsiteX15" fmla="*/ 430167 w 607639"/>
              <a:gd name="connsiteY15" fmla="*/ 113112 h 413513"/>
              <a:gd name="connsiteX16" fmla="*/ 417445 w 607639"/>
              <a:gd name="connsiteY16" fmla="*/ 125818 h 413513"/>
              <a:gd name="connsiteX17" fmla="*/ 403388 w 607639"/>
              <a:gd name="connsiteY17" fmla="*/ 111868 h 413513"/>
              <a:gd name="connsiteX18" fmla="*/ 389330 w 607639"/>
              <a:gd name="connsiteY18" fmla="*/ 125818 h 413513"/>
              <a:gd name="connsiteX19" fmla="*/ 376608 w 607639"/>
              <a:gd name="connsiteY19" fmla="*/ 113112 h 413513"/>
              <a:gd name="connsiteX20" fmla="*/ 390665 w 607639"/>
              <a:gd name="connsiteY20" fmla="*/ 99073 h 413513"/>
              <a:gd name="connsiteX21" fmla="*/ 376608 w 607639"/>
              <a:gd name="connsiteY21" fmla="*/ 85035 h 413513"/>
              <a:gd name="connsiteX22" fmla="*/ 190194 w 607639"/>
              <a:gd name="connsiteY22" fmla="*/ 72329 h 413513"/>
              <a:gd name="connsiteX23" fmla="*/ 204252 w 607639"/>
              <a:gd name="connsiteY23" fmla="*/ 86368 h 413513"/>
              <a:gd name="connsiteX24" fmla="*/ 218220 w 607639"/>
              <a:gd name="connsiteY24" fmla="*/ 72329 h 413513"/>
              <a:gd name="connsiteX25" fmla="*/ 231031 w 607639"/>
              <a:gd name="connsiteY25" fmla="*/ 85035 h 413513"/>
              <a:gd name="connsiteX26" fmla="*/ 216974 w 607639"/>
              <a:gd name="connsiteY26" fmla="*/ 99073 h 413513"/>
              <a:gd name="connsiteX27" fmla="*/ 231031 w 607639"/>
              <a:gd name="connsiteY27" fmla="*/ 113112 h 413513"/>
              <a:gd name="connsiteX28" fmla="*/ 218220 w 607639"/>
              <a:gd name="connsiteY28" fmla="*/ 125818 h 413513"/>
              <a:gd name="connsiteX29" fmla="*/ 204252 w 607639"/>
              <a:gd name="connsiteY29" fmla="*/ 111868 h 413513"/>
              <a:gd name="connsiteX30" fmla="*/ 190194 w 607639"/>
              <a:gd name="connsiteY30" fmla="*/ 125818 h 413513"/>
              <a:gd name="connsiteX31" fmla="*/ 177472 w 607639"/>
              <a:gd name="connsiteY31" fmla="*/ 113112 h 413513"/>
              <a:gd name="connsiteX32" fmla="*/ 191440 w 607639"/>
              <a:gd name="connsiteY32" fmla="*/ 99073 h 413513"/>
              <a:gd name="connsiteX33" fmla="*/ 177472 w 607639"/>
              <a:gd name="connsiteY33" fmla="*/ 85035 h 413513"/>
              <a:gd name="connsiteX34" fmla="*/ 493893 w 607639"/>
              <a:gd name="connsiteY34" fmla="*/ 70283 h 413513"/>
              <a:gd name="connsiteX35" fmla="*/ 511948 w 607639"/>
              <a:gd name="connsiteY35" fmla="*/ 70283 h 413513"/>
              <a:gd name="connsiteX36" fmla="*/ 511948 w 607639"/>
              <a:gd name="connsiteY36" fmla="*/ 90117 h 413513"/>
              <a:gd name="connsiteX37" fmla="*/ 531782 w 607639"/>
              <a:gd name="connsiteY37" fmla="*/ 90117 h 413513"/>
              <a:gd name="connsiteX38" fmla="*/ 531782 w 607639"/>
              <a:gd name="connsiteY38" fmla="*/ 108171 h 413513"/>
              <a:gd name="connsiteX39" fmla="*/ 511948 w 607639"/>
              <a:gd name="connsiteY39" fmla="*/ 108171 h 413513"/>
              <a:gd name="connsiteX40" fmla="*/ 511948 w 607639"/>
              <a:gd name="connsiteY40" fmla="*/ 128005 h 413513"/>
              <a:gd name="connsiteX41" fmla="*/ 493893 w 607639"/>
              <a:gd name="connsiteY41" fmla="*/ 128005 h 413513"/>
              <a:gd name="connsiteX42" fmla="*/ 493893 w 607639"/>
              <a:gd name="connsiteY42" fmla="*/ 108171 h 413513"/>
              <a:gd name="connsiteX43" fmla="*/ 474059 w 607639"/>
              <a:gd name="connsiteY43" fmla="*/ 108171 h 413513"/>
              <a:gd name="connsiteX44" fmla="*/ 474059 w 607639"/>
              <a:gd name="connsiteY44" fmla="*/ 90117 h 413513"/>
              <a:gd name="connsiteX45" fmla="*/ 493893 w 607639"/>
              <a:gd name="connsiteY45" fmla="*/ 90117 h 413513"/>
              <a:gd name="connsiteX46" fmla="*/ 294781 w 607639"/>
              <a:gd name="connsiteY46" fmla="*/ 70283 h 413513"/>
              <a:gd name="connsiteX47" fmla="*/ 312858 w 607639"/>
              <a:gd name="connsiteY47" fmla="*/ 70283 h 413513"/>
              <a:gd name="connsiteX48" fmla="*/ 312858 w 607639"/>
              <a:gd name="connsiteY48" fmla="*/ 90117 h 413513"/>
              <a:gd name="connsiteX49" fmla="*/ 332716 w 607639"/>
              <a:gd name="connsiteY49" fmla="*/ 90117 h 413513"/>
              <a:gd name="connsiteX50" fmla="*/ 332716 w 607639"/>
              <a:gd name="connsiteY50" fmla="*/ 108171 h 413513"/>
              <a:gd name="connsiteX51" fmla="*/ 312858 w 607639"/>
              <a:gd name="connsiteY51" fmla="*/ 108171 h 413513"/>
              <a:gd name="connsiteX52" fmla="*/ 312858 w 607639"/>
              <a:gd name="connsiteY52" fmla="*/ 128005 h 413513"/>
              <a:gd name="connsiteX53" fmla="*/ 294781 w 607639"/>
              <a:gd name="connsiteY53" fmla="*/ 128005 h 413513"/>
              <a:gd name="connsiteX54" fmla="*/ 294781 w 607639"/>
              <a:gd name="connsiteY54" fmla="*/ 108171 h 413513"/>
              <a:gd name="connsiteX55" fmla="*/ 274923 w 607639"/>
              <a:gd name="connsiteY55" fmla="*/ 108171 h 413513"/>
              <a:gd name="connsiteX56" fmla="*/ 274923 w 607639"/>
              <a:gd name="connsiteY56" fmla="*/ 90117 h 413513"/>
              <a:gd name="connsiteX57" fmla="*/ 294781 w 607639"/>
              <a:gd name="connsiteY57" fmla="*/ 90117 h 413513"/>
              <a:gd name="connsiteX58" fmla="*/ 95692 w 607639"/>
              <a:gd name="connsiteY58" fmla="*/ 70283 h 413513"/>
              <a:gd name="connsiteX59" fmla="*/ 113658 w 607639"/>
              <a:gd name="connsiteY59" fmla="*/ 70283 h 413513"/>
              <a:gd name="connsiteX60" fmla="*/ 113658 w 607639"/>
              <a:gd name="connsiteY60" fmla="*/ 90117 h 413513"/>
              <a:gd name="connsiteX61" fmla="*/ 133581 w 607639"/>
              <a:gd name="connsiteY61" fmla="*/ 90117 h 413513"/>
              <a:gd name="connsiteX62" fmla="*/ 133581 w 607639"/>
              <a:gd name="connsiteY62" fmla="*/ 108171 h 413513"/>
              <a:gd name="connsiteX63" fmla="*/ 113658 w 607639"/>
              <a:gd name="connsiteY63" fmla="*/ 108171 h 413513"/>
              <a:gd name="connsiteX64" fmla="*/ 113658 w 607639"/>
              <a:gd name="connsiteY64" fmla="*/ 128005 h 413513"/>
              <a:gd name="connsiteX65" fmla="*/ 95692 w 607639"/>
              <a:gd name="connsiteY65" fmla="*/ 128005 h 413513"/>
              <a:gd name="connsiteX66" fmla="*/ 95692 w 607639"/>
              <a:gd name="connsiteY66" fmla="*/ 108171 h 413513"/>
              <a:gd name="connsiteX67" fmla="*/ 75858 w 607639"/>
              <a:gd name="connsiteY67" fmla="*/ 108171 h 413513"/>
              <a:gd name="connsiteX68" fmla="*/ 75858 w 607639"/>
              <a:gd name="connsiteY68" fmla="*/ 90117 h 413513"/>
              <a:gd name="connsiteX69" fmla="*/ 95692 w 607639"/>
              <a:gd name="connsiteY69" fmla="*/ 90117 h 413513"/>
              <a:gd name="connsiteX70" fmla="*/ 0 w 607639"/>
              <a:gd name="connsiteY70" fmla="*/ 0 h 413513"/>
              <a:gd name="connsiteX71" fmla="*/ 129325 w 607639"/>
              <a:gd name="connsiteY71" fmla="*/ 0 h 413513"/>
              <a:gd name="connsiteX72" fmla="*/ 129325 w 607639"/>
              <a:gd name="connsiteY72" fmla="*/ 17952 h 413513"/>
              <a:gd name="connsiteX73" fmla="*/ 18246 w 607639"/>
              <a:gd name="connsiteY73" fmla="*/ 17952 h 413513"/>
              <a:gd name="connsiteX74" fmla="*/ 189581 w 607639"/>
              <a:gd name="connsiteY74" fmla="*/ 180231 h 413513"/>
              <a:gd name="connsiteX75" fmla="*/ 193764 w 607639"/>
              <a:gd name="connsiteY75" fmla="*/ 180231 h 413513"/>
              <a:gd name="connsiteX76" fmla="*/ 413786 w 607639"/>
              <a:gd name="connsiteY76" fmla="*/ 180231 h 413513"/>
              <a:gd name="connsiteX77" fmla="*/ 418058 w 607639"/>
              <a:gd name="connsiteY77" fmla="*/ 180231 h 413513"/>
              <a:gd name="connsiteX78" fmla="*/ 583519 w 607639"/>
              <a:gd name="connsiteY78" fmla="*/ 54034 h 413513"/>
              <a:gd name="connsiteX79" fmla="*/ 190738 w 607639"/>
              <a:gd name="connsiteY79" fmla="*/ 54034 h 413513"/>
              <a:gd name="connsiteX80" fmla="*/ 190738 w 607639"/>
              <a:gd name="connsiteY80" fmla="*/ 35993 h 413513"/>
              <a:gd name="connsiteX81" fmla="*/ 587435 w 607639"/>
              <a:gd name="connsiteY81" fmla="*/ 35993 h 413513"/>
              <a:gd name="connsiteX82" fmla="*/ 589304 w 607639"/>
              <a:gd name="connsiteY82" fmla="*/ 17952 h 413513"/>
              <a:gd name="connsiteX83" fmla="*/ 153445 w 607639"/>
              <a:gd name="connsiteY83" fmla="*/ 17952 h 413513"/>
              <a:gd name="connsiteX84" fmla="*/ 153445 w 607639"/>
              <a:gd name="connsiteY84" fmla="*/ 0 h 413513"/>
              <a:gd name="connsiteX85" fmla="*/ 607639 w 607639"/>
              <a:gd name="connsiteY85" fmla="*/ 0 h 413513"/>
              <a:gd name="connsiteX86" fmla="*/ 607639 w 607639"/>
              <a:gd name="connsiteY86" fmla="*/ 8976 h 413513"/>
              <a:gd name="connsiteX87" fmla="*/ 418058 w 607639"/>
              <a:gd name="connsiteY87" fmla="*/ 198272 h 413513"/>
              <a:gd name="connsiteX88" fmla="*/ 413786 w 607639"/>
              <a:gd name="connsiteY88" fmla="*/ 198272 h 413513"/>
              <a:gd name="connsiteX89" fmla="*/ 358157 w 607639"/>
              <a:gd name="connsiteY89" fmla="*/ 253816 h 413513"/>
              <a:gd name="connsiteX90" fmla="*/ 413786 w 607639"/>
              <a:gd name="connsiteY90" fmla="*/ 309450 h 413513"/>
              <a:gd name="connsiteX91" fmla="*/ 470927 w 607639"/>
              <a:gd name="connsiteY91" fmla="*/ 368460 h 413513"/>
              <a:gd name="connsiteX92" fmla="*/ 470927 w 607639"/>
              <a:gd name="connsiteY92" fmla="*/ 377525 h 413513"/>
              <a:gd name="connsiteX93" fmla="*/ 253665 w 607639"/>
              <a:gd name="connsiteY93" fmla="*/ 377525 h 413513"/>
              <a:gd name="connsiteX94" fmla="*/ 253665 w 607639"/>
              <a:gd name="connsiteY94" fmla="*/ 359484 h 413513"/>
              <a:gd name="connsiteX95" fmla="*/ 451880 w 607639"/>
              <a:gd name="connsiteY95" fmla="*/ 359484 h 413513"/>
              <a:gd name="connsiteX96" fmla="*/ 411738 w 607639"/>
              <a:gd name="connsiteY96" fmla="*/ 327490 h 413513"/>
              <a:gd name="connsiteX97" fmla="*/ 195901 w 607639"/>
              <a:gd name="connsiteY97" fmla="*/ 327490 h 413513"/>
              <a:gd name="connsiteX98" fmla="*/ 155759 w 607639"/>
              <a:gd name="connsiteY98" fmla="*/ 359484 h 413513"/>
              <a:gd name="connsiteX99" fmla="*/ 229634 w 607639"/>
              <a:gd name="connsiteY99" fmla="*/ 359484 h 413513"/>
              <a:gd name="connsiteX100" fmla="*/ 229634 w 607639"/>
              <a:gd name="connsiteY100" fmla="*/ 377525 h 413513"/>
              <a:gd name="connsiteX101" fmla="*/ 136712 w 607639"/>
              <a:gd name="connsiteY101" fmla="*/ 377525 h 413513"/>
              <a:gd name="connsiteX102" fmla="*/ 136712 w 607639"/>
              <a:gd name="connsiteY102" fmla="*/ 368460 h 413513"/>
              <a:gd name="connsiteX103" fmla="*/ 193764 w 607639"/>
              <a:gd name="connsiteY103" fmla="*/ 309450 h 413513"/>
              <a:gd name="connsiteX104" fmla="*/ 249482 w 607639"/>
              <a:gd name="connsiteY104" fmla="*/ 253816 h 413513"/>
              <a:gd name="connsiteX105" fmla="*/ 193764 w 607639"/>
              <a:gd name="connsiteY105" fmla="*/ 198272 h 413513"/>
              <a:gd name="connsiteX106" fmla="*/ 189581 w 607639"/>
              <a:gd name="connsiteY106" fmla="*/ 198272 h 413513"/>
              <a:gd name="connsiteX107" fmla="*/ 0 w 607639"/>
              <a:gd name="connsiteY107" fmla="*/ 8976 h 413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607639" h="413513">
                <a:moveTo>
                  <a:pt x="101120" y="395519"/>
                </a:moveTo>
                <a:lnTo>
                  <a:pt x="506518" y="395519"/>
                </a:lnTo>
                <a:lnTo>
                  <a:pt x="506518" y="413513"/>
                </a:lnTo>
                <a:lnTo>
                  <a:pt x="101120" y="413513"/>
                </a:lnTo>
                <a:close/>
                <a:moveTo>
                  <a:pt x="242094" y="198272"/>
                </a:moveTo>
                <a:cubicBezTo>
                  <a:pt x="257670" y="211780"/>
                  <a:pt x="267461" y="231687"/>
                  <a:pt x="267461" y="253816"/>
                </a:cubicBezTo>
                <a:cubicBezTo>
                  <a:pt x="267461" y="276034"/>
                  <a:pt x="257670" y="295941"/>
                  <a:pt x="242094" y="309450"/>
                </a:cubicBezTo>
                <a:lnTo>
                  <a:pt x="365545" y="309450"/>
                </a:lnTo>
                <a:cubicBezTo>
                  <a:pt x="349969" y="295941"/>
                  <a:pt x="340089" y="276034"/>
                  <a:pt x="340089" y="253816"/>
                </a:cubicBezTo>
                <a:cubicBezTo>
                  <a:pt x="340089" y="231687"/>
                  <a:pt x="349969" y="211780"/>
                  <a:pt x="365545" y="198272"/>
                </a:cubicBezTo>
                <a:close/>
                <a:moveTo>
                  <a:pt x="389330" y="72329"/>
                </a:moveTo>
                <a:lnTo>
                  <a:pt x="403388" y="86368"/>
                </a:lnTo>
                <a:lnTo>
                  <a:pt x="417445" y="72329"/>
                </a:lnTo>
                <a:lnTo>
                  <a:pt x="430167" y="85035"/>
                </a:lnTo>
                <a:lnTo>
                  <a:pt x="416110" y="99073"/>
                </a:lnTo>
                <a:lnTo>
                  <a:pt x="430167" y="113112"/>
                </a:lnTo>
                <a:lnTo>
                  <a:pt x="417445" y="125818"/>
                </a:lnTo>
                <a:lnTo>
                  <a:pt x="403388" y="111868"/>
                </a:lnTo>
                <a:lnTo>
                  <a:pt x="389330" y="125818"/>
                </a:lnTo>
                <a:lnTo>
                  <a:pt x="376608" y="113112"/>
                </a:lnTo>
                <a:lnTo>
                  <a:pt x="390665" y="99073"/>
                </a:lnTo>
                <a:lnTo>
                  <a:pt x="376608" y="85035"/>
                </a:lnTo>
                <a:close/>
                <a:moveTo>
                  <a:pt x="190194" y="72329"/>
                </a:moveTo>
                <a:lnTo>
                  <a:pt x="204252" y="86368"/>
                </a:lnTo>
                <a:lnTo>
                  <a:pt x="218220" y="72329"/>
                </a:lnTo>
                <a:lnTo>
                  <a:pt x="231031" y="85035"/>
                </a:lnTo>
                <a:lnTo>
                  <a:pt x="216974" y="99073"/>
                </a:lnTo>
                <a:lnTo>
                  <a:pt x="231031" y="113112"/>
                </a:lnTo>
                <a:lnTo>
                  <a:pt x="218220" y="125818"/>
                </a:lnTo>
                <a:lnTo>
                  <a:pt x="204252" y="111868"/>
                </a:lnTo>
                <a:lnTo>
                  <a:pt x="190194" y="125818"/>
                </a:lnTo>
                <a:lnTo>
                  <a:pt x="177472" y="113112"/>
                </a:lnTo>
                <a:lnTo>
                  <a:pt x="191440" y="99073"/>
                </a:lnTo>
                <a:lnTo>
                  <a:pt x="177472" y="85035"/>
                </a:lnTo>
                <a:close/>
                <a:moveTo>
                  <a:pt x="493893" y="70283"/>
                </a:moveTo>
                <a:lnTo>
                  <a:pt x="511948" y="70283"/>
                </a:lnTo>
                <a:lnTo>
                  <a:pt x="511948" y="90117"/>
                </a:lnTo>
                <a:lnTo>
                  <a:pt x="531782" y="90117"/>
                </a:lnTo>
                <a:lnTo>
                  <a:pt x="531782" y="108171"/>
                </a:lnTo>
                <a:lnTo>
                  <a:pt x="511948" y="108171"/>
                </a:lnTo>
                <a:lnTo>
                  <a:pt x="511948" y="128005"/>
                </a:lnTo>
                <a:lnTo>
                  <a:pt x="493893" y="128005"/>
                </a:lnTo>
                <a:lnTo>
                  <a:pt x="493893" y="108171"/>
                </a:lnTo>
                <a:lnTo>
                  <a:pt x="474059" y="108171"/>
                </a:lnTo>
                <a:lnTo>
                  <a:pt x="474059" y="90117"/>
                </a:lnTo>
                <a:lnTo>
                  <a:pt x="493893" y="90117"/>
                </a:lnTo>
                <a:close/>
                <a:moveTo>
                  <a:pt x="294781" y="70283"/>
                </a:moveTo>
                <a:lnTo>
                  <a:pt x="312858" y="70283"/>
                </a:lnTo>
                <a:lnTo>
                  <a:pt x="312858" y="90117"/>
                </a:lnTo>
                <a:lnTo>
                  <a:pt x="332716" y="90117"/>
                </a:lnTo>
                <a:lnTo>
                  <a:pt x="332716" y="108171"/>
                </a:lnTo>
                <a:lnTo>
                  <a:pt x="312858" y="108171"/>
                </a:lnTo>
                <a:lnTo>
                  <a:pt x="312858" y="128005"/>
                </a:lnTo>
                <a:lnTo>
                  <a:pt x="294781" y="128005"/>
                </a:lnTo>
                <a:lnTo>
                  <a:pt x="294781" y="108171"/>
                </a:lnTo>
                <a:lnTo>
                  <a:pt x="274923" y="108171"/>
                </a:lnTo>
                <a:lnTo>
                  <a:pt x="274923" y="90117"/>
                </a:lnTo>
                <a:lnTo>
                  <a:pt x="294781" y="90117"/>
                </a:lnTo>
                <a:close/>
                <a:moveTo>
                  <a:pt x="95692" y="70283"/>
                </a:moveTo>
                <a:lnTo>
                  <a:pt x="113658" y="70283"/>
                </a:lnTo>
                <a:lnTo>
                  <a:pt x="113658" y="90117"/>
                </a:lnTo>
                <a:lnTo>
                  <a:pt x="133581" y="90117"/>
                </a:lnTo>
                <a:lnTo>
                  <a:pt x="133581" y="108171"/>
                </a:lnTo>
                <a:lnTo>
                  <a:pt x="113658" y="108171"/>
                </a:lnTo>
                <a:lnTo>
                  <a:pt x="113658" y="128005"/>
                </a:lnTo>
                <a:lnTo>
                  <a:pt x="95692" y="128005"/>
                </a:lnTo>
                <a:lnTo>
                  <a:pt x="95692" y="108171"/>
                </a:lnTo>
                <a:lnTo>
                  <a:pt x="75858" y="108171"/>
                </a:lnTo>
                <a:lnTo>
                  <a:pt x="75858" y="90117"/>
                </a:lnTo>
                <a:lnTo>
                  <a:pt x="95692" y="90117"/>
                </a:lnTo>
                <a:close/>
                <a:moveTo>
                  <a:pt x="0" y="0"/>
                </a:moveTo>
                <a:lnTo>
                  <a:pt x="129325" y="0"/>
                </a:lnTo>
                <a:lnTo>
                  <a:pt x="129325" y="17952"/>
                </a:lnTo>
                <a:lnTo>
                  <a:pt x="18246" y="17952"/>
                </a:lnTo>
                <a:cubicBezTo>
                  <a:pt x="22963" y="108245"/>
                  <a:pt x="97995" y="180231"/>
                  <a:pt x="189581" y="180231"/>
                </a:cubicBezTo>
                <a:lnTo>
                  <a:pt x="193764" y="180231"/>
                </a:lnTo>
                <a:lnTo>
                  <a:pt x="413786" y="180231"/>
                </a:lnTo>
                <a:lnTo>
                  <a:pt x="418058" y="180231"/>
                </a:lnTo>
                <a:cubicBezTo>
                  <a:pt x="497005" y="180231"/>
                  <a:pt x="563670" y="126641"/>
                  <a:pt x="583519" y="54034"/>
                </a:cubicBezTo>
                <a:lnTo>
                  <a:pt x="190738" y="54034"/>
                </a:lnTo>
                <a:lnTo>
                  <a:pt x="190738" y="35993"/>
                </a:lnTo>
                <a:lnTo>
                  <a:pt x="587435" y="35993"/>
                </a:lnTo>
                <a:cubicBezTo>
                  <a:pt x="588325" y="30127"/>
                  <a:pt x="589037" y="24084"/>
                  <a:pt x="589304" y="17952"/>
                </a:cubicBezTo>
                <a:lnTo>
                  <a:pt x="153445" y="17952"/>
                </a:lnTo>
                <a:lnTo>
                  <a:pt x="153445" y="0"/>
                </a:lnTo>
                <a:lnTo>
                  <a:pt x="607639" y="0"/>
                </a:lnTo>
                <a:lnTo>
                  <a:pt x="607639" y="8976"/>
                </a:lnTo>
                <a:cubicBezTo>
                  <a:pt x="607639" y="113311"/>
                  <a:pt x="522550" y="198272"/>
                  <a:pt x="418058" y="198272"/>
                </a:cubicBezTo>
                <a:lnTo>
                  <a:pt x="413786" y="198272"/>
                </a:lnTo>
                <a:cubicBezTo>
                  <a:pt x="383168" y="198272"/>
                  <a:pt x="358157" y="223156"/>
                  <a:pt x="358157" y="253816"/>
                </a:cubicBezTo>
                <a:cubicBezTo>
                  <a:pt x="358157" y="284477"/>
                  <a:pt x="383168" y="309450"/>
                  <a:pt x="413786" y="309450"/>
                </a:cubicBezTo>
                <a:cubicBezTo>
                  <a:pt x="445471" y="310605"/>
                  <a:pt x="470927" y="336644"/>
                  <a:pt x="470927" y="368460"/>
                </a:cubicBezTo>
                <a:lnTo>
                  <a:pt x="470927" y="377525"/>
                </a:lnTo>
                <a:lnTo>
                  <a:pt x="253665" y="377525"/>
                </a:lnTo>
                <a:lnTo>
                  <a:pt x="253665" y="359484"/>
                </a:lnTo>
                <a:lnTo>
                  <a:pt x="451880" y="359484"/>
                </a:lnTo>
                <a:cubicBezTo>
                  <a:pt x="447697" y="341177"/>
                  <a:pt x="431320" y="327490"/>
                  <a:pt x="411738" y="327490"/>
                </a:cubicBezTo>
                <a:lnTo>
                  <a:pt x="195901" y="327490"/>
                </a:lnTo>
                <a:cubicBezTo>
                  <a:pt x="176319" y="327490"/>
                  <a:pt x="159853" y="341177"/>
                  <a:pt x="155759" y="359484"/>
                </a:cubicBezTo>
                <a:lnTo>
                  <a:pt x="229634" y="359484"/>
                </a:lnTo>
                <a:lnTo>
                  <a:pt x="229634" y="377525"/>
                </a:lnTo>
                <a:lnTo>
                  <a:pt x="136712" y="377525"/>
                </a:lnTo>
                <a:lnTo>
                  <a:pt x="136712" y="368460"/>
                </a:lnTo>
                <a:cubicBezTo>
                  <a:pt x="136712" y="336644"/>
                  <a:pt x="162168" y="310605"/>
                  <a:pt x="193764" y="309450"/>
                </a:cubicBezTo>
                <a:cubicBezTo>
                  <a:pt x="224471" y="309450"/>
                  <a:pt x="249482" y="284477"/>
                  <a:pt x="249482" y="253816"/>
                </a:cubicBezTo>
                <a:cubicBezTo>
                  <a:pt x="249482" y="223156"/>
                  <a:pt x="224471" y="198272"/>
                  <a:pt x="193764" y="198272"/>
                </a:cubicBezTo>
                <a:lnTo>
                  <a:pt x="189581" y="198272"/>
                </a:lnTo>
                <a:cubicBezTo>
                  <a:pt x="85000" y="198272"/>
                  <a:pt x="0" y="113311"/>
                  <a:pt x="0" y="8976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night-protrait_98071">
            <a:extLst>
              <a:ext uri="{FF2B5EF4-FFF2-40B4-BE49-F238E27FC236}">
                <a16:creationId xmlns:a16="http://schemas.microsoft.com/office/drawing/2014/main" id="{11C91130-800C-7F5A-B9B3-8C3DAAE54906}"/>
              </a:ext>
            </a:extLst>
          </p:cNvPr>
          <p:cNvSpPr/>
          <p:nvPr/>
        </p:nvSpPr>
        <p:spPr>
          <a:xfrm flipH="1">
            <a:off x="4439021" y="1697574"/>
            <a:ext cx="1059668" cy="10784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606227" h="590209">
                <a:moveTo>
                  <a:pt x="206862" y="330101"/>
                </a:moveTo>
                <a:cubicBezTo>
                  <a:pt x="198811" y="340623"/>
                  <a:pt x="189101" y="349609"/>
                  <a:pt x="178207" y="356703"/>
                </a:cubicBezTo>
                <a:lnTo>
                  <a:pt x="208047" y="402813"/>
                </a:lnTo>
                <a:lnTo>
                  <a:pt x="237175" y="357767"/>
                </a:lnTo>
                <a:cubicBezTo>
                  <a:pt x="225690" y="350555"/>
                  <a:pt x="215388" y="341215"/>
                  <a:pt x="206862" y="330101"/>
                </a:cubicBezTo>
                <a:close/>
                <a:moveTo>
                  <a:pt x="433351" y="98156"/>
                </a:moveTo>
                <a:cubicBezTo>
                  <a:pt x="484267" y="98156"/>
                  <a:pt x="526302" y="137880"/>
                  <a:pt x="529972" y="187889"/>
                </a:cubicBezTo>
                <a:cubicBezTo>
                  <a:pt x="546431" y="193445"/>
                  <a:pt x="557680" y="208815"/>
                  <a:pt x="557680" y="226548"/>
                </a:cubicBezTo>
                <a:cubicBezTo>
                  <a:pt x="557680" y="228085"/>
                  <a:pt x="557561" y="229741"/>
                  <a:pt x="557443" y="231278"/>
                </a:cubicBezTo>
                <a:cubicBezTo>
                  <a:pt x="587755" y="248538"/>
                  <a:pt x="606227" y="280104"/>
                  <a:pt x="606227" y="315336"/>
                </a:cubicBezTo>
                <a:cubicBezTo>
                  <a:pt x="606227" y="368655"/>
                  <a:pt x="562771" y="412044"/>
                  <a:pt x="509369" y="412044"/>
                </a:cubicBezTo>
                <a:cubicBezTo>
                  <a:pt x="506291" y="412044"/>
                  <a:pt x="503212" y="411926"/>
                  <a:pt x="500133" y="411571"/>
                </a:cubicBezTo>
                <a:lnTo>
                  <a:pt x="462243" y="470092"/>
                </a:lnTo>
                <a:lnTo>
                  <a:pt x="478228" y="573657"/>
                </a:lnTo>
                <a:cubicBezTo>
                  <a:pt x="478820" y="577914"/>
                  <a:pt x="477754" y="582051"/>
                  <a:pt x="475031" y="585244"/>
                </a:cubicBezTo>
                <a:cubicBezTo>
                  <a:pt x="472307" y="588436"/>
                  <a:pt x="468163" y="590209"/>
                  <a:pt x="463664" y="590209"/>
                </a:cubicBezTo>
                <a:lnTo>
                  <a:pt x="403512" y="590209"/>
                </a:lnTo>
                <a:cubicBezTo>
                  <a:pt x="399013" y="590209"/>
                  <a:pt x="394868" y="588436"/>
                  <a:pt x="392145" y="585244"/>
                </a:cubicBezTo>
                <a:cubicBezTo>
                  <a:pt x="389422" y="582051"/>
                  <a:pt x="388356" y="577914"/>
                  <a:pt x="389066" y="573657"/>
                </a:cubicBezTo>
                <a:lnTo>
                  <a:pt x="405288" y="468319"/>
                </a:lnTo>
                <a:lnTo>
                  <a:pt x="374502" y="420792"/>
                </a:lnTo>
                <a:cubicBezTo>
                  <a:pt x="372726" y="418310"/>
                  <a:pt x="374029" y="415827"/>
                  <a:pt x="375094" y="415236"/>
                </a:cubicBezTo>
                <a:cubicBezTo>
                  <a:pt x="387764" y="409561"/>
                  <a:pt x="399605" y="402349"/>
                  <a:pt x="410261" y="393837"/>
                </a:cubicBezTo>
                <a:cubicBezTo>
                  <a:pt x="410972" y="393246"/>
                  <a:pt x="412630" y="392891"/>
                  <a:pt x="413695" y="394665"/>
                </a:cubicBezTo>
                <a:lnTo>
                  <a:pt x="434298" y="426231"/>
                </a:lnTo>
                <a:lnTo>
                  <a:pt x="454546" y="395019"/>
                </a:lnTo>
                <a:cubicBezTo>
                  <a:pt x="445666" y="388990"/>
                  <a:pt x="437732" y="381423"/>
                  <a:pt x="431220" y="372675"/>
                </a:cubicBezTo>
                <a:cubicBezTo>
                  <a:pt x="428378" y="368655"/>
                  <a:pt x="430036" y="363571"/>
                  <a:pt x="431812" y="361443"/>
                </a:cubicBezTo>
                <a:cubicBezTo>
                  <a:pt x="455020" y="332360"/>
                  <a:pt x="467334" y="297365"/>
                  <a:pt x="467334" y="260243"/>
                </a:cubicBezTo>
                <a:cubicBezTo>
                  <a:pt x="467334" y="222647"/>
                  <a:pt x="454073" y="185997"/>
                  <a:pt x="430036" y="156914"/>
                </a:cubicBezTo>
                <a:cubicBezTo>
                  <a:pt x="428615" y="155141"/>
                  <a:pt x="427786" y="152421"/>
                  <a:pt x="427786" y="150766"/>
                </a:cubicBezTo>
                <a:cubicBezTo>
                  <a:pt x="427431" y="137052"/>
                  <a:pt x="424115" y="123811"/>
                  <a:pt x="418076" y="111515"/>
                </a:cubicBezTo>
                <a:cubicBezTo>
                  <a:pt x="416774" y="108914"/>
                  <a:pt x="417011" y="105959"/>
                  <a:pt x="418432" y="103358"/>
                </a:cubicBezTo>
                <a:cubicBezTo>
                  <a:pt x="420089" y="100521"/>
                  <a:pt x="422813" y="98747"/>
                  <a:pt x="425891" y="98511"/>
                </a:cubicBezTo>
                <a:cubicBezTo>
                  <a:pt x="428378" y="98274"/>
                  <a:pt x="430864" y="98156"/>
                  <a:pt x="433351" y="98156"/>
                </a:cubicBezTo>
                <a:close/>
                <a:moveTo>
                  <a:pt x="206862" y="0"/>
                </a:moveTo>
                <a:cubicBezTo>
                  <a:pt x="267252" y="0"/>
                  <a:pt x="316865" y="46583"/>
                  <a:pt x="321720" y="105698"/>
                </a:cubicBezTo>
                <a:cubicBezTo>
                  <a:pt x="323260" y="105462"/>
                  <a:pt x="324799" y="105462"/>
                  <a:pt x="326220" y="105462"/>
                </a:cubicBezTo>
                <a:cubicBezTo>
                  <a:pt x="352625" y="105462"/>
                  <a:pt x="374176" y="126862"/>
                  <a:pt x="374176" y="153227"/>
                </a:cubicBezTo>
                <a:cubicBezTo>
                  <a:pt x="374176" y="159257"/>
                  <a:pt x="372992" y="165169"/>
                  <a:pt x="370860" y="170726"/>
                </a:cubicBezTo>
                <a:cubicBezTo>
                  <a:pt x="397740" y="192480"/>
                  <a:pt x="413725" y="225466"/>
                  <a:pt x="413725" y="260226"/>
                </a:cubicBezTo>
                <a:cubicBezTo>
                  <a:pt x="413725" y="323716"/>
                  <a:pt x="361980" y="375265"/>
                  <a:pt x="298512" y="375265"/>
                </a:cubicBezTo>
                <a:cubicBezTo>
                  <a:pt x="293183" y="375265"/>
                  <a:pt x="288092" y="374910"/>
                  <a:pt x="283000" y="374319"/>
                </a:cubicBezTo>
                <a:lnTo>
                  <a:pt x="239188" y="441829"/>
                </a:lnTo>
                <a:lnTo>
                  <a:pt x="259555" y="573657"/>
                </a:lnTo>
                <a:cubicBezTo>
                  <a:pt x="260147" y="577913"/>
                  <a:pt x="259081" y="582051"/>
                  <a:pt x="256358" y="585243"/>
                </a:cubicBezTo>
                <a:cubicBezTo>
                  <a:pt x="253634" y="588436"/>
                  <a:pt x="249490" y="590209"/>
                  <a:pt x="244990" y="590209"/>
                </a:cubicBezTo>
                <a:lnTo>
                  <a:pt x="169208" y="590209"/>
                </a:lnTo>
                <a:cubicBezTo>
                  <a:pt x="164708" y="590209"/>
                  <a:pt x="160682" y="588436"/>
                  <a:pt x="157841" y="585243"/>
                </a:cubicBezTo>
                <a:cubicBezTo>
                  <a:pt x="155236" y="582051"/>
                  <a:pt x="154052" y="577913"/>
                  <a:pt x="154762" y="573657"/>
                </a:cubicBezTo>
                <a:lnTo>
                  <a:pt x="175484" y="439583"/>
                </a:lnTo>
                <a:lnTo>
                  <a:pt x="132856" y="373965"/>
                </a:lnTo>
                <a:cubicBezTo>
                  <a:pt x="127172" y="374792"/>
                  <a:pt x="121252" y="375265"/>
                  <a:pt x="115213" y="375265"/>
                </a:cubicBezTo>
                <a:cubicBezTo>
                  <a:pt x="51745" y="375265"/>
                  <a:pt x="0" y="323716"/>
                  <a:pt x="0" y="260226"/>
                </a:cubicBezTo>
                <a:cubicBezTo>
                  <a:pt x="0" y="230669"/>
                  <a:pt x="11012" y="203121"/>
                  <a:pt x="31023" y="181721"/>
                </a:cubicBezTo>
                <a:cubicBezTo>
                  <a:pt x="20603" y="167770"/>
                  <a:pt x="14920" y="150863"/>
                  <a:pt x="14920" y="133246"/>
                </a:cubicBezTo>
                <a:cubicBezTo>
                  <a:pt x="14920" y="88555"/>
                  <a:pt x="51390" y="52140"/>
                  <a:pt x="96149" y="52140"/>
                </a:cubicBezTo>
                <a:cubicBezTo>
                  <a:pt x="100649" y="52140"/>
                  <a:pt x="105267" y="52495"/>
                  <a:pt x="109648" y="53322"/>
                </a:cubicBezTo>
                <a:cubicBezTo>
                  <a:pt x="130725" y="20336"/>
                  <a:pt x="167432" y="0"/>
                  <a:pt x="20686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night-protrait_98071">
            <a:extLst>
              <a:ext uri="{FF2B5EF4-FFF2-40B4-BE49-F238E27FC236}">
                <a16:creationId xmlns:a16="http://schemas.microsoft.com/office/drawing/2014/main" id="{3C0C365A-1D27-C7A2-208A-B31A93B94CD1}"/>
              </a:ext>
            </a:extLst>
          </p:cNvPr>
          <p:cNvSpPr/>
          <p:nvPr/>
        </p:nvSpPr>
        <p:spPr>
          <a:xfrm flipH="1">
            <a:off x="10286804" y="1507562"/>
            <a:ext cx="1042002" cy="1315627"/>
          </a:xfrm>
          <a:custGeom>
            <a:avLst/>
            <a:gdLst>
              <a:gd name="connsiteX0" fmla="*/ 39768 w 563598"/>
              <a:gd name="connsiteY0" fmla="*/ 128716 h 605336"/>
              <a:gd name="connsiteX1" fmla="*/ 220149 w 563598"/>
              <a:gd name="connsiteY1" fmla="*/ 128716 h 605336"/>
              <a:gd name="connsiteX2" fmla="*/ 245815 w 563598"/>
              <a:gd name="connsiteY2" fmla="*/ 152051 h 605336"/>
              <a:gd name="connsiteX3" fmla="*/ 259867 w 563598"/>
              <a:gd name="connsiteY3" fmla="*/ 354910 h 605336"/>
              <a:gd name="connsiteX4" fmla="*/ 259867 w 563598"/>
              <a:gd name="connsiteY4" fmla="*/ 356628 h 605336"/>
              <a:gd name="connsiteX5" fmla="*/ 435228 w 563598"/>
              <a:gd name="connsiteY5" fmla="*/ 435796 h 605336"/>
              <a:gd name="connsiteX6" fmla="*/ 427485 w 563598"/>
              <a:gd name="connsiteY6" fmla="*/ 411172 h 605336"/>
              <a:gd name="connsiteX7" fmla="*/ 455732 w 563598"/>
              <a:gd name="connsiteY7" fmla="*/ 376670 h 605336"/>
              <a:gd name="connsiteX8" fmla="*/ 456162 w 563598"/>
              <a:gd name="connsiteY8" fmla="*/ 376241 h 605336"/>
              <a:gd name="connsiteX9" fmla="*/ 493730 w 563598"/>
              <a:gd name="connsiteY9" fmla="*/ 349040 h 605336"/>
              <a:gd name="connsiteX10" fmla="*/ 533018 w 563598"/>
              <a:gd name="connsiteY10" fmla="*/ 388409 h 605336"/>
              <a:gd name="connsiteX11" fmla="*/ 554669 w 563598"/>
              <a:gd name="connsiteY11" fmla="*/ 388409 h 605336"/>
              <a:gd name="connsiteX12" fmla="*/ 560261 w 563598"/>
              <a:gd name="connsiteY12" fmla="*/ 390127 h 605336"/>
              <a:gd name="connsiteX13" fmla="*/ 562985 w 563598"/>
              <a:gd name="connsiteY13" fmla="*/ 400006 h 605336"/>
              <a:gd name="connsiteX14" fmla="*/ 553809 w 563598"/>
              <a:gd name="connsiteY14" fmla="*/ 424200 h 605336"/>
              <a:gd name="connsiteX15" fmla="*/ 532444 w 563598"/>
              <a:gd name="connsiteY15" fmla="*/ 438945 h 605336"/>
              <a:gd name="connsiteX16" fmla="*/ 522120 w 563598"/>
              <a:gd name="connsiteY16" fmla="*/ 438945 h 605336"/>
              <a:gd name="connsiteX17" fmla="*/ 503767 w 563598"/>
              <a:gd name="connsiteY17" fmla="*/ 457413 h 605336"/>
              <a:gd name="connsiteX18" fmla="*/ 503767 w 563598"/>
              <a:gd name="connsiteY18" fmla="*/ 492917 h 605336"/>
              <a:gd name="connsiteX19" fmla="*/ 481542 w 563598"/>
              <a:gd name="connsiteY19" fmla="*/ 537583 h 605336"/>
              <a:gd name="connsiteX20" fmla="*/ 481542 w 563598"/>
              <a:gd name="connsiteY20" fmla="*/ 581247 h 605336"/>
              <a:gd name="connsiteX21" fmla="*/ 493586 w 563598"/>
              <a:gd name="connsiteY21" fmla="*/ 581247 h 605336"/>
              <a:gd name="connsiteX22" fmla="*/ 505631 w 563598"/>
              <a:gd name="connsiteY22" fmla="*/ 593702 h 605336"/>
              <a:gd name="connsiteX23" fmla="*/ 493156 w 563598"/>
              <a:gd name="connsiteY23" fmla="*/ 605298 h 605336"/>
              <a:gd name="connsiteX24" fmla="*/ 469497 w 563598"/>
              <a:gd name="connsiteY24" fmla="*/ 605298 h 605336"/>
              <a:gd name="connsiteX25" fmla="*/ 457453 w 563598"/>
              <a:gd name="connsiteY25" fmla="*/ 593273 h 605336"/>
              <a:gd name="connsiteX26" fmla="*/ 457453 w 563598"/>
              <a:gd name="connsiteY26" fmla="*/ 550038 h 605336"/>
              <a:gd name="connsiteX27" fmla="*/ 406264 w 563598"/>
              <a:gd name="connsiteY27" fmla="*/ 573373 h 605336"/>
              <a:gd name="connsiteX28" fmla="*/ 402536 w 563598"/>
              <a:gd name="connsiteY28" fmla="*/ 581247 h 605336"/>
              <a:gd name="connsiteX29" fmla="*/ 427485 w 563598"/>
              <a:gd name="connsiteY29" fmla="*/ 581247 h 605336"/>
              <a:gd name="connsiteX30" fmla="*/ 439530 w 563598"/>
              <a:gd name="connsiteY30" fmla="*/ 593702 h 605336"/>
              <a:gd name="connsiteX31" fmla="*/ 426912 w 563598"/>
              <a:gd name="connsiteY31" fmla="*/ 605298 h 605336"/>
              <a:gd name="connsiteX32" fmla="*/ 361384 w 563598"/>
              <a:gd name="connsiteY32" fmla="*/ 605298 h 605336"/>
              <a:gd name="connsiteX33" fmla="*/ 317221 w 563598"/>
              <a:gd name="connsiteY33" fmla="*/ 575521 h 605336"/>
              <a:gd name="connsiteX34" fmla="*/ 287683 w 563598"/>
              <a:gd name="connsiteY34" fmla="*/ 512673 h 605336"/>
              <a:gd name="connsiteX35" fmla="*/ 301018 w 563598"/>
              <a:gd name="connsiteY35" fmla="*/ 502222 h 605336"/>
              <a:gd name="connsiteX36" fmla="*/ 311486 w 563598"/>
              <a:gd name="connsiteY36" fmla="*/ 515680 h 605336"/>
              <a:gd name="connsiteX37" fmla="*/ 315500 w 563598"/>
              <a:gd name="connsiteY37" fmla="*/ 543166 h 605336"/>
              <a:gd name="connsiteX38" fmla="*/ 356079 w 563598"/>
              <a:gd name="connsiteY38" fmla="*/ 492917 h 605336"/>
              <a:gd name="connsiteX39" fmla="*/ 410566 w 563598"/>
              <a:gd name="connsiteY39" fmla="*/ 468580 h 605336"/>
              <a:gd name="connsiteX40" fmla="*/ 426338 w 563598"/>
              <a:gd name="connsiteY40" fmla="*/ 458845 h 605336"/>
              <a:gd name="connsiteX41" fmla="*/ 247535 w 563598"/>
              <a:gd name="connsiteY41" fmla="*/ 378102 h 605336"/>
              <a:gd name="connsiteX42" fmla="*/ 236495 w 563598"/>
              <a:gd name="connsiteY42" fmla="*/ 381538 h 605336"/>
              <a:gd name="connsiteX43" fmla="*/ 209825 w 563598"/>
              <a:gd name="connsiteY43" fmla="*/ 358346 h 605336"/>
              <a:gd name="connsiteX44" fmla="*/ 200791 w 563598"/>
              <a:gd name="connsiteY44" fmla="*/ 227067 h 605336"/>
              <a:gd name="connsiteX45" fmla="*/ 200218 w 563598"/>
              <a:gd name="connsiteY45" fmla="*/ 575378 h 605336"/>
              <a:gd name="connsiteX46" fmla="*/ 168816 w 563598"/>
              <a:gd name="connsiteY46" fmla="*/ 605298 h 605336"/>
              <a:gd name="connsiteX47" fmla="*/ 140139 w 563598"/>
              <a:gd name="connsiteY47" fmla="*/ 574519 h 605336"/>
              <a:gd name="connsiteX48" fmla="*/ 140139 w 563598"/>
              <a:gd name="connsiteY48" fmla="*/ 386262 h 605336"/>
              <a:gd name="connsiteX49" fmla="*/ 130102 w 563598"/>
              <a:gd name="connsiteY49" fmla="*/ 376241 h 605336"/>
              <a:gd name="connsiteX50" fmla="*/ 120208 w 563598"/>
              <a:gd name="connsiteY50" fmla="*/ 386262 h 605336"/>
              <a:gd name="connsiteX51" fmla="*/ 120208 w 563598"/>
              <a:gd name="connsiteY51" fmla="*/ 575378 h 605336"/>
              <a:gd name="connsiteX52" fmla="*/ 88663 w 563598"/>
              <a:gd name="connsiteY52" fmla="*/ 605298 h 605336"/>
              <a:gd name="connsiteX53" fmla="*/ 59986 w 563598"/>
              <a:gd name="connsiteY53" fmla="*/ 574519 h 605336"/>
              <a:gd name="connsiteX54" fmla="*/ 59556 w 563598"/>
              <a:gd name="connsiteY54" fmla="*/ 220768 h 605336"/>
              <a:gd name="connsiteX55" fmla="*/ 50092 w 563598"/>
              <a:gd name="connsiteY55" fmla="*/ 358346 h 605336"/>
              <a:gd name="connsiteX56" fmla="*/ 23279 w 563598"/>
              <a:gd name="connsiteY56" fmla="*/ 381538 h 605336"/>
              <a:gd name="connsiteX57" fmla="*/ 50 w 563598"/>
              <a:gd name="connsiteY57" fmla="*/ 354910 h 605336"/>
              <a:gd name="connsiteX58" fmla="*/ 14102 w 563598"/>
              <a:gd name="connsiteY58" fmla="*/ 152051 h 605336"/>
              <a:gd name="connsiteX59" fmla="*/ 39768 w 563598"/>
              <a:gd name="connsiteY59" fmla="*/ 128716 h 605336"/>
              <a:gd name="connsiteX60" fmla="*/ 129948 w 563598"/>
              <a:gd name="connsiteY60" fmla="*/ 0 h 605336"/>
              <a:gd name="connsiteX61" fmla="*/ 184425 w 563598"/>
              <a:gd name="connsiteY61" fmla="*/ 54336 h 605336"/>
              <a:gd name="connsiteX62" fmla="*/ 129948 w 563598"/>
              <a:gd name="connsiteY62" fmla="*/ 108672 h 605336"/>
              <a:gd name="connsiteX63" fmla="*/ 75471 w 563598"/>
              <a:gd name="connsiteY63" fmla="*/ 54336 h 605336"/>
              <a:gd name="connsiteX64" fmla="*/ 129948 w 563598"/>
              <a:gd name="connsiteY64" fmla="*/ 0 h 60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63598" h="605336">
                <a:moveTo>
                  <a:pt x="39768" y="128716"/>
                </a:moveTo>
                <a:lnTo>
                  <a:pt x="220149" y="128716"/>
                </a:lnTo>
                <a:cubicBezTo>
                  <a:pt x="233483" y="128429"/>
                  <a:pt x="244811" y="138594"/>
                  <a:pt x="245815" y="152051"/>
                </a:cubicBezTo>
                <a:lnTo>
                  <a:pt x="259867" y="354910"/>
                </a:lnTo>
                <a:cubicBezTo>
                  <a:pt x="259867" y="355482"/>
                  <a:pt x="259867" y="356055"/>
                  <a:pt x="259867" y="356628"/>
                </a:cubicBezTo>
                <a:cubicBezTo>
                  <a:pt x="302882" y="385260"/>
                  <a:pt x="381602" y="429353"/>
                  <a:pt x="435228" y="435796"/>
                </a:cubicBezTo>
                <a:cubicBezTo>
                  <a:pt x="428202" y="429926"/>
                  <a:pt x="424761" y="420334"/>
                  <a:pt x="427485" y="411172"/>
                </a:cubicBezTo>
                <a:cubicBezTo>
                  <a:pt x="429923" y="402726"/>
                  <a:pt x="445839" y="386262"/>
                  <a:pt x="455732" y="376670"/>
                </a:cubicBezTo>
                <a:cubicBezTo>
                  <a:pt x="455876" y="376527"/>
                  <a:pt x="456019" y="376384"/>
                  <a:pt x="456162" y="376241"/>
                </a:cubicBezTo>
                <a:cubicBezTo>
                  <a:pt x="461324" y="360493"/>
                  <a:pt x="476093" y="349040"/>
                  <a:pt x="493730" y="349040"/>
                </a:cubicBezTo>
                <a:cubicBezTo>
                  <a:pt x="515381" y="349040"/>
                  <a:pt x="533018" y="366649"/>
                  <a:pt x="533018" y="388409"/>
                </a:cubicBezTo>
                <a:lnTo>
                  <a:pt x="554669" y="388409"/>
                </a:lnTo>
                <a:cubicBezTo>
                  <a:pt x="556676" y="388409"/>
                  <a:pt x="558684" y="388982"/>
                  <a:pt x="560261" y="390127"/>
                </a:cubicBezTo>
                <a:cubicBezTo>
                  <a:pt x="563272" y="392561"/>
                  <a:pt x="564419" y="396570"/>
                  <a:pt x="562985" y="400006"/>
                </a:cubicBezTo>
                <a:lnTo>
                  <a:pt x="553809" y="424200"/>
                </a:lnTo>
                <a:cubicBezTo>
                  <a:pt x="550511" y="433076"/>
                  <a:pt x="541907" y="438945"/>
                  <a:pt x="532444" y="438945"/>
                </a:cubicBezTo>
                <a:lnTo>
                  <a:pt x="522120" y="438945"/>
                </a:lnTo>
                <a:cubicBezTo>
                  <a:pt x="511940" y="438945"/>
                  <a:pt x="503767" y="447249"/>
                  <a:pt x="503767" y="457413"/>
                </a:cubicBezTo>
                <a:lnTo>
                  <a:pt x="503767" y="492917"/>
                </a:lnTo>
                <a:cubicBezTo>
                  <a:pt x="503767" y="510669"/>
                  <a:pt x="495307" y="527132"/>
                  <a:pt x="481542" y="537583"/>
                </a:cubicBezTo>
                <a:lnTo>
                  <a:pt x="481542" y="581247"/>
                </a:lnTo>
                <a:lnTo>
                  <a:pt x="493586" y="581247"/>
                </a:lnTo>
                <a:cubicBezTo>
                  <a:pt x="500469" y="581247"/>
                  <a:pt x="505918" y="586831"/>
                  <a:pt x="505631" y="593702"/>
                </a:cubicBezTo>
                <a:cubicBezTo>
                  <a:pt x="505487" y="600288"/>
                  <a:pt x="499752" y="605298"/>
                  <a:pt x="493156" y="605298"/>
                </a:cubicBezTo>
                <a:lnTo>
                  <a:pt x="469497" y="605298"/>
                </a:lnTo>
                <a:cubicBezTo>
                  <a:pt x="462902" y="605298"/>
                  <a:pt x="457453" y="600001"/>
                  <a:pt x="457453" y="593273"/>
                </a:cubicBezTo>
                <a:lnTo>
                  <a:pt x="457453" y="550038"/>
                </a:lnTo>
                <a:lnTo>
                  <a:pt x="406264" y="573373"/>
                </a:lnTo>
                <a:cubicBezTo>
                  <a:pt x="405260" y="576093"/>
                  <a:pt x="404113" y="578813"/>
                  <a:pt x="402536" y="581247"/>
                </a:cubicBezTo>
                <a:lnTo>
                  <a:pt x="427485" y="581247"/>
                </a:lnTo>
                <a:cubicBezTo>
                  <a:pt x="434224" y="581247"/>
                  <a:pt x="439673" y="586831"/>
                  <a:pt x="439530" y="593702"/>
                </a:cubicBezTo>
                <a:cubicBezTo>
                  <a:pt x="439243" y="600288"/>
                  <a:pt x="433507" y="605298"/>
                  <a:pt x="426912" y="605298"/>
                </a:cubicBezTo>
                <a:lnTo>
                  <a:pt x="361384" y="605298"/>
                </a:lnTo>
                <a:cubicBezTo>
                  <a:pt x="341453" y="605298"/>
                  <a:pt x="324247" y="592986"/>
                  <a:pt x="317221" y="575521"/>
                </a:cubicBezTo>
                <a:cubicBezTo>
                  <a:pt x="289117" y="564784"/>
                  <a:pt x="285389" y="530425"/>
                  <a:pt x="287683" y="512673"/>
                </a:cubicBezTo>
                <a:cubicBezTo>
                  <a:pt x="288544" y="506088"/>
                  <a:pt x="294423" y="501363"/>
                  <a:pt x="301018" y="502222"/>
                </a:cubicBezTo>
                <a:cubicBezTo>
                  <a:pt x="307614" y="503081"/>
                  <a:pt x="312346" y="509094"/>
                  <a:pt x="311486" y="515680"/>
                </a:cubicBezTo>
                <a:cubicBezTo>
                  <a:pt x="311342" y="516538"/>
                  <a:pt x="309622" y="532000"/>
                  <a:pt x="315500" y="543166"/>
                </a:cubicBezTo>
                <a:cubicBezTo>
                  <a:pt x="320089" y="521263"/>
                  <a:pt x="335001" y="502366"/>
                  <a:pt x="356079" y="492917"/>
                </a:cubicBezTo>
                <a:lnTo>
                  <a:pt x="410566" y="468580"/>
                </a:lnTo>
                <a:cubicBezTo>
                  <a:pt x="416301" y="466003"/>
                  <a:pt x="421606" y="462710"/>
                  <a:pt x="426338" y="458845"/>
                </a:cubicBezTo>
                <a:cubicBezTo>
                  <a:pt x="374862" y="451830"/>
                  <a:pt x="287397" y="403871"/>
                  <a:pt x="247535" y="378102"/>
                </a:cubicBezTo>
                <a:cubicBezTo>
                  <a:pt x="244381" y="380106"/>
                  <a:pt x="240653" y="381251"/>
                  <a:pt x="236495" y="381538"/>
                </a:cubicBezTo>
                <a:cubicBezTo>
                  <a:pt x="222586" y="382540"/>
                  <a:pt x="210828" y="371946"/>
                  <a:pt x="209825" y="358346"/>
                </a:cubicBezTo>
                <a:lnTo>
                  <a:pt x="200791" y="227067"/>
                </a:lnTo>
                <a:lnTo>
                  <a:pt x="200218" y="575378"/>
                </a:lnTo>
                <a:cubicBezTo>
                  <a:pt x="200218" y="592414"/>
                  <a:pt x="186023" y="606157"/>
                  <a:pt x="168816" y="605298"/>
                </a:cubicBezTo>
                <a:cubicBezTo>
                  <a:pt x="152614" y="604582"/>
                  <a:pt x="140139" y="590553"/>
                  <a:pt x="140139" y="574519"/>
                </a:cubicBezTo>
                <a:lnTo>
                  <a:pt x="140139" y="386262"/>
                </a:lnTo>
                <a:cubicBezTo>
                  <a:pt x="140139" y="380822"/>
                  <a:pt x="135694" y="376241"/>
                  <a:pt x="130102" y="376241"/>
                </a:cubicBezTo>
                <a:cubicBezTo>
                  <a:pt x="124653" y="376241"/>
                  <a:pt x="120208" y="380822"/>
                  <a:pt x="120208" y="386262"/>
                </a:cubicBezTo>
                <a:lnTo>
                  <a:pt x="120208" y="575378"/>
                </a:lnTo>
                <a:cubicBezTo>
                  <a:pt x="120208" y="592414"/>
                  <a:pt x="105870" y="606157"/>
                  <a:pt x="88663" y="605298"/>
                </a:cubicBezTo>
                <a:cubicBezTo>
                  <a:pt x="72460" y="604582"/>
                  <a:pt x="59986" y="590553"/>
                  <a:pt x="59986" y="574519"/>
                </a:cubicBezTo>
                <a:lnTo>
                  <a:pt x="59556" y="220768"/>
                </a:lnTo>
                <a:lnTo>
                  <a:pt x="50092" y="358346"/>
                </a:lnTo>
                <a:cubicBezTo>
                  <a:pt x="49088" y="371946"/>
                  <a:pt x="37331" y="382540"/>
                  <a:pt x="23279" y="381538"/>
                </a:cubicBezTo>
                <a:cubicBezTo>
                  <a:pt x="9514" y="380679"/>
                  <a:pt x="-810" y="368653"/>
                  <a:pt x="50" y="354910"/>
                </a:cubicBezTo>
                <a:lnTo>
                  <a:pt x="14102" y="152051"/>
                </a:lnTo>
                <a:cubicBezTo>
                  <a:pt x="14962" y="138594"/>
                  <a:pt x="26433" y="128429"/>
                  <a:pt x="39768" y="128716"/>
                </a:cubicBezTo>
                <a:close/>
                <a:moveTo>
                  <a:pt x="129948" y="0"/>
                </a:moveTo>
                <a:cubicBezTo>
                  <a:pt x="160035" y="0"/>
                  <a:pt x="184425" y="24327"/>
                  <a:pt x="184425" y="54336"/>
                </a:cubicBezTo>
                <a:cubicBezTo>
                  <a:pt x="184425" y="84345"/>
                  <a:pt x="160035" y="108672"/>
                  <a:pt x="129948" y="108672"/>
                </a:cubicBezTo>
                <a:cubicBezTo>
                  <a:pt x="99861" y="108672"/>
                  <a:pt x="75471" y="84345"/>
                  <a:pt x="75471" y="54336"/>
                </a:cubicBezTo>
                <a:cubicBezTo>
                  <a:pt x="75471" y="24327"/>
                  <a:pt x="99861" y="0"/>
                  <a:pt x="129948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9E5AE905-6BA0-7D90-CE68-2C20766C4E99}"/>
              </a:ext>
            </a:extLst>
          </p:cNvPr>
          <p:cNvGrpSpPr/>
          <p:nvPr/>
        </p:nvGrpSpPr>
        <p:grpSpPr>
          <a:xfrm>
            <a:off x="1484456" y="2220112"/>
            <a:ext cx="9223088" cy="3453032"/>
            <a:chOff x="4265951" y="3255037"/>
            <a:chExt cx="3660098" cy="1370303"/>
          </a:xfrm>
          <a:solidFill>
            <a:srgbClr val="FFC000"/>
          </a:solidFill>
        </p:grpSpPr>
        <p:sp>
          <p:nvSpPr>
            <p:cNvPr id="28" name="矩形: 圆角 22">
              <a:extLst>
                <a:ext uri="{FF2B5EF4-FFF2-40B4-BE49-F238E27FC236}">
                  <a16:creationId xmlns:a16="http://schemas.microsoft.com/office/drawing/2014/main" id="{4AE6031C-0291-B545-EE2E-D3B50B18BF52}"/>
                </a:ext>
              </a:extLst>
            </p:cNvPr>
            <p:cNvSpPr/>
            <p:nvPr/>
          </p:nvSpPr>
          <p:spPr>
            <a:xfrm>
              <a:off x="4265951" y="3255037"/>
              <a:ext cx="3660098" cy="1370303"/>
            </a:xfrm>
            <a:prstGeom prst="roundRect">
              <a:avLst>
                <a:gd name="adj" fmla="val 601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/>
                <a:ea typeface="思源黑体 CN Regular"/>
                <a:cs typeface="+mn-cs"/>
              </a:endParaRPr>
            </a:p>
          </p:txBody>
        </p:sp>
        <p:grpSp>
          <p:nvGrpSpPr>
            <p:cNvPr id="38" name="组合 65">
              <a:extLst>
                <a:ext uri="{FF2B5EF4-FFF2-40B4-BE49-F238E27FC236}">
                  <a16:creationId xmlns:a16="http://schemas.microsoft.com/office/drawing/2014/main" id="{C75956EC-9475-1C1B-8056-4764CF97BAC6}"/>
                </a:ext>
              </a:extLst>
            </p:cNvPr>
            <p:cNvGrpSpPr/>
            <p:nvPr/>
          </p:nvGrpSpPr>
          <p:grpSpPr>
            <a:xfrm>
              <a:off x="4395067" y="3374321"/>
              <a:ext cx="2182622" cy="1050129"/>
              <a:chOff x="587398" y="3388324"/>
              <a:chExt cx="2182622" cy="1050129"/>
            </a:xfrm>
            <a:grpFill/>
          </p:grpSpPr>
          <p:sp>
            <p:nvSpPr>
              <p:cNvPr id="39" name="文本框 66">
                <a:extLst>
                  <a:ext uri="{FF2B5EF4-FFF2-40B4-BE49-F238E27FC236}">
                    <a16:creationId xmlns:a16="http://schemas.microsoft.com/office/drawing/2014/main" id="{E1ABBF89-3AAB-6FF3-B20F-96FDF2F70870}"/>
                  </a:ext>
                </a:extLst>
              </p:cNvPr>
              <p:cNvSpPr txBox="1"/>
              <p:nvPr/>
            </p:nvSpPr>
            <p:spPr>
              <a:xfrm>
                <a:off x="587398" y="3682290"/>
                <a:ext cx="2182622" cy="756163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神所栽種，歷代以來就在運行的一種</a:t>
                </a:r>
                <a:r>
                  <a:rPr kumimoji="0" lang="zh-TW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要有目的的感覺</a:t>
                </a:r>
                <a:r>
                  <a:rPr kumimoji="0" lang="zh-TW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；日光之下，除</a:t>
                </a:r>
                <a:r>
                  <a:rPr kumimoji="0" lang="zh-TW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神</a:t>
                </a:r>
                <a:r>
                  <a:rPr kumimoji="0" lang="zh-TW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以外，別無什麼</a:t>
                </a:r>
                <a:r>
                  <a:rPr kumimoji="0" lang="zh-TW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可以滿足</a:t>
                </a:r>
                <a:r>
                  <a:rPr kumimoji="0" lang="zh-TW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這感覺。</a:t>
                </a:r>
                <a:r>
                  <a:rPr kumimoji="0" lang="en-US" altLang="zh-TW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短暫的事物絕不能滿足人；惟有</a:t>
                </a:r>
                <a:r>
                  <a:rPr kumimoji="0" lang="zh-TW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永遠的神</a:t>
                </a:r>
                <a:r>
                  <a:rPr kumimoji="0" lang="zh-TW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，就是基督，</a:t>
                </a:r>
                <a:r>
                  <a:rPr kumimoji="0" lang="zh-TW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能滿足</a:t>
                </a:r>
                <a:r>
                  <a:rPr kumimoji="0" lang="zh-TW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人心深處</a:t>
                </a:r>
                <a:r>
                  <a:rPr kumimoji="0" lang="zh-TW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要有目的的感覺</a:t>
                </a:r>
                <a:r>
                  <a:rPr kumimoji="0" lang="zh-TW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。</a:t>
                </a:r>
              </a:p>
            </p:txBody>
          </p:sp>
          <p:sp>
            <p:nvSpPr>
              <p:cNvPr id="42" name="文本框 67">
                <a:extLst>
                  <a:ext uri="{FF2B5EF4-FFF2-40B4-BE49-F238E27FC236}">
                    <a16:creationId xmlns:a16="http://schemas.microsoft.com/office/drawing/2014/main" id="{A8F3460F-B149-6608-44A3-342B13372A31}"/>
                  </a:ext>
                </a:extLst>
              </p:cNvPr>
              <p:cNvSpPr txBox="1"/>
              <p:nvPr/>
            </p:nvSpPr>
            <p:spPr>
              <a:xfrm>
                <a:off x="690527" y="3388324"/>
                <a:ext cx="1905358" cy="280969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神能滿足最深處的感覺</a:t>
                </a:r>
              </a:p>
            </p:txBody>
          </p:sp>
        </p:grpSp>
      </p:grpSp>
      <p:sp>
        <p:nvSpPr>
          <p:cNvPr id="43" name="橢圓 42">
            <a:extLst>
              <a:ext uri="{FF2B5EF4-FFF2-40B4-BE49-F238E27FC236}">
                <a16:creationId xmlns:a16="http://schemas.microsoft.com/office/drawing/2014/main" id="{40A2C168-B349-DE9E-FFD3-80B7B2256297}"/>
              </a:ext>
            </a:extLst>
          </p:cNvPr>
          <p:cNvSpPr/>
          <p:nvPr/>
        </p:nvSpPr>
        <p:spPr>
          <a:xfrm rot="10800000">
            <a:off x="7248108" y="2462442"/>
            <a:ext cx="2968372" cy="2968372"/>
          </a:xfrm>
          <a:prstGeom prst="ellipse">
            <a:avLst/>
          </a:prstGeom>
          <a:gradFill flip="none" rotWithShape="1">
            <a:gsLst>
              <a:gs pos="85000">
                <a:srgbClr val="FFFF00"/>
              </a:gs>
              <a:gs pos="0">
                <a:schemeClr val="bg1">
                  <a:lumMod val="95000"/>
                </a:schemeClr>
              </a:gs>
            </a:gsLst>
            <a:lin ang="5400000" scaled="1"/>
            <a:tileRect/>
          </a:gradFill>
          <a:ln w="635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5000">
                  <a:schemeClr val="bg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橢圓 43">
            <a:extLst>
              <a:ext uri="{FF2B5EF4-FFF2-40B4-BE49-F238E27FC236}">
                <a16:creationId xmlns:a16="http://schemas.microsoft.com/office/drawing/2014/main" id="{4362C8A0-8A11-AB1F-481A-1D0739A605B0}"/>
              </a:ext>
            </a:extLst>
          </p:cNvPr>
          <p:cNvSpPr/>
          <p:nvPr/>
        </p:nvSpPr>
        <p:spPr>
          <a:xfrm rot="10800000">
            <a:off x="7765647" y="2979981"/>
            <a:ext cx="1933294" cy="1933294"/>
          </a:xfrm>
          <a:prstGeom prst="ellipse">
            <a:avLst/>
          </a:prstGeom>
          <a:gradFill flip="none" rotWithShape="1">
            <a:gsLst>
              <a:gs pos="85000">
                <a:srgbClr val="FFFF00"/>
              </a:gs>
              <a:gs pos="0">
                <a:schemeClr val="bg1">
                  <a:lumMod val="95000"/>
                </a:schemeClr>
              </a:gs>
            </a:gsLst>
            <a:lin ang="5400000" scaled="1"/>
            <a:tileRect/>
          </a:gradFill>
          <a:ln w="635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5000">
                  <a:schemeClr val="bg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橢圓 44">
            <a:extLst>
              <a:ext uri="{FF2B5EF4-FFF2-40B4-BE49-F238E27FC236}">
                <a16:creationId xmlns:a16="http://schemas.microsoft.com/office/drawing/2014/main" id="{BA6F7834-FFCA-7CF8-17F7-47FFB7714BB8}"/>
              </a:ext>
            </a:extLst>
          </p:cNvPr>
          <p:cNvSpPr/>
          <p:nvPr/>
        </p:nvSpPr>
        <p:spPr>
          <a:xfrm rot="10800000">
            <a:off x="8346674" y="3561008"/>
            <a:ext cx="771240" cy="771240"/>
          </a:xfrm>
          <a:prstGeom prst="ellipse">
            <a:avLst/>
          </a:prstGeom>
          <a:gradFill flip="none" rotWithShape="1">
            <a:gsLst>
              <a:gs pos="85000">
                <a:srgbClr val="FFFF00"/>
              </a:gs>
              <a:gs pos="0">
                <a:schemeClr val="bg1">
                  <a:lumMod val="95000"/>
                </a:schemeClr>
              </a:gs>
            </a:gsLst>
            <a:lin ang="5400000" scaled="1"/>
            <a:tileRect/>
          </a:gradFill>
          <a:ln w="635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5000">
                  <a:schemeClr val="bg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0A1FD083-D992-6067-5CD3-8967CE0EDD46}"/>
              </a:ext>
            </a:extLst>
          </p:cNvPr>
          <p:cNvSpPr txBox="1"/>
          <p:nvPr/>
        </p:nvSpPr>
        <p:spPr>
          <a:xfrm>
            <a:off x="8474521" y="3715796"/>
            <a:ext cx="515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靈</a:t>
            </a: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1950C866-1C0F-3EEF-2ED4-6BF366D8CC26}"/>
              </a:ext>
            </a:extLst>
          </p:cNvPr>
          <p:cNvSpPr txBox="1"/>
          <p:nvPr/>
        </p:nvSpPr>
        <p:spPr>
          <a:xfrm>
            <a:off x="9093882" y="3715796"/>
            <a:ext cx="515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魂</a:t>
            </a: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31ECD75F-30D4-988A-12E8-730C590E59FF}"/>
              </a:ext>
            </a:extLst>
          </p:cNvPr>
          <p:cNvSpPr txBox="1"/>
          <p:nvPr/>
        </p:nvSpPr>
        <p:spPr>
          <a:xfrm>
            <a:off x="9713243" y="3715796"/>
            <a:ext cx="515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體</a:t>
            </a:r>
          </a:p>
        </p:txBody>
      </p:sp>
      <p:sp>
        <p:nvSpPr>
          <p:cNvPr id="49" name="橢圓 48">
            <a:extLst>
              <a:ext uri="{FF2B5EF4-FFF2-40B4-BE49-F238E27FC236}">
                <a16:creationId xmlns:a16="http://schemas.microsoft.com/office/drawing/2014/main" id="{C7468DA4-4229-FCF9-D144-5786834D1CC5}"/>
              </a:ext>
            </a:extLst>
          </p:cNvPr>
          <p:cNvSpPr/>
          <p:nvPr/>
        </p:nvSpPr>
        <p:spPr>
          <a:xfrm rot="10800000">
            <a:off x="1844501" y="-2632068"/>
            <a:ext cx="2079006" cy="2079006"/>
          </a:xfrm>
          <a:prstGeom prst="ellipse">
            <a:avLst/>
          </a:prstGeom>
          <a:noFill/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4800">
              <a:noFill/>
            </a:endParaRP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475A5E53-2896-57BB-7F5C-D2D25B42BC3D}"/>
              </a:ext>
            </a:extLst>
          </p:cNvPr>
          <p:cNvSpPr txBox="1"/>
          <p:nvPr/>
        </p:nvSpPr>
        <p:spPr>
          <a:xfrm>
            <a:off x="1993228" y="-2008064"/>
            <a:ext cx="178155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noFill/>
                <a:latin typeface="Microsoft YaHei" panose="020B0503020204020204" pitchFamily="34" charset="-122"/>
                <a:ea typeface="Microsoft YaHei" panose="020B0503020204020204" pitchFamily="34" charset="-122"/>
              </a:rPr>
              <a:t>GOD</a:t>
            </a:r>
            <a:endParaRPr lang="zh-TW" altLang="en-US" sz="4800" b="1" dirty="0">
              <a:noFill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36860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EF25FE-FA33-E334-2298-C68E95470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b="1" dirty="0">
                <a:solidFill>
                  <a:srgbClr val="042743"/>
                </a:solidFill>
              </a:rPr>
              <a:t>你為何被造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73FAE85-9FC0-087A-088F-7BB2A7B9A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6951"/>
            <a:ext cx="10515600" cy="5021774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70000"/>
              </a:lnSpc>
              <a:buNone/>
            </a:pPr>
            <a:r>
              <a:rPr lang="en-US" altLang="zh-TW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《</a:t>
            </a:r>
            <a:r>
              <a:rPr lang="zh-TW" alt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三</a:t>
            </a:r>
            <a:r>
              <a:rPr lang="en-US" altLang="zh-TW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》</a:t>
            </a:r>
          </a:p>
          <a:p>
            <a:pPr marL="0" indent="0" algn="ctr">
              <a:lnSpc>
                <a:spcPct val="130000"/>
              </a:lnSpc>
              <a:spcBef>
                <a:spcPts val="0"/>
              </a:spcBef>
              <a:buNone/>
            </a:pPr>
            <a:r>
              <a:rPr lang="zh-TW" alt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不管你的看法如何，在神面前誰無過？</a:t>
            </a:r>
            <a:br>
              <a:rPr lang="zh-TW" alt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zh-TW" alt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主耶穌已為你流血，使你過錯得解決。</a:t>
            </a:r>
            <a:br>
              <a:rPr lang="zh-TW" alt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zh-TW" alt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救主耶穌已成全一切，</a:t>
            </a:r>
            <a:endParaRPr lang="en-US" altLang="zh-TW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lnSpc>
                <a:spcPct val="130000"/>
              </a:lnSpc>
              <a:spcBef>
                <a:spcPts val="0"/>
              </a:spcBef>
              <a:buNone/>
            </a:pPr>
            <a:r>
              <a:rPr lang="zh-TW" alt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不需你再努力－功過全無差別；</a:t>
            </a:r>
            <a:br>
              <a:rPr lang="zh-TW" alt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zh-TW" alt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祂乃是靈，你接受就行，</a:t>
            </a:r>
            <a:br>
              <a:rPr lang="zh-TW" alt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zh-TW" alt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祂願進來作你生命。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E72C622E-3C22-E7B4-1DFA-775503EC388C}"/>
              </a:ext>
            </a:extLst>
          </p:cNvPr>
          <p:cNvSpPr txBox="1"/>
          <p:nvPr/>
        </p:nvSpPr>
        <p:spPr>
          <a:xfrm>
            <a:off x="9574306" y="5954782"/>
            <a:ext cx="23487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300"/>
              </a:spcBef>
            </a:pPr>
            <a:r>
              <a:rPr kumimoji="1" lang="it-IT" altLang="zh-TW" sz="2000" spc="2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ea typeface="Adobe 繁黑體 Std B" panose="020B0700000000000000" pitchFamily="34" charset="-120"/>
                <a:cs typeface="Times New Roman" panose="02020603050405020304" pitchFamily="18" charset="0"/>
              </a:rPr>
              <a:t>THE CHURCH IN </a:t>
            </a:r>
            <a:r>
              <a:rPr kumimoji="1" lang="it-IT" altLang="zh-TW" sz="2000" b="1" spc="2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ea typeface="Adobe 繁黑體 Std B" panose="020B0700000000000000" pitchFamily="34" charset="-120"/>
                <a:cs typeface="Times New Roman" panose="02020603050405020304" pitchFamily="18" charset="0"/>
              </a:rPr>
              <a:t>TAI</a:t>
            </a:r>
            <a:r>
              <a:rPr kumimoji="1" lang="en-US" altLang="zh-TW" sz="2000" b="1" spc="2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ea typeface="Adobe 繁黑體 Std B" panose="020B0700000000000000" pitchFamily="34" charset="-120"/>
                <a:cs typeface="Times New Roman" panose="02020603050405020304" pitchFamily="18" charset="0"/>
              </a:rPr>
              <a:t>PEI</a:t>
            </a:r>
            <a:endParaRPr kumimoji="1" lang="it-IT" altLang="zh-TW" sz="2000" b="1" spc="20" dirty="0">
              <a:solidFill>
                <a:schemeClr val="bg2">
                  <a:lumMod val="90000"/>
                </a:schemeClr>
              </a:solidFill>
              <a:latin typeface="Arial Black" panose="020B0A04020102020204" pitchFamily="34" charset="0"/>
              <a:ea typeface="Adobe 繁黑體 Std B" panose="020B0700000000000000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11A3F421-8932-5DA8-3DDE-160D3EB977C6}"/>
              </a:ext>
            </a:extLst>
          </p:cNvPr>
          <p:cNvGrpSpPr/>
          <p:nvPr/>
        </p:nvGrpSpPr>
        <p:grpSpPr>
          <a:xfrm>
            <a:off x="8596379" y="6349617"/>
            <a:ext cx="1692000" cy="227001"/>
            <a:chOff x="-832699" y="549275"/>
            <a:chExt cx="3208853" cy="489398"/>
          </a:xfrm>
          <a:solidFill>
            <a:srgbClr val="D0CECE"/>
          </a:solidFill>
        </p:grpSpPr>
        <p:sp>
          <p:nvSpPr>
            <p:cNvPr id="14" name="流程圖: 結束點 13">
              <a:extLst>
                <a:ext uri="{FF2B5EF4-FFF2-40B4-BE49-F238E27FC236}">
                  <a16:creationId xmlns:a16="http://schemas.microsoft.com/office/drawing/2014/main" id="{E460CC66-E61C-BC2A-2104-EFF5DD2FCF09}"/>
                </a:ext>
              </a:extLst>
            </p:cNvPr>
            <p:cNvSpPr/>
            <p:nvPr/>
          </p:nvSpPr>
          <p:spPr>
            <a:xfrm>
              <a:off x="478129" y="549275"/>
              <a:ext cx="1898025" cy="489398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流程圖: 結束點 14">
              <a:extLst>
                <a:ext uri="{FF2B5EF4-FFF2-40B4-BE49-F238E27FC236}">
                  <a16:creationId xmlns:a16="http://schemas.microsoft.com/office/drawing/2014/main" id="{404308D2-9FCE-16E9-20ED-3A2DFC485BEC}"/>
                </a:ext>
              </a:extLst>
            </p:cNvPr>
            <p:cNvSpPr/>
            <p:nvPr/>
          </p:nvSpPr>
          <p:spPr>
            <a:xfrm>
              <a:off x="-245503" y="549275"/>
              <a:ext cx="1898025" cy="489398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流程圖: 結束點 15">
              <a:extLst>
                <a:ext uri="{FF2B5EF4-FFF2-40B4-BE49-F238E27FC236}">
                  <a16:creationId xmlns:a16="http://schemas.microsoft.com/office/drawing/2014/main" id="{E9F0167E-07B2-A4DC-0164-62B9F3E4CAB0}"/>
                </a:ext>
              </a:extLst>
            </p:cNvPr>
            <p:cNvSpPr/>
            <p:nvPr/>
          </p:nvSpPr>
          <p:spPr>
            <a:xfrm>
              <a:off x="-832699" y="549275"/>
              <a:ext cx="1898025" cy="489398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37402CC0-199B-BFAB-4E66-45BF8D0FA81B}"/>
              </a:ext>
            </a:extLst>
          </p:cNvPr>
          <p:cNvGrpSpPr/>
          <p:nvPr/>
        </p:nvGrpSpPr>
        <p:grpSpPr>
          <a:xfrm>
            <a:off x="8596379" y="6036566"/>
            <a:ext cx="1152740" cy="227001"/>
            <a:chOff x="-832699" y="549275"/>
            <a:chExt cx="2485221" cy="489398"/>
          </a:xfrm>
          <a:solidFill>
            <a:srgbClr val="D0CECE"/>
          </a:solidFill>
        </p:grpSpPr>
        <p:sp>
          <p:nvSpPr>
            <p:cNvPr id="18" name="流程圖: 結束點 17">
              <a:extLst>
                <a:ext uri="{FF2B5EF4-FFF2-40B4-BE49-F238E27FC236}">
                  <a16:creationId xmlns:a16="http://schemas.microsoft.com/office/drawing/2014/main" id="{64EE3901-8A19-07DA-3D4E-093FEBFB6E66}"/>
                </a:ext>
              </a:extLst>
            </p:cNvPr>
            <p:cNvSpPr/>
            <p:nvPr/>
          </p:nvSpPr>
          <p:spPr>
            <a:xfrm>
              <a:off x="-245503" y="549275"/>
              <a:ext cx="1898025" cy="489398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流程圖: 結束點 18">
              <a:extLst>
                <a:ext uri="{FF2B5EF4-FFF2-40B4-BE49-F238E27FC236}">
                  <a16:creationId xmlns:a16="http://schemas.microsoft.com/office/drawing/2014/main" id="{5D355BB1-991A-F2C7-C909-001DF4670A15}"/>
                </a:ext>
              </a:extLst>
            </p:cNvPr>
            <p:cNvSpPr/>
            <p:nvPr/>
          </p:nvSpPr>
          <p:spPr>
            <a:xfrm>
              <a:off x="-832699" y="549275"/>
              <a:ext cx="1898025" cy="489398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23865950"/>
      </p:ext>
    </p:extLst>
  </p:cSld>
  <p:clrMapOvr>
    <a:masterClrMapping/>
  </p:clrMapOvr>
  <p:transition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>
            <a:extLst>
              <a:ext uri="{FF2B5EF4-FFF2-40B4-BE49-F238E27FC236}">
                <a16:creationId xmlns:a16="http://schemas.microsoft.com/office/drawing/2014/main" id="{334C8793-E744-E70D-7940-02A45DB4F6A6}"/>
              </a:ext>
            </a:extLst>
          </p:cNvPr>
          <p:cNvGrpSpPr/>
          <p:nvPr/>
        </p:nvGrpSpPr>
        <p:grpSpPr>
          <a:xfrm>
            <a:off x="342900" y="3255037"/>
            <a:ext cx="3747749" cy="1370303"/>
            <a:chOff x="342900" y="3255037"/>
            <a:chExt cx="3747749" cy="1370303"/>
          </a:xfrm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E7942E4A-C0E4-47B6-A168-C9DA820B0005}"/>
                </a:ext>
              </a:extLst>
            </p:cNvPr>
            <p:cNvSpPr/>
            <p:nvPr/>
          </p:nvSpPr>
          <p:spPr>
            <a:xfrm>
              <a:off x="342900" y="3255037"/>
              <a:ext cx="3747749" cy="1370303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Helvetica"/>
                <a:ea typeface="思源黑体 CN Regular"/>
                <a:cs typeface="+mn-cs"/>
              </a:endParaRPr>
            </a:p>
          </p:txBody>
        </p:sp>
        <p:grpSp>
          <p:nvGrpSpPr>
            <p:cNvPr id="64" name="组合 63">
              <a:extLst>
                <a:ext uri="{FF2B5EF4-FFF2-40B4-BE49-F238E27FC236}">
                  <a16:creationId xmlns:a16="http://schemas.microsoft.com/office/drawing/2014/main" id="{FC31E56C-B88E-42E0-94B0-CFB12AABC445}"/>
                </a:ext>
              </a:extLst>
            </p:cNvPr>
            <p:cNvGrpSpPr/>
            <p:nvPr/>
          </p:nvGrpSpPr>
          <p:grpSpPr>
            <a:xfrm>
              <a:off x="653155" y="3445476"/>
              <a:ext cx="3270352" cy="1135555"/>
              <a:chOff x="653155" y="3459479"/>
              <a:chExt cx="3270352" cy="1135555"/>
            </a:xfrm>
          </p:grpSpPr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651AB36A-013F-4D59-AF3E-93E1907331B9}"/>
                  </a:ext>
                </a:extLst>
              </p:cNvPr>
              <p:cNvSpPr txBox="1"/>
              <p:nvPr/>
            </p:nvSpPr>
            <p:spPr>
              <a:xfrm>
                <a:off x="653155" y="3858229"/>
                <a:ext cx="3270352" cy="7368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且要在那些蒙憐憫、早豫備得榮耀的器皿上，彰顯祂榮耀的豐富；這器皿就是我們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… 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羅九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23~24</a:t>
                </a:r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545D3D5E-D95F-4690-A4AD-7A0584B06A1F}"/>
                  </a:ext>
                </a:extLst>
              </p:cNvPr>
              <p:cNvSpPr txBox="1"/>
              <p:nvPr/>
            </p:nvSpPr>
            <p:spPr>
              <a:xfrm>
                <a:off x="653156" y="3459479"/>
                <a:ext cx="2031325" cy="36093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早豫備得榮耀的器皿</a:t>
                </a: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Helvetica85-Heavy"/>
                  <a:ea typeface="思源黑体 CN Bold"/>
                  <a:cs typeface="+mn-cs"/>
                </a:endParaRPr>
              </a:p>
            </p:txBody>
          </p:sp>
        </p:grp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7F6899FE-290E-3A4C-58F2-9E020E202803}"/>
              </a:ext>
            </a:extLst>
          </p:cNvPr>
          <p:cNvGrpSpPr/>
          <p:nvPr/>
        </p:nvGrpSpPr>
        <p:grpSpPr>
          <a:xfrm>
            <a:off x="8101351" y="3255037"/>
            <a:ext cx="3747749" cy="1370303"/>
            <a:chOff x="8101351" y="3255037"/>
            <a:chExt cx="3747749" cy="1370303"/>
          </a:xfrm>
        </p:grpSpPr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BB5E6ADB-DFC3-4316-A94B-AB28344197FB}"/>
                </a:ext>
              </a:extLst>
            </p:cNvPr>
            <p:cNvSpPr/>
            <p:nvPr/>
          </p:nvSpPr>
          <p:spPr>
            <a:xfrm>
              <a:off x="8101351" y="3255037"/>
              <a:ext cx="3747749" cy="1370303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ea typeface="思源黑体 CN Regular"/>
              </a:endParaRPr>
            </a:p>
          </p:txBody>
        </p:sp>
        <p:grpSp>
          <p:nvGrpSpPr>
            <p:cNvPr id="69" name="组合 68">
              <a:extLst>
                <a:ext uri="{FF2B5EF4-FFF2-40B4-BE49-F238E27FC236}">
                  <a16:creationId xmlns:a16="http://schemas.microsoft.com/office/drawing/2014/main" id="{A16BCEAB-4098-4D50-BD06-0F9DC05DD192}"/>
                </a:ext>
              </a:extLst>
            </p:cNvPr>
            <p:cNvGrpSpPr/>
            <p:nvPr/>
          </p:nvGrpSpPr>
          <p:grpSpPr>
            <a:xfrm>
              <a:off x="8268493" y="3445476"/>
              <a:ext cx="3270352" cy="1135555"/>
              <a:chOff x="653155" y="3459479"/>
              <a:chExt cx="3270352" cy="1135555"/>
            </a:xfrm>
          </p:grpSpPr>
          <p:sp>
            <p:nvSpPr>
              <p:cNvPr id="70" name="文本框 69">
                <a:extLst>
                  <a:ext uri="{FF2B5EF4-FFF2-40B4-BE49-F238E27FC236}">
                    <a16:creationId xmlns:a16="http://schemas.microsoft.com/office/drawing/2014/main" id="{8C54AD76-FE95-43A7-826C-E6E054DC3CF7}"/>
                  </a:ext>
                </a:extLst>
              </p:cNvPr>
              <p:cNvSpPr txBox="1"/>
              <p:nvPr/>
            </p:nvSpPr>
            <p:spPr>
              <a:xfrm>
                <a:off x="653155" y="3858229"/>
                <a:ext cx="3270352" cy="7368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體－食、衣、住、行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魂－知識、娛樂、成就</a:t>
                </a:r>
                <a:endParaRPr kumimoji="0" lang="en-US" altLang="zh-TW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Helvetica"/>
                  <a:ea typeface="思源黑体 CN Regular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"/>
                    <a:ea typeface="思源黑体 CN Regular"/>
                  </a:rPr>
                  <a:t>靈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－人工智慧不能滿足</a:t>
                </a:r>
              </a:p>
            </p:txBody>
          </p:sp>
          <p:sp>
            <p:nvSpPr>
              <p:cNvPr id="71" name="文本框 70">
                <a:extLst>
                  <a:ext uri="{FF2B5EF4-FFF2-40B4-BE49-F238E27FC236}">
                    <a16:creationId xmlns:a16="http://schemas.microsoft.com/office/drawing/2014/main" id="{2EEF3120-D6F0-4767-BD43-4C5A1F8609E4}"/>
                  </a:ext>
                </a:extLst>
              </p:cNvPr>
              <p:cNvSpPr txBox="1"/>
              <p:nvPr/>
            </p:nvSpPr>
            <p:spPr>
              <a:xfrm>
                <a:off x="653156" y="3459479"/>
                <a:ext cx="2031325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人工智慧不能滿足靈</a:t>
                </a: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Helvetica85-Heavy"/>
                  <a:ea typeface="思源黑体 CN Bold"/>
                  <a:cs typeface="+mn-cs"/>
                </a:endParaRPr>
              </a:p>
            </p:txBody>
          </p:sp>
        </p:grp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D2780C33-24C8-F83F-0A74-CA4299CDC6FC}"/>
              </a:ext>
            </a:extLst>
          </p:cNvPr>
          <p:cNvGrpSpPr/>
          <p:nvPr/>
        </p:nvGrpSpPr>
        <p:grpSpPr>
          <a:xfrm>
            <a:off x="6183651" y="1296884"/>
            <a:ext cx="5665449" cy="1795244"/>
            <a:chOff x="6183651" y="1296884"/>
            <a:chExt cx="5665449" cy="1795244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0EF5CA96-AA6E-46D3-B072-F099D28B4A44}"/>
                </a:ext>
              </a:extLst>
            </p:cNvPr>
            <p:cNvSpPr/>
            <p:nvPr/>
          </p:nvSpPr>
          <p:spPr>
            <a:xfrm>
              <a:off x="6183651" y="1296884"/>
              <a:ext cx="5665449" cy="1795244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Helvetica"/>
                <a:ea typeface="思源黑体 CN Regular"/>
                <a:cs typeface="+mn-cs"/>
              </a:endParaRPr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D515F379-0570-43A4-91C7-363CA509DCAD}"/>
                </a:ext>
              </a:extLst>
            </p:cNvPr>
            <p:cNvGrpSpPr/>
            <p:nvPr/>
          </p:nvGrpSpPr>
          <p:grpSpPr>
            <a:xfrm>
              <a:off x="6493906" y="1603814"/>
              <a:ext cx="5044938" cy="1139850"/>
              <a:chOff x="653155" y="1603814"/>
              <a:chExt cx="5044938" cy="1139850"/>
            </a:xfrm>
          </p:grpSpPr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DCD2B463-AE85-4C7C-BD03-1EA43FD54005}"/>
                  </a:ext>
                </a:extLst>
              </p:cNvPr>
              <p:cNvSpPr txBox="1"/>
              <p:nvPr/>
            </p:nvSpPr>
            <p:spPr>
              <a:xfrm>
                <a:off x="653155" y="2002564"/>
                <a:ext cx="5044938" cy="741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神說，我們要按著我們的形像，照著我們的樣式造人，使他們管理海裏的魚、空中的鳥、地上的牲畜、和全地、並地上所爬的一切爬物。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創一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26</a:t>
                </a:r>
              </a:p>
            </p:txBody>
          </p:sp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B160EF3E-10CE-41CA-938A-7F6F31778F8A}"/>
                  </a:ext>
                </a:extLst>
              </p:cNvPr>
              <p:cNvSpPr txBox="1"/>
              <p:nvPr/>
            </p:nvSpPr>
            <p:spPr>
              <a:xfrm>
                <a:off x="653156" y="1603814"/>
                <a:ext cx="2031325" cy="36093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按著神的形像和樣式</a:t>
                </a: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Helvetica85-Heavy"/>
                  <a:ea typeface="思源黑体 CN Bold"/>
                  <a:cs typeface="+mn-cs"/>
                </a:endParaRPr>
              </a:p>
            </p:txBody>
          </p:sp>
        </p:grp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D4CFA739-6CFD-9803-B3EA-17952BB83162}"/>
              </a:ext>
            </a:extLst>
          </p:cNvPr>
          <p:cNvGrpSpPr/>
          <p:nvPr/>
        </p:nvGrpSpPr>
        <p:grpSpPr>
          <a:xfrm>
            <a:off x="342900" y="1296884"/>
            <a:ext cx="5665449" cy="1795244"/>
            <a:chOff x="342900" y="1296884"/>
            <a:chExt cx="5665449" cy="1795244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85233EF1-2FCC-459C-99E2-9DACF6553E90}"/>
                </a:ext>
              </a:extLst>
            </p:cNvPr>
            <p:cNvSpPr/>
            <p:nvPr/>
          </p:nvSpPr>
          <p:spPr>
            <a:xfrm>
              <a:off x="342900" y="1296884"/>
              <a:ext cx="5665449" cy="1795244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ea typeface="思源黑体 CN Regular"/>
              </a:endParaRPr>
            </a:p>
          </p:txBody>
        </p: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13AE7078-CB95-4536-8446-8E5EF47CF48A}"/>
                </a:ext>
              </a:extLst>
            </p:cNvPr>
            <p:cNvGrpSpPr/>
            <p:nvPr/>
          </p:nvGrpSpPr>
          <p:grpSpPr>
            <a:xfrm>
              <a:off x="653155" y="1603814"/>
              <a:ext cx="5044938" cy="1139850"/>
              <a:chOff x="6493906" y="1603814"/>
              <a:chExt cx="5044938" cy="1139850"/>
            </a:xfrm>
          </p:grpSpPr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0A84413A-FF3C-4293-A12F-440D6B5DC00F}"/>
                  </a:ext>
                </a:extLst>
              </p:cNvPr>
              <p:cNvSpPr txBox="1"/>
              <p:nvPr/>
            </p:nvSpPr>
            <p:spPr>
              <a:xfrm>
                <a:off x="6493906" y="2002564"/>
                <a:ext cx="5044938" cy="741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耶和華神在東方的伊甸栽植了一個園子，把所塑造的人安放在那裏。耶和華神使各樣的樹從地裏長出來，可以悅人的眼目，也好作食物；園子當中有生命樹，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…』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創二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8~9</a:t>
                </a:r>
              </a:p>
            </p:txBody>
          </p:sp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8C325545-31F2-460F-B812-716779A3E52B}"/>
                  </a:ext>
                </a:extLst>
              </p:cNvPr>
              <p:cNvSpPr txBox="1"/>
              <p:nvPr/>
            </p:nvSpPr>
            <p:spPr>
              <a:xfrm>
                <a:off x="6493907" y="1603814"/>
                <a:ext cx="2236510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被造的目的為著盛裝神</a:t>
                </a:r>
              </a:p>
            </p:txBody>
          </p:sp>
        </p:grp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7FD0939C-8F70-C71D-8667-B605EBC3B0F7}"/>
              </a:ext>
            </a:extLst>
          </p:cNvPr>
          <p:cNvGrpSpPr/>
          <p:nvPr/>
        </p:nvGrpSpPr>
        <p:grpSpPr>
          <a:xfrm>
            <a:off x="342900" y="4788249"/>
            <a:ext cx="5665449" cy="1795244"/>
            <a:chOff x="342900" y="4788249"/>
            <a:chExt cx="5665449" cy="1795244"/>
          </a:xfrm>
        </p:grpSpPr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1EDF78C3-0F91-4530-8B7F-1EE17132DFDE}"/>
                </a:ext>
              </a:extLst>
            </p:cNvPr>
            <p:cNvSpPr/>
            <p:nvPr/>
          </p:nvSpPr>
          <p:spPr>
            <a:xfrm>
              <a:off x="342900" y="4788249"/>
              <a:ext cx="5665449" cy="1795244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ea typeface="思源黑体 CN Regular"/>
              </a:endParaRPr>
            </a:p>
          </p:txBody>
        </p: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45E7D02C-4211-4AB9-BF2E-7E6054027908}"/>
                </a:ext>
              </a:extLst>
            </p:cNvPr>
            <p:cNvGrpSpPr/>
            <p:nvPr/>
          </p:nvGrpSpPr>
          <p:grpSpPr>
            <a:xfrm>
              <a:off x="653155" y="5115946"/>
              <a:ext cx="5044938" cy="1361449"/>
              <a:chOff x="6493906" y="1603814"/>
              <a:chExt cx="5044938" cy="1361449"/>
            </a:xfrm>
          </p:grpSpPr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1BF2F2B8-04AD-45B1-BD96-90362BC0B4FC}"/>
                  </a:ext>
                </a:extLst>
              </p:cNvPr>
              <p:cNvSpPr txBox="1"/>
              <p:nvPr/>
            </p:nvSpPr>
            <p:spPr>
              <a:xfrm>
                <a:off x="6493906" y="2002564"/>
                <a:ext cx="5044938" cy="9626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耶和華神用地上的塵土塑造人，將生命之氣吹在他鼻孔裏，人就成了活的魂。 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創二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7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且願和平的神，親自全然聖別你們，又願你們的靈、與魂、與身子得蒙保守，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…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。 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帖前五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23</a:t>
                </a:r>
              </a:p>
            </p:txBody>
          </p:sp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A29D9436-1EC7-444E-A4F9-A54DC4B97129}"/>
                  </a:ext>
                </a:extLst>
              </p:cNvPr>
              <p:cNvSpPr txBox="1"/>
              <p:nvPr/>
            </p:nvSpPr>
            <p:spPr>
              <a:xfrm>
                <a:off x="6493907" y="1603814"/>
                <a:ext cx="1005403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人是器皿</a:t>
                </a:r>
              </a:p>
            </p:txBody>
          </p:sp>
        </p:grp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4E37EAC6-DB97-2217-8639-77F26E097FC6}"/>
              </a:ext>
            </a:extLst>
          </p:cNvPr>
          <p:cNvGrpSpPr/>
          <p:nvPr/>
        </p:nvGrpSpPr>
        <p:grpSpPr>
          <a:xfrm>
            <a:off x="6183651" y="4788249"/>
            <a:ext cx="5665449" cy="1795244"/>
            <a:chOff x="6183651" y="4788249"/>
            <a:chExt cx="5665449" cy="1795244"/>
          </a:xfrm>
        </p:grpSpPr>
        <p:sp>
          <p:nvSpPr>
            <p:cNvPr id="41" name="矩形: 圆角 40">
              <a:extLst>
                <a:ext uri="{FF2B5EF4-FFF2-40B4-BE49-F238E27FC236}">
                  <a16:creationId xmlns:a16="http://schemas.microsoft.com/office/drawing/2014/main" id="{7192602C-C4D4-4A85-8002-E08A9C17AE0F}"/>
                </a:ext>
              </a:extLst>
            </p:cNvPr>
            <p:cNvSpPr/>
            <p:nvPr/>
          </p:nvSpPr>
          <p:spPr>
            <a:xfrm>
              <a:off x="6183651" y="4788249"/>
              <a:ext cx="5665449" cy="1795244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ea typeface="思源黑体 CN Regular"/>
              </a:endParaRPr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A648883D-FF8C-40F6-918A-886C7B776F95}"/>
                </a:ext>
              </a:extLst>
            </p:cNvPr>
            <p:cNvGrpSpPr/>
            <p:nvPr/>
          </p:nvGrpSpPr>
          <p:grpSpPr>
            <a:xfrm>
              <a:off x="6493906" y="5115946"/>
              <a:ext cx="5044938" cy="1139850"/>
              <a:chOff x="6493906" y="1603814"/>
              <a:chExt cx="5044938" cy="1139850"/>
            </a:xfrm>
          </p:grpSpPr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AE7DE9FA-B492-44A9-984F-9F72A4DB9B60}"/>
                  </a:ext>
                </a:extLst>
              </p:cNvPr>
              <p:cNvSpPr txBox="1"/>
              <p:nvPr/>
            </p:nvSpPr>
            <p:spPr>
              <a:xfrm>
                <a:off x="6493906" y="2002564"/>
                <a:ext cx="5044938" cy="741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鋪張諸天、建立地基、造人裏面之靈的耶和華說， 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亞十二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1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神造萬物，各按其時成為美好，又將永遠安置在世人心裏。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…』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傳三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11</a:t>
                </a:r>
              </a:p>
            </p:txBody>
          </p:sp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6CA172EE-81F5-4D21-97F1-31FBF5C9325C}"/>
                  </a:ext>
                </a:extLst>
              </p:cNvPr>
              <p:cNvSpPr txBox="1"/>
              <p:nvPr/>
            </p:nvSpPr>
            <p:spPr>
              <a:xfrm>
                <a:off x="6493907" y="1603814"/>
                <a:ext cx="800219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人有靈</a:t>
                </a:r>
              </a:p>
            </p:txBody>
          </p:sp>
        </p:grp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A074A26F-B49A-9A28-0E39-562DC9B5EF22}"/>
              </a:ext>
            </a:extLst>
          </p:cNvPr>
          <p:cNvGrpSpPr/>
          <p:nvPr/>
        </p:nvGrpSpPr>
        <p:grpSpPr>
          <a:xfrm>
            <a:off x="4265951" y="3255037"/>
            <a:ext cx="3660098" cy="1370303"/>
            <a:chOff x="4265951" y="3255037"/>
            <a:chExt cx="3660098" cy="1370303"/>
          </a:xfrm>
        </p:grpSpPr>
        <p:sp>
          <p:nvSpPr>
            <p:cNvPr id="23" name="矩形: 圆角 22">
              <a:extLst>
                <a:ext uri="{FF2B5EF4-FFF2-40B4-BE49-F238E27FC236}">
                  <a16:creationId xmlns:a16="http://schemas.microsoft.com/office/drawing/2014/main" id="{877F0999-BBB0-450F-A159-9F8B78278431}"/>
                </a:ext>
              </a:extLst>
            </p:cNvPr>
            <p:cNvSpPr/>
            <p:nvPr/>
          </p:nvSpPr>
          <p:spPr>
            <a:xfrm>
              <a:off x="4265951" y="3255037"/>
              <a:ext cx="3660098" cy="1370303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Helvetica"/>
                <a:ea typeface="思源黑体 CN Regular"/>
                <a:cs typeface="+mn-cs"/>
              </a:endParaRPr>
            </a:p>
          </p:txBody>
        </p:sp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6E3A9A40-F974-4DE5-AB50-5C52A8FD32A1}"/>
                </a:ext>
              </a:extLst>
            </p:cNvPr>
            <p:cNvGrpSpPr/>
            <p:nvPr/>
          </p:nvGrpSpPr>
          <p:grpSpPr>
            <a:xfrm>
              <a:off x="4460824" y="3445476"/>
              <a:ext cx="3270352" cy="1139850"/>
              <a:chOff x="653155" y="3459479"/>
              <a:chExt cx="3270352" cy="1139850"/>
            </a:xfrm>
          </p:grpSpPr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33876800-3185-430C-AC04-FAB9AF5190C6}"/>
                  </a:ext>
                </a:extLst>
              </p:cNvPr>
              <p:cNvSpPr txBox="1"/>
              <p:nvPr/>
            </p:nvSpPr>
            <p:spPr>
              <a:xfrm>
                <a:off x="653155" y="3858229"/>
                <a:ext cx="3270352" cy="741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我觀看你指頭所造的天，並你所陳設的月亮星宿，便說，人算甚麼，你竟顧念他？世人算甚麼，你竟眷顧他？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詩篇八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3~4</a:t>
                </a:r>
              </a:p>
            </p:txBody>
          </p:sp>
          <p:sp>
            <p:nvSpPr>
              <p:cNvPr id="68" name="文本框 67">
                <a:extLst>
                  <a:ext uri="{FF2B5EF4-FFF2-40B4-BE49-F238E27FC236}">
                    <a16:creationId xmlns:a16="http://schemas.microsoft.com/office/drawing/2014/main" id="{CCC88BCA-317E-4F9E-B259-D05A982234B2}"/>
                  </a:ext>
                </a:extLst>
              </p:cNvPr>
              <p:cNvSpPr txBox="1"/>
              <p:nvPr/>
            </p:nvSpPr>
            <p:spPr>
              <a:xfrm>
                <a:off x="653156" y="3459479"/>
                <a:ext cx="389850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人</a:t>
                </a:r>
              </a:p>
            </p:txBody>
          </p:sp>
        </p:grpSp>
      </p:grpSp>
      <p:sp>
        <p:nvSpPr>
          <p:cNvPr id="14" name="文本框 1">
            <a:extLst>
              <a:ext uri="{FF2B5EF4-FFF2-40B4-BE49-F238E27FC236}">
                <a16:creationId xmlns:a16="http://schemas.microsoft.com/office/drawing/2014/main" id="{48792827-7467-5A46-B680-B10306A43585}"/>
              </a:ext>
            </a:extLst>
          </p:cNvPr>
          <p:cNvSpPr txBox="1"/>
          <p:nvPr/>
        </p:nvSpPr>
        <p:spPr>
          <a:xfrm>
            <a:off x="4157008" y="367316"/>
            <a:ext cx="3877986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85-Heavy"/>
                <a:ea typeface="思源黑体 CN Bold"/>
                <a:cs typeface="+mn-cs"/>
              </a:rPr>
              <a:t>神創造的奧秘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85-Heavy"/>
              <a:ea typeface="思源黑体 CN Bold"/>
              <a:cs typeface="+mn-cs"/>
            </a:endParaRPr>
          </a:p>
        </p:txBody>
      </p:sp>
      <p:sp>
        <p:nvSpPr>
          <p:cNvPr id="2" name="night-protrait_98071">
            <a:extLst>
              <a:ext uri="{FF2B5EF4-FFF2-40B4-BE49-F238E27FC236}">
                <a16:creationId xmlns:a16="http://schemas.microsoft.com/office/drawing/2014/main" id="{311B75A6-56F9-B280-DA1E-8A80D63288BD}"/>
              </a:ext>
            </a:extLst>
          </p:cNvPr>
          <p:cNvSpPr/>
          <p:nvPr/>
        </p:nvSpPr>
        <p:spPr>
          <a:xfrm flipH="1">
            <a:off x="6806132" y="3402954"/>
            <a:ext cx="975987" cy="1131591"/>
          </a:xfrm>
          <a:custGeom>
            <a:avLst/>
            <a:gdLst>
              <a:gd name="connsiteX0" fmla="*/ 74057 w 540823"/>
              <a:gd name="connsiteY0" fmla="*/ 331813 h 604125"/>
              <a:gd name="connsiteX1" fmla="*/ 162865 w 540823"/>
              <a:gd name="connsiteY1" fmla="*/ 366792 h 604125"/>
              <a:gd name="connsiteX2" fmla="*/ 251673 w 540823"/>
              <a:gd name="connsiteY2" fmla="*/ 331813 h 604125"/>
              <a:gd name="connsiteX3" fmla="*/ 325730 w 540823"/>
              <a:gd name="connsiteY3" fmla="*/ 468046 h 604125"/>
              <a:gd name="connsiteX4" fmla="*/ 325730 w 540823"/>
              <a:gd name="connsiteY4" fmla="*/ 574056 h 604125"/>
              <a:gd name="connsiteX5" fmla="*/ 295615 w 540823"/>
              <a:gd name="connsiteY5" fmla="*/ 604125 h 604125"/>
              <a:gd name="connsiteX6" fmla="*/ 30115 w 540823"/>
              <a:gd name="connsiteY6" fmla="*/ 604125 h 604125"/>
              <a:gd name="connsiteX7" fmla="*/ 0 w 540823"/>
              <a:gd name="connsiteY7" fmla="*/ 574056 h 604125"/>
              <a:gd name="connsiteX8" fmla="*/ 0 w 540823"/>
              <a:gd name="connsiteY8" fmla="*/ 468046 h 604125"/>
              <a:gd name="connsiteX9" fmla="*/ 74057 w 540823"/>
              <a:gd name="connsiteY9" fmla="*/ 331813 h 604125"/>
              <a:gd name="connsiteX10" fmla="*/ 162865 w 540823"/>
              <a:gd name="connsiteY10" fmla="*/ 137688 h 604125"/>
              <a:gd name="connsiteX11" fmla="*/ 262292 w 540823"/>
              <a:gd name="connsiteY11" fmla="*/ 236903 h 604125"/>
              <a:gd name="connsiteX12" fmla="*/ 162865 w 540823"/>
              <a:gd name="connsiteY12" fmla="*/ 336118 h 604125"/>
              <a:gd name="connsiteX13" fmla="*/ 63438 w 540823"/>
              <a:gd name="connsiteY13" fmla="*/ 236903 h 604125"/>
              <a:gd name="connsiteX14" fmla="*/ 162865 w 540823"/>
              <a:gd name="connsiteY14" fmla="*/ 137688 h 604125"/>
              <a:gd name="connsiteX15" fmla="*/ 409924 w 540823"/>
              <a:gd name="connsiteY15" fmla="*/ 395 h 604125"/>
              <a:gd name="connsiteX16" fmla="*/ 422675 w 540823"/>
              <a:gd name="connsiteY16" fmla="*/ 4691 h 604125"/>
              <a:gd name="connsiteX17" fmla="*/ 423750 w 540823"/>
              <a:gd name="connsiteY17" fmla="*/ 18193 h 604125"/>
              <a:gd name="connsiteX18" fmla="*/ 411307 w 540823"/>
              <a:gd name="connsiteY18" fmla="*/ 130656 h 604125"/>
              <a:gd name="connsiteX19" fmla="*/ 530209 w 540823"/>
              <a:gd name="connsiteY19" fmla="*/ 232532 h 604125"/>
              <a:gd name="connsiteX20" fmla="*/ 540348 w 540823"/>
              <a:gd name="connsiteY20" fmla="*/ 241431 h 604125"/>
              <a:gd name="connsiteX21" fmla="*/ 536047 w 540823"/>
              <a:gd name="connsiteY21" fmla="*/ 254319 h 604125"/>
              <a:gd name="connsiteX22" fmla="*/ 446332 w 540823"/>
              <a:gd name="connsiteY22" fmla="*/ 285311 h 604125"/>
              <a:gd name="connsiteX23" fmla="*/ 301314 w 540823"/>
              <a:gd name="connsiteY23" fmla="*/ 140475 h 604125"/>
              <a:gd name="connsiteX24" fmla="*/ 409924 w 540823"/>
              <a:gd name="connsiteY24" fmla="*/ 395 h 60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40823" h="604125">
                <a:moveTo>
                  <a:pt x="74057" y="331813"/>
                </a:moveTo>
                <a:cubicBezTo>
                  <a:pt x="97412" y="353445"/>
                  <a:pt x="128602" y="366792"/>
                  <a:pt x="162865" y="366792"/>
                </a:cubicBezTo>
                <a:cubicBezTo>
                  <a:pt x="197128" y="366792"/>
                  <a:pt x="228318" y="353445"/>
                  <a:pt x="251673" y="331813"/>
                </a:cubicBezTo>
                <a:cubicBezTo>
                  <a:pt x="296230" y="360808"/>
                  <a:pt x="325730" y="410975"/>
                  <a:pt x="325730" y="468046"/>
                </a:cubicBezTo>
                <a:lnTo>
                  <a:pt x="325730" y="574056"/>
                </a:lnTo>
                <a:cubicBezTo>
                  <a:pt x="325730" y="590624"/>
                  <a:pt x="312209" y="604125"/>
                  <a:pt x="295615" y="604125"/>
                </a:cubicBezTo>
                <a:lnTo>
                  <a:pt x="30115" y="604125"/>
                </a:lnTo>
                <a:cubicBezTo>
                  <a:pt x="13521" y="604125"/>
                  <a:pt x="0" y="590624"/>
                  <a:pt x="0" y="574056"/>
                </a:cubicBezTo>
                <a:lnTo>
                  <a:pt x="0" y="468046"/>
                </a:lnTo>
                <a:cubicBezTo>
                  <a:pt x="0" y="410975"/>
                  <a:pt x="29500" y="360808"/>
                  <a:pt x="74057" y="331813"/>
                </a:cubicBezTo>
                <a:close/>
                <a:moveTo>
                  <a:pt x="162865" y="137688"/>
                </a:moveTo>
                <a:cubicBezTo>
                  <a:pt x="217777" y="137688"/>
                  <a:pt x="262292" y="182108"/>
                  <a:pt x="262292" y="236903"/>
                </a:cubicBezTo>
                <a:cubicBezTo>
                  <a:pt x="262292" y="291698"/>
                  <a:pt x="217777" y="336118"/>
                  <a:pt x="162865" y="336118"/>
                </a:cubicBezTo>
                <a:cubicBezTo>
                  <a:pt x="107953" y="336118"/>
                  <a:pt x="63438" y="291698"/>
                  <a:pt x="63438" y="236903"/>
                </a:cubicBezTo>
                <a:cubicBezTo>
                  <a:pt x="63438" y="182108"/>
                  <a:pt x="107953" y="137688"/>
                  <a:pt x="162865" y="137688"/>
                </a:cubicBezTo>
                <a:close/>
                <a:moveTo>
                  <a:pt x="409924" y="395"/>
                </a:moveTo>
                <a:cubicBezTo>
                  <a:pt x="414686" y="-832"/>
                  <a:pt x="419756" y="856"/>
                  <a:pt x="422675" y="4691"/>
                </a:cubicBezTo>
                <a:cubicBezTo>
                  <a:pt x="425747" y="8681"/>
                  <a:pt x="426054" y="13897"/>
                  <a:pt x="423750" y="18193"/>
                </a:cubicBezTo>
                <a:cubicBezTo>
                  <a:pt x="405162" y="51333"/>
                  <a:pt x="399631" y="91532"/>
                  <a:pt x="411307" y="130656"/>
                </a:cubicBezTo>
                <a:cubicBezTo>
                  <a:pt x="428051" y="186657"/>
                  <a:pt x="475828" y="224860"/>
                  <a:pt x="530209" y="232532"/>
                </a:cubicBezTo>
                <a:cubicBezTo>
                  <a:pt x="535125" y="233146"/>
                  <a:pt x="539119" y="236674"/>
                  <a:pt x="540348" y="241431"/>
                </a:cubicBezTo>
                <a:cubicBezTo>
                  <a:pt x="541731" y="246187"/>
                  <a:pt x="540041" y="251250"/>
                  <a:pt x="536047" y="254319"/>
                </a:cubicBezTo>
                <a:cubicBezTo>
                  <a:pt x="511468" y="273804"/>
                  <a:pt x="480283" y="285311"/>
                  <a:pt x="446332" y="285311"/>
                </a:cubicBezTo>
                <a:cubicBezTo>
                  <a:pt x="366296" y="285311"/>
                  <a:pt x="301314" y="220564"/>
                  <a:pt x="301314" y="140475"/>
                </a:cubicBezTo>
                <a:cubicBezTo>
                  <a:pt x="301314" y="73120"/>
                  <a:pt x="347400" y="16505"/>
                  <a:pt x="409924" y="39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night-protrait_98071">
            <a:extLst>
              <a:ext uri="{FF2B5EF4-FFF2-40B4-BE49-F238E27FC236}">
                <a16:creationId xmlns:a16="http://schemas.microsoft.com/office/drawing/2014/main" id="{3EBE9345-55CD-253D-CC63-0A2230AF062C}"/>
              </a:ext>
            </a:extLst>
          </p:cNvPr>
          <p:cNvSpPr/>
          <p:nvPr/>
        </p:nvSpPr>
        <p:spPr>
          <a:xfrm flipH="1">
            <a:off x="9665292" y="1549838"/>
            <a:ext cx="1334243" cy="1433053"/>
          </a:xfrm>
          <a:custGeom>
            <a:avLst/>
            <a:gdLst>
              <a:gd name="connsiteX0" fmla="*/ 39768 w 563598"/>
              <a:gd name="connsiteY0" fmla="*/ 128716 h 605336"/>
              <a:gd name="connsiteX1" fmla="*/ 220149 w 563598"/>
              <a:gd name="connsiteY1" fmla="*/ 128716 h 605336"/>
              <a:gd name="connsiteX2" fmla="*/ 245815 w 563598"/>
              <a:gd name="connsiteY2" fmla="*/ 152051 h 605336"/>
              <a:gd name="connsiteX3" fmla="*/ 259867 w 563598"/>
              <a:gd name="connsiteY3" fmla="*/ 354910 h 605336"/>
              <a:gd name="connsiteX4" fmla="*/ 259867 w 563598"/>
              <a:gd name="connsiteY4" fmla="*/ 356628 h 605336"/>
              <a:gd name="connsiteX5" fmla="*/ 435228 w 563598"/>
              <a:gd name="connsiteY5" fmla="*/ 435796 h 605336"/>
              <a:gd name="connsiteX6" fmla="*/ 427485 w 563598"/>
              <a:gd name="connsiteY6" fmla="*/ 411172 h 605336"/>
              <a:gd name="connsiteX7" fmla="*/ 455732 w 563598"/>
              <a:gd name="connsiteY7" fmla="*/ 376670 h 605336"/>
              <a:gd name="connsiteX8" fmla="*/ 456162 w 563598"/>
              <a:gd name="connsiteY8" fmla="*/ 376241 h 605336"/>
              <a:gd name="connsiteX9" fmla="*/ 493730 w 563598"/>
              <a:gd name="connsiteY9" fmla="*/ 349040 h 605336"/>
              <a:gd name="connsiteX10" fmla="*/ 533018 w 563598"/>
              <a:gd name="connsiteY10" fmla="*/ 388409 h 605336"/>
              <a:gd name="connsiteX11" fmla="*/ 554669 w 563598"/>
              <a:gd name="connsiteY11" fmla="*/ 388409 h 605336"/>
              <a:gd name="connsiteX12" fmla="*/ 560261 w 563598"/>
              <a:gd name="connsiteY12" fmla="*/ 390127 h 605336"/>
              <a:gd name="connsiteX13" fmla="*/ 562985 w 563598"/>
              <a:gd name="connsiteY13" fmla="*/ 400006 h 605336"/>
              <a:gd name="connsiteX14" fmla="*/ 553809 w 563598"/>
              <a:gd name="connsiteY14" fmla="*/ 424200 h 605336"/>
              <a:gd name="connsiteX15" fmla="*/ 532444 w 563598"/>
              <a:gd name="connsiteY15" fmla="*/ 438945 h 605336"/>
              <a:gd name="connsiteX16" fmla="*/ 522120 w 563598"/>
              <a:gd name="connsiteY16" fmla="*/ 438945 h 605336"/>
              <a:gd name="connsiteX17" fmla="*/ 503767 w 563598"/>
              <a:gd name="connsiteY17" fmla="*/ 457413 h 605336"/>
              <a:gd name="connsiteX18" fmla="*/ 503767 w 563598"/>
              <a:gd name="connsiteY18" fmla="*/ 492917 h 605336"/>
              <a:gd name="connsiteX19" fmla="*/ 481542 w 563598"/>
              <a:gd name="connsiteY19" fmla="*/ 537583 h 605336"/>
              <a:gd name="connsiteX20" fmla="*/ 481542 w 563598"/>
              <a:gd name="connsiteY20" fmla="*/ 581247 h 605336"/>
              <a:gd name="connsiteX21" fmla="*/ 493586 w 563598"/>
              <a:gd name="connsiteY21" fmla="*/ 581247 h 605336"/>
              <a:gd name="connsiteX22" fmla="*/ 505631 w 563598"/>
              <a:gd name="connsiteY22" fmla="*/ 593702 h 605336"/>
              <a:gd name="connsiteX23" fmla="*/ 493156 w 563598"/>
              <a:gd name="connsiteY23" fmla="*/ 605298 h 605336"/>
              <a:gd name="connsiteX24" fmla="*/ 469497 w 563598"/>
              <a:gd name="connsiteY24" fmla="*/ 605298 h 605336"/>
              <a:gd name="connsiteX25" fmla="*/ 457453 w 563598"/>
              <a:gd name="connsiteY25" fmla="*/ 593273 h 605336"/>
              <a:gd name="connsiteX26" fmla="*/ 457453 w 563598"/>
              <a:gd name="connsiteY26" fmla="*/ 550038 h 605336"/>
              <a:gd name="connsiteX27" fmla="*/ 406264 w 563598"/>
              <a:gd name="connsiteY27" fmla="*/ 573373 h 605336"/>
              <a:gd name="connsiteX28" fmla="*/ 402536 w 563598"/>
              <a:gd name="connsiteY28" fmla="*/ 581247 h 605336"/>
              <a:gd name="connsiteX29" fmla="*/ 427485 w 563598"/>
              <a:gd name="connsiteY29" fmla="*/ 581247 h 605336"/>
              <a:gd name="connsiteX30" fmla="*/ 439530 w 563598"/>
              <a:gd name="connsiteY30" fmla="*/ 593702 h 605336"/>
              <a:gd name="connsiteX31" fmla="*/ 426912 w 563598"/>
              <a:gd name="connsiteY31" fmla="*/ 605298 h 605336"/>
              <a:gd name="connsiteX32" fmla="*/ 361384 w 563598"/>
              <a:gd name="connsiteY32" fmla="*/ 605298 h 605336"/>
              <a:gd name="connsiteX33" fmla="*/ 317221 w 563598"/>
              <a:gd name="connsiteY33" fmla="*/ 575521 h 605336"/>
              <a:gd name="connsiteX34" fmla="*/ 287683 w 563598"/>
              <a:gd name="connsiteY34" fmla="*/ 512673 h 605336"/>
              <a:gd name="connsiteX35" fmla="*/ 301018 w 563598"/>
              <a:gd name="connsiteY35" fmla="*/ 502222 h 605336"/>
              <a:gd name="connsiteX36" fmla="*/ 311486 w 563598"/>
              <a:gd name="connsiteY36" fmla="*/ 515680 h 605336"/>
              <a:gd name="connsiteX37" fmla="*/ 315500 w 563598"/>
              <a:gd name="connsiteY37" fmla="*/ 543166 h 605336"/>
              <a:gd name="connsiteX38" fmla="*/ 356079 w 563598"/>
              <a:gd name="connsiteY38" fmla="*/ 492917 h 605336"/>
              <a:gd name="connsiteX39" fmla="*/ 410566 w 563598"/>
              <a:gd name="connsiteY39" fmla="*/ 468580 h 605336"/>
              <a:gd name="connsiteX40" fmla="*/ 426338 w 563598"/>
              <a:gd name="connsiteY40" fmla="*/ 458845 h 605336"/>
              <a:gd name="connsiteX41" fmla="*/ 247535 w 563598"/>
              <a:gd name="connsiteY41" fmla="*/ 378102 h 605336"/>
              <a:gd name="connsiteX42" fmla="*/ 236495 w 563598"/>
              <a:gd name="connsiteY42" fmla="*/ 381538 h 605336"/>
              <a:gd name="connsiteX43" fmla="*/ 209825 w 563598"/>
              <a:gd name="connsiteY43" fmla="*/ 358346 h 605336"/>
              <a:gd name="connsiteX44" fmla="*/ 200791 w 563598"/>
              <a:gd name="connsiteY44" fmla="*/ 227067 h 605336"/>
              <a:gd name="connsiteX45" fmla="*/ 200218 w 563598"/>
              <a:gd name="connsiteY45" fmla="*/ 575378 h 605336"/>
              <a:gd name="connsiteX46" fmla="*/ 168816 w 563598"/>
              <a:gd name="connsiteY46" fmla="*/ 605298 h 605336"/>
              <a:gd name="connsiteX47" fmla="*/ 140139 w 563598"/>
              <a:gd name="connsiteY47" fmla="*/ 574519 h 605336"/>
              <a:gd name="connsiteX48" fmla="*/ 140139 w 563598"/>
              <a:gd name="connsiteY48" fmla="*/ 386262 h 605336"/>
              <a:gd name="connsiteX49" fmla="*/ 130102 w 563598"/>
              <a:gd name="connsiteY49" fmla="*/ 376241 h 605336"/>
              <a:gd name="connsiteX50" fmla="*/ 120208 w 563598"/>
              <a:gd name="connsiteY50" fmla="*/ 386262 h 605336"/>
              <a:gd name="connsiteX51" fmla="*/ 120208 w 563598"/>
              <a:gd name="connsiteY51" fmla="*/ 575378 h 605336"/>
              <a:gd name="connsiteX52" fmla="*/ 88663 w 563598"/>
              <a:gd name="connsiteY52" fmla="*/ 605298 h 605336"/>
              <a:gd name="connsiteX53" fmla="*/ 59986 w 563598"/>
              <a:gd name="connsiteY53" fmla="*/ 574519 h 605336"/>
              <a:gd name="connsiteX54" fmla="*/ 59556 w 563598"/>
              <a:gd name="connsiteY54" fmla="*/ 220768 h 605336"/>
              <a:gd name="connsiteX55" fmla="*/ 50092 w 563598"/>
              <a:gd name="connsiteY55" fmla="*/ 358346 h 605336"/>
              <a:gd name="connsiteX56" fmla="*/ 23279 w 563598"/>
              <a:gd name="connsiteY56" fmla="*/ 381538 h 605336"/>
              <a:gd name="connsiteX57" fmla="*/ 50 w 563598"/>
              <a:gd name="connsiteY57" fmla="*/ 354910 h 605336"/>
              <a:gd name="connsiteX58" fmla="*/ 14102 w 563598"/>
              <a:gd name="connsiteY58" fmla="*/ 152051 h 605336"/>
              <a:gd name="connsiteX59" fmla="*/ 39768 w 563598"/>
              <a:gd name="connsiteY59" fmla="*/ 128716 h 605336"/>
              <a:gd name="connsiteX60" fmla="*/ 129948 w 563598"/>
              <a:gd name="connsiteY60" fmla="*/ 0 h 605336"/>
              <a:gd name="connsiteX61" fmla="*/ 184425 w 563598"/>
              <a:gd name="connsiteY61" fmla="*/ 54336 h 605336"/>
              <a:gd name="connsiteX62" fmla="*/ 129948 w 563598"/>
              <a:gd name="connsiteY62" fmla="*/ 108672 h 605336"/>
              <a:gd name="connsiteX63" fmla="*/ 75471 w 563598"/>
              <a:gd name="connsiteY63" fmla="*/ 54336 h 605336"/>
              <a:gd name="connsiteX64" fmla="*/ 129948 w 563598"/>
              <a:gd name="connsiteY64" fmla="*/ 0 h 60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63598" h="605336">
                <a:moveTo>
                  <a:pt x="39768" y="128716"/>
                </a:moveTo>
                <a:lnTo>
                  <a:pt x="220149" y="128716"/>
                </a:lnTo>
                <a:cubicBezTo>
                  <a:pt x="233483" y="128429"/>
                  <a:pt x="244811" y="138594"/>
                  <a:pt x="245815" y="152051"/>
                </a:cubicBezTo>
                <a:lnTo>
                  <a:pt x="259867" y="354910"/>
                </a:lnTo>
                <a:cubicBezTo>
                  <a:pt x="259867" y="355482"/>
                  <a:pt x="259867" y="356055"/>
                  <a:pt x="259867" y="356628"/>
                </a:cubicBezTo>
                <a:cubicBezTo>
                  <a:pt x="302882" y="385260"/>
                  <a:pt x="381602" y="429353"/>
                  <a:pt x="435228" y="435796"/>
                </a:cubicBezTo>
                <a:cubicBezTo>
                  <a:pt x="428202" y="429926"/>
                  <a:pt x="424761" y="420334"/>
                  <a:pt x="427485" y="411172"/>
                </a:cubicBezTo>
                <a:cubicBezTo>
                  <a:pt x="429923" y="402726"/>
                  <a:pt x="445839" y="386262"/>
                  <a:pt x="455732" y="376670"/>
                </a:cubicBezTo>
                <a:cubicBezTo>
                  <a:pt x="455876" y="376527"/>
                  <a:pt x="456019" y="376384"/>
                  <a:pt x="456162" y="376241"/>
                </a:cubicBezTo>
                <a:cubicBezTo>
                  <a:pt x="461324" y="360493"/>
                  <a:pt x="476093" y="349040"/>
                  <a:pt x="493730" y="349040"/>
                </a:cubicBezTo>
                <a:cubicBezTo>
                  <a:pt x="515381" y="349040"/>
                  <a:pt x="533018" y="366649"/>
                  <a:pt x="533018" y="388409"/>
                </a:cubicBezTo>
                <a:lnTo>
                  <a:pt x="554669" y="388409"/>
                </a:lnTo>
                <a:cubicBezTo>
                  <a:pt x="556676" y="388409"/>
                  <a:pt x="558684" y="388982"/>
                  <a:pt x="560261" y="390127"/>
                </a:cubicBezTo>
                <a:cubicBezTo>
                  <a:pt x="563272" y="392561"/>
                  <a:pt x="564419" y="396570"/>
                  <a:pt x="562985" y="400006"/>
                </a:cubicBezTo>
                <a:lnTo>
                  <a:pt x="553809" y="424200"/>
                </a:lnTo>
                <a:cubicBezTo>
                  <a:pt x="550511" y="433076"/>
                  <a:pt x="541907" y="438945"/>
                  <a:pt x="532444" y="438945"/>
                </a:cubicBezTo>
                <a:lnTo>
                  <a:pt x="522120" y="438945"/>
                </a:lnTo>
                <a:cubicBezTo>
                  <a:pt x="511940" y="438945"/>
                  <a:pt x="503767" y="447249"/>
                  <a:pt x="503767" y="457413"/>
                </a:cubicBezTo>
                <a:lnTo>
                  <a:pt x="503767" y="492917"/>
                </a:lnTo>
                <a:cubicBezTo>
                  <a:pt x="503767" y="510669"/>
                  <a:pt x="495307" y="527132"/>
                  <a:pt x="481542" y="537583"/>
                </a:cubicBezTo>
                <a:lnTo>
                  <a:pt x="481542" y="581247"/>
                </a:lnTo>
                <a:lnTo>
                  <a:pt x="493586" y="581247"/>
                </a:lnTo>
                <a:cubicBezTo>
                  <a:pt x="500469" y="581247"/>
                  <a:pt x="505918" y="586831"/>
                  <a:pt x="505631" y="593702"/>
                </a:cubicBezTo>
                <a:cubicBezTo>
                  <a:pt x="505487" y="600288"/>
                  <a:pt x="499752" y="605298"/>
                  <a:pt x="493156" y="605298"/>
                </a:cubicBezTo>
                <a:lnTo>
                  <a:pt x="469497" y="605298"/>
                </a:lnTo>
                <a:cubicBezTo>
                  <a:pt x="462902" y="605298"/>
                  <a:pt x="457453" y="600001"/>
                  <a:pt x="457453" y="593273"/>
                </a:cubicBezTo>
                <a:lnTo>
                  <a:pt x="457453" y="550038"/>
                </a:lnTo>
                <a:lnTo>
                  <a:pt x="406264" y="573373"/>
                </a:lnTo>
                <a:cubicBezTo>
                  <a:pt x="405260" y="576093"/>
                  <a:pt x="404113" y="578813"/>
                  <a:pt x="402536" y="581247"/>
                </a:cubicBezTo>
                <a:lnTo>
                  <a:pt x="427485" y="581247"/>
                </a:lnTo>
                <a:cubicBezTo>
                  <a:pt x="434224" y="581247"/>
                  <a:pt x="439673" y="586831"/>
                  <a:pt x="439530" y="593702"/>
                </a:cubicBezTo>
                <a:cubicBezTo>
                  <a:pt x="439243" y="600288"/>
                  <a:pt x="433507" y="605298"/>
                  <a:pt x="426912" y="605298"/>
                </a:cubicBezTo>
                <a:lnTo>
                  <a:pt x="361384" y="605298"/>
                </a:lnTo>
                <a:cubicBezTo>
                  <a:pt x="341453" y="605298"/>
                  <a:pt x="324247" y="592986"/>
                  <a:pt x="317221" y="575521"/>
                </a:cubicBezTo>
                <a:cubicBezTo>
                  <a:pt x="289117" y="564784"/>
                  <a:pt x="285389" y="530425"/>
                  <a:pt x="287683" y="512673"/>
                </a:cubicBezTo>
                <a:cubicBezTo>
                  <a:pt x="288544" y="506088"/>
                  <a:pt x="294423" y="501363"/>
                  <a:pt x="301018" y="502222"/>
                </a:cubicBezTo>
                <a:cubicBezTo>
                  <a:pt x="307614" y="503081"/>
                  <a:pt x="312346" y="509094"/>
                  <a:pt x="311486" y="515680"/>
                </a:cubicBezTo>
                <a:cubicBezTo>
                  <a:pt x="311342" y="516538"/>
                  <a:pt x="309622" y="532000"/>
                  <a:pt x="315500" y="543166"/>
                </a:cubicBezTo>
                <a:cubicBezTo>
                  <a:pt x="320089" y="521263"/>
                  <a:pt x="335001" y="502366"/>
                  <a:pt x="356079" y="492917"/>
                </a:cubicBezTo>
                <a:lnTo>
                  <a:pt x="410566" y="468580"/>
                </a:lnTo>
                <a:cubicBezTo>
                  <a:pt x="416301" y="466003"/>
                  <a:pt x="421606" y="462710"/>
                  <a:pt x="426338" y="458845"/>
                </a:cubicBezTo>
                <a:cubicBezTo>
                  <a:pt x="374862" y="451830"/>
                  <a:pt x="287397" y="403871"/>
                  <a:pt x="247535" y="378102"/>
                </a:cubicBezTo>
                <a:cubicBezTo>
                  <a:pt x="244381" y="380106"/>
                  <a:pt x="240653" y="381251"/>
                  <a:pt x="236495" y="381538"/>
                </a:cubicBezTo>
                <a:cubicBezTo>
                  <a:pt x="222586" y="382540"/>
                  <a:pt x="210828" y="371946"/>
                  <a:pt x="209825" y="358346"/>
                </a:cubicBezTo>
                <a:lnTo>
                  <a:pt x="200791" y="227067"/>
                </a:lnTo>
                <a:lnTo>
                  <a:pt x="200218" y="575378"/>
                </a:lnTo>
                <a:cubicBezTo>
                  <a:pt x="200218" y="592414"/>
                  <a:pt x="186023" y="606157"/>
                  <a:pt x="168816" y="605298"/>
                </a:cubicBezTo>
                <a:cubicBezTo>
                  <a:pt x="152614" y="604582"/>
                  <a:pt x="140139" y="590553"/>
                  <a:pt x="140139" y="574519"/>
                </a:cubicBezTo>
                <a:lnTo>
                  <a:pt x="140139" y="386262"/>
                </a:lnTo>
                <a:cubicBezTo>
                  <a:pt x="140139" y="380822"/>
                  <a:pt x="135694" y="376241"/>
                  <a:pt x="130102" y="376241"/>
                </a:cubicBezTo>
                <a:cubicBezTo>
                  <a:pt x="124653" y="376241"/>
                  <a:pt x="120208" y="380822"/>
                  <a:pt x="120208" y="386262"/>
                </a:cubicBezTo>
                <a:lnTo>
                  <a:pt x="120208" y="575378"/>
                </a:lnTo>
                <a:cubicBezTo>
                  <a:pt x="120208" y="592414"/>
                  <a:pt x="105870" y="606157"/>
                  <a:pt x="88663" y="605298"/>
                </a:cubicBezTo>
                <a:cubicBezTo>
                  <a:pt x="72460" y="604582"/>
                  <a:pt x="59986" y="590553"/>
                  <a:pt x="59986" y="574519"/>
                </a:cubicBezTo>
                <a:lnTo>
                  <a:pt x="59556" y="220768"/>
                </a:lnTo>
                <a:lnTo>
                  <a:pt x="50092" y="358346"/>
                </a:lnTo>
                <a:cubicBezTo>
                  <a:pt x="49088" y="371946"/>
                  <a:pt x="37331" y="382540"/>
                  <a:pt x="23279" y="381538"/>
                </a:cubicBezTo>
                <a:cubicBezTo>
                  <a:pt x="9514" y="380679"/>
                  <a:pt x="-810" y="368653"/>
                  <a:pt x="50" y="354910"/>
                </a:cubicBezTo>
                <a:lnTo>
                  <a:pt x="14102" y="152051"/>
                </a:lnTo>
                <a:cubicBezTo>
                  <a:pt x="14962" y="138594"/>
                  <a:pt x="26433" y="128429"/>
                  <a:pt x="39768" y="128716"/>
                </a:cubicBezTo>
                <a:close/>
                <a:moveTo>
                  <a:pt x="129948" y="0"/>
                </a:moveTo>
                <a:cubicBezTo>
                  <a:pt x="160035" y="0"/>
                  <a:pt x="184425" y="24327"/>
                  <a:pt x="184425" y="54336"/>
                </a:cubicBezTo>
                <a:cubicBezTo>
                  <a:pt x="184425" y="84345"/>
                  <a:pt x="160035" y="108672"/>
                  <a:pt x="129948" y="108672"/>
                </a:cubicBezTo>
                <a:cubicBezTo>
                  <a:pt x="99861" y="108672"/>
                  <a:pt x="75471" y="84345"/>
                  <a:pt x="75471" y="54336"/>
                </a:cubicBezTo>
                <a:cubicBezTo>
                  <a:pt x="75471" y="24327"/>
                  <a:pt x="99861" y="0"/>
                  <a:pt x="129948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night-protrait_98071">
            <a:extLst>
              <a:ext uri="{FF2B5EF4-FFF2-40B4-BE49-F238E27FC236}">
                <a16:creationId xmlns:a16="http://schemas.microsoft.com/office/drawing/2014/main" id="{A063DFE7-A75A-DEC7-2AA8-DA38337A7C8C}"/>
              </a:ext>
            </a:extLst>
          </p:cNvPr>
          <p:cNvSpPr/>
          <p:nvPr/>
        </p:nvSpPr>
        <p:spPr>
          <a:xfrm flipH="1">
            <a:off x="4033420" y="5214579"/>
            <a:ext cx="1664673" cy="1160213"/>
          </a:xfrm>
          <a:custGeom>
            <a:avLst/>
            <a:gdLst>
              <a:gd name="T0" fmla="*/ 422 w 431"/>
              <a:gd name="T1" fmla="*/ 178 h 317"/>
              <a:gd name="T2" fmla="*/ 397 w 431"/>
              <a:gd name="T3" fmla="*/ 95 h 317"/>
              <a:gd name="T4" fmla="*/ 400 w 431"/>
              <a:gd name="T5" fmla="*/ 59 h 317"/>
              <a:gd name="T6" fmla="*/ 200 w 431"/>
              <a:gd name="T7" fmla="*/ 0 h 317"/>
              <a:gd name="T8" fmla="*/ 0 w 431"/>
              <a:gd name="T9" fmla="*/ 54 h 317"/>
              <a:gd name="T10" fmla="*/ 83 w 431"/>
              <a:gd name="T11" fmla="*/ 233 h 317"/>
              <a:gd name="T12" fmla="*/ 206 w 431"/>
              <a:gd name="T13" fmla="*/ 317 h 317"/>
              <a:gd name="T14" fmla="*/ 355 w 431"/>
              <a:gd name="T15" fmla="*/ 238 h 317"/>
              <a:gd name="T16" fmla="*/ 364 w 431"/>
              <a:gd name="T17" fmla="*/ 236 h 317"/>
              <a:gd name="T18" fmla="*/ 88 w 431"/>
              <a:gd name="T19" fmla="*/ 248 h 317"/>
              <a:gd name="T20" fmla="*/ 129 w 431"/>
              <a:gd name="T21" fmla="*/ 300 h 317"/>
              <a:gd name="T22" fmla="*/ 39 w 431"/>
              <a:gd name="T23" fmla="*/ 114 h 317"/>
              <a:gd name="T24" fmla="*/ 191 w 431"/>
              <a:gd name="T25" fmla="*/ 249 h 317"/>
              <a:gd name="T26" fmla="*/ 323 w 431"/>
              <a:gd name="T27" fmla="*/ 90 h 317"/>
              <a:gd name="T28" fmla="*/ 307 w 431"/>
              <a:gd name="T29" fmla="*/ 94 h 317"/>
              <a:gd name="T30" fmla="*/ 291 w 431"/>
              <a:gd name="T31" fmla="*/ 96 h 317"/>
              <a:gd name="T32" fmla="*/ 274 w 431"/>
              <a:gd name="T33" fmla="*/ 98 h 317"/>
              <a:gd name="T34" fmla="*/ 257 w 431"/>
              <a:gd name="T35" fmla="*/ 100 h 317"/>
              <a:gd name="T36" fmla="*/ 239 w 431"/>
              <a:gd name="T37" fmla="*/ 101 h 317"/>
              <a:gd name="T38" fmla="*/ 220 w 431"/>
              <a:gd name="T39" fmla="*/ 102 h 317"/>
              <a:gd name="T40" fmla="*/ 180 w 431"/>
              <a:gd name="T41" fmla="*/ 102 h 317"/>
              <a:gd name="T42" fmla="*/ 161 w 431"/>
              <a:gd name="T43" fmla="*/ 101 h 317"/>
              <a:gd name="T44" fmla="*/ 143 w 431"/>
              <a:gd name="T45" fmla="*/ 100 h 317"/>
              <a:gd name="T46" fmla="*/ 126 w 431"/>
              <a:gd name="T47" fmla="*/ 98 h 317"/>
              <a:gd name="T48" fmla="*/ 109 w 431"/>
              <a:gd name="T49" fmla="*/ 96 h 317"/>
              <a:gd name="T50" fmla="*/ 93 w 431"/>
              <a:gd name="T51" fmla="*/ 94 h 317"/>
              <a:gd name="T52" fmla="*/ 77 w 431"/>
              <a:gd name="T53" fmla="*/ 90 h 317"/>
              <a:gd name="T54" fmla="*/ 26 w 431"/>
              <a:gd name="T55" fmla="*/ 73 h 317"/>
              <a:gd name="T56" fmla="*/ 22 w 431"/>
              <a:gd name="T57" fmla="*/ 70 h 317"/>
              <a:gd name="T58" fmla="*/ 18 w 431"/>
              <a:gd name="T59" fmla="*/ 67 h 317"/>
              <a:gd name="T60" fmla="*/ 14 w 431"/>
              <a:gd name="T61" fmla="*/ 59 h 317"/>
              <a:gd name="T62" fmla="*/ 200 w 431"/>
              <a:gd name="T63" fmla="*/ 13 h 317"/>
              <a:gd name="T64" fmla="*/ 386 w 431"/>
              <a:gd name="T65" fmla="*/ 60 h 317"/>
              <a:gd name="T66" fmla="*/ 380 w 431"/>
              <a:gd name="T67" fmla="*/ 68 h 317"/>
              <a:gd name="T68" fmla="*/ 374 w 431"/>
              <a:gd name="T69" fmla="*/ 73 h 317"/>
              <a:gd name="T70" fmla="*/ 325 w 431"/>
              <a:gd name="T71" fmla="*/ 90 h 317"/>
              <a:gd name="T72" fmla="*/ 357 w 431"/>
              <a:gd name="T73" fmla="*/ 218 h 317"/>
              <a:gd name="T74" fmla="*/ 393 w 431"/>
              <a:gd name="T75" fmla="*/ 115 h 317"/>
              <a:gd name="T76" fmla="*/ 404 w 431"/>
              <a:gd name="T77" fmla="*/ 172 h 317"/>
              <a:gd name="T78" fmla="*/ 361 w 431"/>
              <a:gd name="T79" fmla="*/ 227 h 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31" h="317">
                <a:moveTo>
                  <a:pt x="364" y="236"/>
                </a:moveTo>
                <a:cubicBezTo>
                  <a:pt x="389" y="228"/>
                  <a:pt x="411" y="206"/>
                  <a:pt x="422" y="178"/>
                </a:cubicBezTo>
                <a:cubicBezTo>
                  <a:pt x="431" y="155"/>
                  <a:pt x="431" y="132"/>
                  <a:pt x="421" y="117"/>
                </a:cubicBezTo>
                <a:cubicBezTo>
                  <a:pt x="414" y="107"/>
                  <a:pt x="406" y="99"/>
                  <a:pt x="397" y="95"/>
                </a:cubicBezTo>
                <a:cubicBezTo>
                  <a:pt x="399" y="84"/>
                  <a:pt x="400" y="73"/>
                  <a:pt x="400" y="61"/>
                </a:cubicBezTo>
                <a:lnTo>
                  <a:pt x="400" y="59"/>
                </a:lnTo>
                <a:cubicBezTo>
                  <a:pt x="400" y="59"/>
                  <a:pt x="400" y="58"/>
                  <a:pt x="400" y="58"/>
                </a:cubicBezTo>
                <a:cubicBezTo>
                  <a:pt x="400" y="20"/>
                  <a:pt x="297" y="0"/>
                  <a:pt x="200" y="0"/>
                </a:cubicBezTo>
                <a:cubicBezTo>
                  <a:pt x="106" y="0"/>
                  <a:pt x="7" y="19"/>
                  <a:pt x="1" y="54"/>
                </a:cubicBezTo>
                <a:lnTo>
                  <a:pt x="0" y="54"/>
                </a:lnTo>
                <a:lnTo>
                  <a:pt x="0" y="61"/>
                </a:lnTo>
                <a:cubicBezTo>
                  <a:pt x="0" y="132"/>
                  <a:pt x="33" y="194"/>
                  <a:pt x="83" y="233"/>
                </a:cubicBezTo>
                <a:cubicBezTo>
                  <a:pt x="33" y="241"/>
                  <a:pt x="0" y="255"/>
                  <a:pt x="0" y="270"/>
                </a:cubicBezTo>
                <a:cubicBezTo>
                  <a:pt x="0" y="296"/>
                  <a:pt x="92" y="317"/>
                  <a:pt x="206" y="317"/>
                </a:cubicBezTo>
                <a:cubicBezTo>
                  <a:pt x="320" y="317"/>
                  <a:pt x="412" y="296"/>
                  <a:pt x="412" y="270"/>
                </a:cubicBezTo>
                <a:cubicBezTo>
                  <a:pt x="412" y="258"/>
                  <a:pt x="390" y="246"/>
                  <a:pt x="355" y="238"/>
                </a:cubicBezTo>
                <a:cubicBezTo>
                  <a:pt x="358" y="237"/>
                  <a:pt x="360" y="237"/>
                  <a:pt x="363" y="236"/>
                </a:cubicBezTo>
                <a:lnTo>
                  <a:pt x="364" y="236"/>
                </a:lnTo>
                <a:close/>
                <a:moveTo>
                  <a:pt x="53" y="270"/>
                </a:moveTo>
                <a:cubicBezTo>
                  <a:pt x="53" y="262"/>
                  <a:pt x="66" y="254"/>
                  <a:pt x="88" y="248"/>
                </a:cubicBezTo>
                <a:cubicBezTo>
                  <a:pt x="78" y="254"/>
                  <a:pt x="73" y="260"/>
                  <a:pt x="73" y="267"/>
                </a:cubicBezTo>
                <a:cubicBezTo>
                  <a:pt x="73" y="280"/>
                  <a:pt x="95" y="292"/>
                  <a:pt x="129" y="300"/>
                </a:cubicBezTo>
                <a:cubicBezTo>
                  <a:pt x="84" y="294"/>
                  <a:pt x="53" y="283"/>
                  <a:pt x="53" y="270"/>
                </a:cubicBezTo>
                <a:close/>
                <a:moveTo>
                  <a:pt x="39" y="114"/>
                </a:moveTo>
                <a:cubicBezTo>
                  <a:pt x="48" y="117"/>
                  <a:pt x="57" y="120"/>
                  <a:pt x="67" y="121"/>
                </a:cubicBezTo>
                <a:cubicBezTo>
                  <a:pt x="88" y="176"/>
                  <a:pt x="133" y="222"/>
                  <a:pt x="191" y="249"/>
                </a:cubicBezTo>
                <a:cubicBezTo>
                  <a:pt x="117" y="245"/>
                  <a:pt x="55" y="189"/>
                  <a:pt x="39" y="114"/>
                </a:cubicBezTo>
                <a:close/>
                <a:moveTo>
                  <a:pt x="323" y="90"/>
                </a:moveTo>
                <a:cubicBezTo>
                  <a:pt x="320" y="91"/>
                  <a:pt x="316" y="92"/>
                  <a:pt x="313" y="93"/>
                </a:cubicBezTo>
                <a:cubicBezTo>
                  <a:pt x="311" y="93"/>
                  <a:pt x="309" y="93"/>
                  <a:pt x="307" y="94"/>
                </a:cubicBezTo>
                <a:cubicBezTo>
                  <a:pt x="305" y="94"/>
                  <a:pt x="302" y="94"/>
                  <a:pt x="299" y="95"/>
                </a:cubicBezTo>
                <a:cubicBezTo>
                  <a:pt x="297" y="95"/>
                  <a:pt x="294" y="96"/>
                  <a:pt x="291" y="96"/>
                </a:cubicBezTo>
                <a:cubicBezTo>
                  <a:pt x="289" y="96"/>
                  <a:pt x="287" y="97"/>
                  <a:pt x="285" y="97"/>
                </a:cubicBezTo>
                <a:cubicBezTo>
                  <a:pt x="281" y="97"/>
                  <a:pt x="278" y="98"/>
                  <a:pt x="274" y="98"/>
                </a:cubicBezTo>
                <a:cubicBezTo>
                  <a:pt x="273" y="99"/>
                  <a:pt x="271" y="99"/>
                  <a:pt x="269" y="99"/>
                </a:cubicBezTo>
                <a:cubicBezTo>
                  <a:pt x="265" y="99"/>
                  <a:pt x="261" y="100"/>
                  <a:pt x="257" y="100"/>
                </a:cubicBezTo>
                <a:cubicBezTo>
                  <a:pt x="255" y="100"/>
                  <a:pt x="253" y="100"/>
                  <a:pt x="251" y="100"/>
                </a:cubicBezTo>
                <a:cubicBezTo>
                  <a:pt x="247" y="101"/>
                  <a:pt x="243" y="101"/>
                  <a:pt x="239" y="101"/>
                </a:cubicBezTo>
                <a:cubicBezTo>
                  <a:pt x="236" y="101"/>
                  <a:pt x="233" y="101"/>
                  <a:pt x="231" y="102"/>
                </a:cubicBezTo>
                <a:cubicBezTo>
                  <a:pt x="227" y="102"/>
                  <a:pt x="224" y="102"/>
                  <a:pt x="220" y="102"/>
                </a:cubicBezTo>
                <a:cubicBezTo>
                  <a:pt x="214" y="102"/>
                  <a:pt x="207" y="102"/>
                  <a:pt x="200" y="102"/>
                </a:cubicBezTo>
                <a:cubicBezTo>
                  <a:pt x="193" y="102"/>
                  <a:pt x="187" y="102"/>
                  <a:pt x="180" y="102"/>
                </a:cubicBezTo>
                <a:cubicBezTo>
                  <a:pt x="176" y="102"/>
                  <a:pt x="173" y="102"/>
                  <a:pt x="169" y="102"/>
                </a:cubicBezTo>
                <a:cubicBezTo>
                  <a:pt x="167" y="101"/>
                  <a:pt x="164" y="101"/>
                  <a:pt x="161" y="101"/>
                </a:cubicBezTo>
                <a:cubicBezTo>
                  <a:pt x="157" y="101"/>
                  <a:pt x="153" y="101"/>
                  <a:pt x="149" y="100"/>
                </a:cubicBezTo>
                <a:cubicBezTo>
                  <a:pt x="147" y="100"/>
                  <a:pt x="145" y="100"/>
                  <a:pt x="143" y="100"/>
                </a:cubicBezTo>
                <a:cubicBezTo>
                  <a:pt x="139" y="100"/>
                  <a:pt x="135" y="99"/>
                  <a:pt x="131" y="99"/>
                </a:cubicBezTo>
                <a:cubicBezTo>
                  <a:pt x="129" y="99"/>
                  <a:pt x="128" y="99"/>
                  <a:pt x="126" y="98"/>
                </a:cubicBezTo>
                <a:cubicBezTo>
                  <a:pt x="122" y="98"/>
                  <a:pt x="119" y="97"/>
                  <a:pt x="115" y="97"/>
                </a:cubicBezTo>
                <a:cubicBezTo>
                  <a:pt x="113" y="97"/>
                  <a:pt x="111" y="96"/>
                  <a:pt x="109" y="96"/>
                </a:cubicBezTo>
                <a:cubicBezTo>
                  <a:pt x="106" y="96"/>
                  <a:pt x="103" y="95"/>
                  <a:pt x="101" y="95"/>
                </a:cubicBezTo>
                <a:cubicBezTo>
                  <a:pt x="98" y="94"/>
                  <a:pt x="95" y="94"/>
                  <a:pt x="93" y="94"/>
                </a:cubicBezTo>
                <a:cubicBezTo>
                  <a:pt x="91" y="93"/>
                  <a:pt x="89" y="93"/>
                  <a:pt x="87" y="93"/>
                </a:cubicBezTo>
                <a:cubicBezTo>
                  <a:pt x="84" y="92"/>
                  <a:pt x="80" y="91"/>
                  <a:pt x="77" y="90"/>
                </a:cubicBezTo>
                <a:cubicBezTo>
                  <a:pt x="76" y="90"/>
                  <a:pt x="76" y="90"/>
                  <a:pt x="75" y="90"/>
                </a:cubicBezTo>
                <a:cubicBezTo>
                  <a:pt x="53" y="85"/>
                  <a:pt x="37" y="79"/>
                  <a:pt x="26" y="73"/>
                </a:cubicBezTo>
                <a:cubicBezTo>
                  <a:pt x="26" y="73"/>
                  <a:pt x="26" y="73"/>
                  <a:pt x="26" y="73"/>
                </a:cubicBezTo>
                <a:cubicBezTo>
                  <a:pt x="25" y="72"/>
                  <a:pt x="23" y="71"/>
                  <a:pt x="22" y="70"/>
                </a:cubicBezTo>
                <a:cubicBezTo>
                  <a:pt x="21" y="69"/>
                  <a:pt x="20" y="69"/>
                  <a:pt x="20" y="68"/>
                </a:cubicBezTo>
                <a:cubicBezTo>
                  <a:pt x="19" y="68"/>
                  <a:pt x="19" y="67"/>
                  <a:pt x="18" y="67"/>
                </a:cubicBezTo>
                <a:cubicBezTo>
                  <a:pt x="16" y="64"/>
                  <a:pt x="14" y="62"/>
                  <a:pt x="14" y="60"/>
                </a:cubicBezTo>
                <a:lnTo>
                  <a:pt x="14" y="59"/>
                </a:lnTo>
                <a:cubicBezTo>
                  <a:pt x="14" y="59"/>
                  <a:pt x="13" y="58"/>
                  <a:pt x="13" y="58"/>
                </a:cubicBezTo>
                <a:cubicBezTo>
                  <a:pt x="13" y="39"/>
                  <a:pt x="84" y="13"/>
                  <a:pt x="200" y="13"/>
                </a:cubicBezTo>
                <a:cubicBezTo>
                  <a:pt x="316" y="13"/>
                  <a:pt x="387" y="39"/>
                  <a:pt x="387" y="58"/>
                </a:cubicBezTo>
                <a:lnTo>
                  <a:pt x="386" y="60"/>
                </a:lnTo>
                <a:cubicBezTo>
                  <a:pt x="386" y="62"/>
                  <a:pt x="384" y="64"/>
                  <a:pt x="382" y="67"/>
                </a:cubicBezTo>
                <a:cubicBezTo>
                  <a:pt x="381" y="67"/>
                  <a:pt x="381" y="68"/>
                  <a:pt x="380" y="68"/>
                </a:cubicBezTo>
                <a:cubicBezTo>
                  <a:pt x="380" y="69"/>
                  <a:pt x="379" y="69"/>
                  <a:pt x="378" y="70"/>
                </a:cubicBezTo>
                <a:cubicBezTo>
                  <a:pt x="377" y="71"/>
                  <a:pt x="375" y="72"/>
                  <a:pt x="374" y="73"/>
                </a:cubicBezTo>
                <a:cubicBezTo>
                  <a:pt x="374" y="73"/>
                  <a:pt x="374" y="73"/>
                  <a:pt x="374" y="73"/>
                </a:cubicBezTo>
                <a:cubicBezTo>
                  <a:pt x="363" y="79"/>
                  <a:pt x="347" y="85"/>
                  <a:pt x="325" y="90"/>
                </a:cubicBezTo>
                <a:cubicBezTo>
                  <a:pt x="324" y="90"/>
                  <a:pt x="324" y="90"/>
                  <a:pt x="323" y="90"/>
                </a:cubicBezTo>
                <a:close/>
                <a:moveTo>
                  <a:pt x="357" y="218"/>
                </a:moveTo>
                <a:cubicBezTo>
                  <a:pt x="348" y="221"/>
                  <a:pt x="339" y="222"/>
                  <a:pt x="330" y="222"/>
                </a:cubicBezTo>
                <a:cubicBezTo>
                  <a:pt x="360" y="194"/>
                  <a:pt x="383" y="157"/>
                  <a:pt x="393" y="115"/>
                </a:cubicBezTo>
                <a:cubicBezTo>
                  <a:pt x="397" y="119"/>
                  <a:pt x="401" y="123"/>
                  <a:pt x="404" y="128"/>
                </a:cubicBezTo>
                <a:cubicBezTo>
                  <a:pt x="411" y="138"/>
                  <a:pt x="410" y="155"/>
                  <a:pt x="404" y="172"/>
                </a:cubicBezTo>
                <a:cubicBezTo>
                  <a:pt x="395" y="194"/>
                  <a:pt x="377" y="212"/>
                  <a:pt x="358" y="218"/>
                </a:cubicBezTo>
                <a:lnTo>
                  <a:pt x="361" y="227"/>
                </a:lnTo>
                <a:lnTo>
                  <a:pt x="357" y="218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F6134D27-85D9-0768-8922-42DEDB5A183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10084037" y="5007847"/>
            <a:ext cx="1345238" cy="1345238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DB3EB153-F2E5-8E4D-BBE1-7B91620FB3D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10462943" y="3332853"/>
            <a:ext cx="1210450" cy="1186574"/>
          </a:xfrm>
          <a:prstGeom prst="rect">
            <a:avLst/>
          </a:prstGeom>
        </p:spPr>
      </p:pic>
      <p:sp>
        <p:nvSpPr>
          <p:cNvPr id="20" name="night-protrait_98071">
            <a:extLst>
              <a:ext uri="{FF2B5EF4-FFF2-40B4-BE49-F238E27FC236}">
                <a16:creationId xmlns:a16="http://schemas.microsoft.com/office/drawing/2014/main" id="{F021A15F-D0B7-9B04-B0D2-FDDE9FAD5192}"/>
              </a:ext>
            </a:extLst>
          </p:cNvPr>
          <p:cNvSpPr/>
          <p:nvPr/>
        </p:nvSpPr>
        <p:spPr>
          <a:xfrm flipH="1">
            <a:off x="2598755" y="3618963"/>
            <a:ext cx="1139942" cy="775758"/>
          </a:xfrm>
          <a:custGeom>
            <a:avLst/>
            <a:gdLst>
              <a:gd name="connsiteX0" fmla="*/ 101120 w 607639"/>
              <a:gd name="connsiteY0" fmla="*/ 395519 h 413513"/>
              <a:gd name="connsiteX1" fmla="*/ 506518 w 607639"/>
              <a:gd name="connsiteY1" fmla="*/ 395519 h 413513"/>
              <a:gd name="connsiteX2" fmla="*/ 506518 w 607639"/>
              <a:gd name="connsiteY2" fmla="*/ 413513 h 413513"/>
              <a:gd name="connsiteX3" fmla="*/ 101120 w 607639"/>
              <a:gd name="connsiteY3" fmla="*/ 413513 h 413513"/>
              <a:gd name="connsiteX4" fmla="*/ 242094 w 607639"/>
              <a:gd name="connsiteY4" fmla="*/ 198272 h 413513"/>
              <a:gd name="connsiteX5" fmla="*/ 267461 w 607639"/>
              <a:gd name="connsiteY5" fmla="*/ 253816 h 413513"/>
              <a:gd name="connsiteX6" fmla="*/ 242094 w 607639"/>
              <a:gd name="connsiteY6" fmla="*/ 309450 h 413513"/>
              <a:gd name="connsiteX7" fmla="*/ 365545 w 607639"/>
              <a:gd name="connsiteY7" fmla="*/ 309450 h 413513"/>
              <a:gd name="connsiteX8" fmla="*/ 340089 w 607639"/>
              <a:gd name="connsiteY8" fmla="*/ 253816 h 413513"/>
              <a:gd name="connsiteX9" fmla="*/ 365545 w 607639"/>
              <a:gd name="connsiteY9" fmla="*/ 198272 h 413513"/>
              <a:gd name="connsiteX10" fmla="*/ 389330 w 607639"/>
              <a:gd name="connsiteY10" fmla="*/ 72329 h 413513"/>
              <a:gd name="connsiteX11" fmla="*/ 403388 w 607639"/>
              <a:gd name="connsiteY11" fmla="*/ 86368 h 413513"/>
              <a:gd name="connsiteX12" fmla="*/ 417445 w 607639"/>
              <a:gd name="connsiteY12" fmla="*/ 72329 h 413513"/>
              <a:gd name="connsiteX13" fmla="*/ 430167 w 607639"/>
              <a:gd name="connsiteY13" fmla="*/ 85035 h 413513"/>
              <a:gd name="connsiteX14" fmla="*/ 416110 w 607639"/>
              <a:gd name="connsiteY14" fmla="*/ 99073 h 413513"/>
              <a:gd name="connsiteX15" fmla="*/ 430167 w 607639"/>
              <a:gd name="connsiteY15" fmla="*/ 113112 h 413513"/>
              <a:gd name="connsiteX16" fmla="*/ 417445 w 607639"/>
              <a:gd name="connsiteY16" fmla="*/ 125818 h 413513"/>
              <a:gd name="connsiteX17" fmla="*/ 403388 w 607639"/>
              <a:gd name="connsiteY17" fmla="*/ 111868 h 413513"/>
              <a:gd name="connsiteX18" fmla="*/ 389330 w 607639"/>
              <a:gd name="connsiteY18" fmla="*/ 125818 h 413513"/>
              <a:gd name="connsiteX19" fmla="*/ 376608 w 607639"/>
              <a:gd name="connsiteY19" fmla="*/ 113112 h 413513"/>
              <a:gd name="connsiteX20" fmla="*/ 390665 w 607639"/>
              <a:gd name="connsiteY20" fmla="*/ 99073 h 413513"/>
              <a:gd name="connsiteX21" fmla="*/ 376608 w 607639"/>
              <a:gd name="connsiteY21" fmla="*/ 85035 h 413513"/>
              <a:gd name="connsiteX22" fmla="*/ 190194 w 607639"/>
              <a:gd name="connsiteY22" fmla="*/ 72329 h 413513"/>
              <a:gd name="connsiteX23" fmla="*/ 204252 w 607639"/>
              <a:gd name="connsiteY23" fmla="*/ 86368 h 413513"/>
              <a:gd name="connsiteX24" fmla="*/ 218220 w 607639"/>
              <a:gd name="connsiteY24" fmla="*/ 72329 h 413513"/>
              <a:gd name="connsiteX25" fmla="*/ 231031 w 607639"/>
              <a:gd name="connsiteY25" fmla="*/ 85035 h 413513"/>
              <a:gd name="connsiteX26" fmla="*/ 216974 w 607639"/>
              <a:gd name="connsiteY26" fmla="*/ 99073 h 413513"/>
              <a:gd name="connsiteX27" fmla="*/ 231031 w 607639"/>
              <a:gd name="connsiteY27" fmla="*/ 113112 h 413513"/>
              <a:gd name="connsiteX28" fmla="*/ 218220 w 607639"/>
              <a:gd name="connsiteY28" fmla="*/ 125818 h 413513"/>
              <a:gd name="connsiteX29" fmla="*/ 204252 w 607639"/>
              <a:gd name="connsiteY29" fmla="*/ 111868 h 413513"/>
              <a:gd name="connsiteX30" fmla="*/ 190194 w 607639"/>
              <a:gd name="connsiteY30" fmla="*/ 125818 h 413513"/>
              <a:gd name="connsiteX31" fmla="*/ 177472 w 607639"/>
              <a:gd name="connsiteY31" fmla="*/ 113112 h 413513"/>
              <a:gd name="connsiteX32" fmla="*/ 191440 w 607639"/>
              <a:gd name="connsiteY32" fmla="*/ 99073 h 413513"/>
              <a:gd name="connsiteX33" fmla="*/ 177472 w 607639"/>
              <a:gd name="connsiteY33" fmla="*/ 85035 h 413513"/>
              <a:gd name="connsiteX34" fmla="*/ 493893 w 607639"/>
              <a:gd name="connsiteY34" fmla="*/ 70283 h 413513"/>
              <a:gd name="connsiteX35" fmla="*/ 511948 w 607639"/>
              <a:gd name="connsiteY35" fmla="*/ 70283 h 413513"/>
              <a:gd name="connsiteX36" fmla="*/ 511948 w 607639"/>
              <a:gd name="connsiteY36" fmla="*/ 90117 h 413513"/>
              <a:gd name="connsiteX37" fmla="*/ 531782 w 607639"/>
              <a:gd name="connsiteY37" fmla="*/ 90117 h 413513"/>
              <a:gd name="connsiteX38" fmla="*/ 531782 w 607639"/>
              <a:gd name="connsiteY38" fmla="*/ 108171 h 413513"/>
              <a:gd name="connsiteX39" fmla="*/ 511948 w 607639"/>
              <a:gd name="connsiteY39" fmla="*/ 108171 h 413513"/>
              <a:gd name="connsiteX40" fmla="*/ 511948 w 607639"/>
              <a:gd name="connsiteY40" fmla="*/ 128005 h 413513"/>
              <a:gd name="connsiteX41" fmla="*/ 493893 w 607639"/>
              <a:gd name="connsiteY41" fmla="*/ 128005 h 413513"/>
              <a:gd name="connsiteX42" fmla="*/ 493893 w 607639"/>
              <a:gd name="connsiteY42" fmla="*/ 108171 h 413513"/>
              <a:gd name="connsiteX43" fmla="*/ 474059 w 607639"/>
              <a:gd name="connsiteY43" fmla="*/ 108171 h 413513"/>
              <a:gd name="connsiteX44" fmla="*/ 474059 w 607639"/>
              <a:gd name="connsiteY44" fmla="*/ 90117 h 413513"/>
              <a:gd name="connsiteX45" fmla="*/ 493893 w 607639"/>
              <a:gd name="connsiteY45" fmla="*/ 90117 h 413513"/>
              <a:gd name="connsiteX46" fmla="*/ 294781 w 607639"/>
              <a:gd name="connsiteY46" fmla="*/ 70283 h 413513"/>
              <a:gd name="connsiteX47" fmla="*/ 312858 w 607639"/>
              <a:gd name="connsiteY47" fmla="*/ 70283 h 413513"/>
              <a:gd name="connsiteX48" fmla="*/ 312858 w 607639"/>
              <a:gd name="connsiteY48" fmla="*/ 90117 h 413513"/>
              <a:gd name="connsiteX49" fmla="*/ 332716 w 607639"/>
              <a:gd name="connsiteY49" fmla="*/ 90117 h 413513"/>
              <a:gd name="connsiteX50" fmla="*/ 332716 w 607639"/>
              <a:gd name="connsiteY50" fmla="*/ 108171 h 413513"/>
              <a:gd name="connsiteX51" fmla="*/ 312858 w 607639"/>
              <a:gd name="connsiteY51" fmla="*/ 108171 h 413513"/>
              <a:gd name="connsiteX52" fmla="*/ 312858 w 607639"/>
              <a:gd name="connsiteY52" fmla="*/ 128005 h 413513"/>
              <a:gd name="connsiteX53" fmla="*/ 294781 w 607639"/>
              <a:gd name="connsiteY53" fmla="*/ 128005 h 413513"/>
              <a:gd name="connsiteX54" fmla="*/ 294781 w 607639"/>
              <a:gd name="connsiteY54" fmla="*/ 108171 h 413513"/>
              <a:gd name="connsiteX55" fmla="*/ 274923 w 607639"/>
              <a:gd name="connsiteY55" fmla="*/ 108171 h 413513"/>
              <a:gd name="connsiteX56" fmla="*/ 274923 w 607639"/>
              <a:gd name="connsiteY56" fmla="*/ 90117 h 413513"/>
              <a:gd name="connsiteX57" fmla="*/ 294781 w 607639"/>
              <a:gd name="connsiteY57" fmla="*/ 90117 h 413513"/>
              <a:gd name="connsiteX58" fmla="*/ 95692 w 607639"/>
              <a:gd name="connsiteY58" fmla="*/ 70283 h 413513"/>
              <a:gd name="connsiteX59" fmla="*/ 113658 w 607639"/>
              <a:gd name="connsiteY59" fmla="*/ 70283 h 413513"/>
              <a:gd name="connsiteX60" fmla="*/ 113658 w 607639"/>
              <a:gd name="connsiteY60" fmla="*/ 90117 h 413513"/>
              <a:gd name="connsiteX61" fmla="*/ 133581 w 607639"/>
              <a:gd name="connsiteY61" fmla="*/ 90117 h 413513"/>
              <a:gd name="connsiteX62" fmla="*/ 133581 w 607639"/>
              <a:gd name="connsiteY62" fmla="*/ 108171 h 413513"/>
              <a:gd name="connsiteX63" fmla="*/ 113658 w 607639"/>
              <a:gd name="connsiteY63" fmla="*/ 108171 h 413513"/>
              <a:gd name="connsiteX64" fmla="*/ 113658 w 607639"/>
              <a:gd name="connsiteY64" fmla="*/ 128005 h 413513"/>
              <a:gd name="connsiteX65" fmla="*/ 95692 w 607639"/>
              <a:gd name="connsiteY65" fmla="*/ 128005 h 413513"/>
              <a:gd name="connsiteX66" fmla="*/ 95692 w 607639"/>
              <a:gd name="connsiteY66" fmla="*/ 108171 h 413513"/>
              <a:gd name="connsiteX67" fmla="*/ 75858 w 607639"/>
              <a:gd name="connsiteY67" fmla="*/ 108171 h 413513"/>
              <a:gd name="connsiteX68" fmla="*/ 75858 w 607639"/>
              <a:gd name="connsiteY68" fmla="*/ 90117 h 413513"/>
              <a:gd name="connsiteX69" fmla="*/ 95692 w 607639"/>
              <a:gd name="connsiteY69" fmla="*/ 90117 h 413513"/>
              <a:gd name="connsiteX70" fmla="*/ 0 w 607639"/>
              <a:gd name="connsiteY70" fmla="*/ 0 h 413513"/>
              <a:gd name="connsiteX71" fmla="*/ 129325 w 607639"/>
              <a:gd name="connsiteY71" fmla="*/ 0 h 413513"/>
              <a:gd name="connsiteX72" fmla="*/ 129325 w 607639"/>
              <a:gd name="connsiteY72" fmla="*/ 17952 h 413513"/>
              <a:gd name="connsiteX73" fmla="*/ 18246 w 607639"/>
              <a:gd name="connsiteY73" fmla="*/ 17952 h 413513"/>
              <a:gd name="connsiteX74" fmla="*/ 189581 w 607639"/>
              <a:gd name="connsiteY74" fmla="*/ 180231 h 413513"/>
              <a:gd name="connsiteX75" fmla="*/ 193764 w 607639"/>
              <a:gd name="connsiteY75" fmla="*/ 180231 h 413513"/>
              <a:gd name="connsiteX76" fmla="*/ 413786 w 607639"/>
              <a:gd name="connsiteY76" fmla="*/ 180231 h 413513"/>
              <a:gd name="connsiteX77" fmla="*/ 418058 w 607639"/>
              <a:gd name="connsiteY77" fmla="*/ 180231 h 413513"/>
              <a:gd name="connsiteX78" fmla="*/ 583519 w 607639"/>
              <a:gd name="connsiteY78" fmla="*/ 54034 h 413513"/>
              <a:gd name="connsiteX79" fmla="*/ 190738 w 607639"/>
              <a:gd name="connsiteY79" fmla="*/ 54034 h 413513"/>
              <a:gd name="connsiteX80" fmla="*/ 190738 w 607639"/>
              <a:gd name="connsiteY80" fmla="*/ 35993 h 413513"/>
              <a:gd name="connsiteX81" fmla="*/ 587435 w 607639"/>
              <a:gd name="connsiteY81" fmla="*/ 35993 h 413513"/>
              <a:gd name="connsiteX82" fmla="*/ 589304 w 607639"/>
              <a:gd name="connsiteY82" fmla="*/ 17952 h 413513"/>
              <a:gd name="connsiteX83" fmla="*/ 153445 w 607639"/>
              <a:gd name="connsiteY83" fmla="*/ 17952 h 413513"/>
              <a:gd name="connsiteX84" fmla="*/ 153445 w 607639"/>
              <a:gd name="connsiteY84" fmla="*/ 0 h 413513"/>
              <a:gd name="connsiteX85" fmla="*/ 607639 w 607639"/>
              <a:gd name="connsiteY85" fmla="*/ 0 h 413513"/>
              <a:gd name="connsiteX86" fmla="*/ 607639 w 607639"/>
              <a:gd name="connsiteY86" fmla="*/ 8976 h 413513"/>
              <a:gd name="connsiteX87" fmla="*/ 418058 w 607639"/>
              <a:gd name="connsiteY87" fmla="*/ 198272 h 413513"/>
              <a:gd name="connsiteX88" fmla="*/ 413786 w 607639"/>
              <a:gd name="connsiteY88" fmla="*/ 198272 h 413513"/>
              <a:gd name="connsiteX89" fmla="*/ 358157 w 607639"/>
              <a:gd name="connsiteY89" fmla="*/ 253816 h 413513"/>
              <a:gd name="connsiteX90" fmla="*/ 413786 w 607639"/>
              <a:gd name="connsiteY90" fmla="*/ 309450 h 413513"/>
              <a:gd name="connsiteX91" fmla="*/ 470927 w 607639"/>
              <a:gd name="connsiteY91" fmla="*/ 368460 h 413513"/>
              <a:gd name="connsiteX92" fmla="*/ 470927 w 607639"/>
              <a:gd name="connsiteY92" fmla="*/ 377525 h 413513"/>
              <a:gd name="connsiteX93" fmla="*/ 253665 w 607639"/>
              <a:gd name="connsiteY93" fmla="*/ 377525 h 413513"/>
              <a:gd name="connsiteX94" fmla="*/ 253665 w 607639"/>
              <a:gd name="connsiteY94" fmla="*/ 359484 h 413513"/>
              <a:gd name="connsiteX95" fmla="*/ 451880 w 607639"/>
              <a:gd name="connsiteY95" fmla="*/ 359484 h 413513"/>
              <a:gd name="connsiteX96" fmla="*/ 411738 w 607639"/>
              <a:gd name="connsiteY96" fmla="*/ 327490 h 413513"/>
              <a:gd name="connsiteX97" fmla="*/ 195901 w 607639"/>
              <a:gd name="connsiteY97" fmla="*/ 327490 h 413513"/>
              <a:gd name="connsiteX98" fmla="*/ 155759 w 607639"/>
              <a:gd name="connsiteY98" fmla="*/ 359484 h 413513"/>
              <a:gd name="connsiteX99" fmla="*/ 229634 w 607639"/>
              <a:gd name="connsiteY99" fmla="*/ 359484 h 413513"/>
              <a:gd name="connsiteX100" fmla="*/ 229634 w 607639"/>
              <a:gd name="connsiteY100" fmla="*/ 377525 h 413513"/>
              <a:gd name="connsiteX101" fmla="*/ 136712 w 607639"/>
              <a:gd name="connsiteY101" fmla="*/ 377525 h 413513"/>
              <a:gd name="connsiteX102" fmla="*/ 136712 w 607639"/>
              <a:gd name="connsiteY102" fmla="*/ 368460 h 413513"/>
              <a:gd name="connsiteX103" fmla="*/ 193764 w 607639"/>
              <a:gd name="connsiteY103" fmla="*/ 309450 h 413513"/>
              <a:gd name="connsiteX104" fmla="*/ 249482 w 607639"/>
              <a:gd name="connsiteY104" fmla="*/ 253816 h 413513"/>
              <a:gd name="connsiteX105" fmla="*/ 193764 w 607639"/>
              <a:gd name="connsiteY105" fmla="*/ 198272 h 413513"/>
              <a:gd name="connsiteX106" fmla="*/ 189581 w 607639"/>
              <a:gd name="connsiteY106" fmla="*/ 198272 h 413513"/>
              <a:gd name="connsiteX107" fmla="*/ 0 w 607639"/>
              <a:gd name="connsiteY107" fmla="*/ 8976 h 413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607639" h="413513">
                <a:moveTo>
                  <a:pt x="101120" y="395519"/>
                </a:moveTo>
                <a:lnTo>
                  <a:pt x="506518" y="395519"/>
                </a:lnTo>
                <a:lnTo>
                  <a:pt x="506518" y="413513"/>
                </a:lnTo>
                <a:lnTo>
                  <a:pt x="101120" y="413513"/>
                </a:lnTo>
                <a:close/>
                <a:moveTo>
                  <a:pt x="242094" y="198272"/>
                </a:moveTo>
                <a:cubicBezTo>
                  <a:pt x="257670" y="211780"/>
                  <a:pt x="267461" y="231687"/>
                  <a:pt x="267461" y="253816"/>
                </a:cubicBezTo>
                <a:cubicBezTo>
                  <a:pt x="267461" y="276034"/>
                  <a:pt x="257670" y="295941"/>
                  <a:pt x="242094" y="309450"/>
                </a:cubicBezTo>
                <a:lnTo>
                  <a:pt x="365545" y="309450"/>
                </a:lnTo>
                <a:cubicBezTo>
                  <a:pt x="349969" y="295941"/>
                  <a:pt x="340089" y="276034"/>
                  <a:pt x="340089" y="253816"/>
                </a:cubicBezTo>
                <a:cubicBezTo>
                  <a:pt x="340089" y="231687"/>
                  <a:pt x="349969" y="211780"/>
                  <a:pt x="365545" y="198272"/>
                </a:cubicBezTo>
                <a:close/>
                <a:moveTo>
                  <a:pt x="389330" y="72329"/>
                </a:moveTo>
                <a:lnTo>
                  <a:pt x="403388" y="86368"/>
                </a:lnTo>
                <a:lnTo>
                  <a:pt x="417445" y="72329"/>
                </a:lnTo>
                <a:lnTo>
                  <a:pt x="430167" y="85035"/>
                </a:lnTo>
                <a:lnTo>
                  <a:pt x="416110" y="99073"/>
                </a:lnTo>
                <a:lnTo>
                  <a:pt x="430167" y="113112"/>
                </a:lnTo>
                <a:lnTo>
                  <a:pt x="417445" y="125818"/>
                </a:lnTo>
                <a:lnTo>
                  <a:pt x="403388" y="111868"/>
                </a:lnTo>
                <a:lnTo>
                  <a:pt x="389330" y="125818"/>
                </a:lnTo>
                <a:lnTo>
                  <a:pt x="376608" y="113112"/>
                </a:lnTo>
                <a:lnTo>
                  <a:pt x="390665" y="99073"/>
                </a:lnTo>
                <a:lnTo>
                  <a:pt x="376608" y="85035"/>
                </a:lnTo>
                <a:close/>
                <a:moveTo>
                  <a:pt x="190194" y="72329"/>
                </a:moveTo>
                <a:lnTo>
                  <a:pt x="204252" y="86368"/>
                </a:lnTo>
                <a:lnTo>
                  <a:pt x="218220" y="72329"/>
                </a:lnTo>
                <a:lnTo>
                  <a:pt x="231031" y="85035"/>
                </a:lnTo>
                <a:lnTo>
                  <a:pt x="216974" y="99073"/>
                </a:lnTo>
                <a:lnTo>
                  <a:pt x="231031" y="113112"/>
                </a:lnTo>
                <a:lnTo>
                  <a:pt x="218220" y="125818"/>
                </a:lnTo>
                <a:lnTo>
                  <a:pt x="204252" y="111868"/>
                </a:lnTo>
                <a:lnTo>
                  <a:pt x="190194" y="125818"/>
                </a:lnTo>
                <a:lnTo>
                  <a:pt x="177472" y="113112"/>
                </a:lnTo>
                <a:lnTo>
                  <a:pt x="191440" y="99073"/>
                </a:lnTo>
                <a:lnTo>
                  <a:pt x="177472" y="85035"/>
                </a:lnTo>
                <a:close/>
                <a:moveTo>
                  <a:pt x="493893" y="70283"/>
                </a:moveTo>
                <a:lnTo>
                  <a:pt x="511948" y="70283"/>
                </a:lnTo>
                <a:lnTo>
                  <a:pt x="511948" y="90117"/>
                </a:lnTo>
                <a:lnTo>
                  <a:pt x="531782" y="90117"/>
                </a:lnTo>
                <a:lnTo>
                  <a:pt x="531782" y="108171"/>
                </a:lnTo>
                <a:lnTo>
                  <a:pt x="511948" y="108171"/>
                </a:lnTo>
                <a:lnTo>
                  <a:pt x="511948" y="128005"/>
                </a:lnTo>
                <a:lnTo>
                  <a:pt x="493893" y="128005"/>
                </a:lnTo>
                <a:lnTo>
                  <a:pt x="493893" y="108171"/>
                </a:lnTo>
                <a:lnTo>
                  <a:pt x="474059" y="108171"/>
                </a:lnTo>
                <a:lnTo>
                  <a:pt x="474059" y="90117"/>
                </a:lnTo>
                <a:lnTo>
                  <a:pt x="493893" y="90117"/>
                </a:lnTo>
                <a:close/>
                <a:moveTo>
                  <a:pt x="294781" y="70283"/>
                </a:moveTo>
                <a:lnTo>
                  <a:pt x="312858" y="70283"/>
                </a:lnTo>
                <a:lnTo>
                  <a:pt x="312858" y="90117"/>
                </a:lnTo>
                <a:lnTo>
                  <a:pt x="332716" y="90117"/>
                </a:lnTo>
                <a:lnTo>
                  <a:pt x="332716" y="108171"/>
                </a:lnTo>
                <a:lnTo>
                  <a:pt x="312858" y="108171"/>
                </a:lnTo>
                <a:lnTo>
                  <a:pt x="312858" y="128005"/>
                </a:lnTo>
                <a:lnTo>
                  <a:pt x="294781" y="128005"/>
                </a:lnTo>
                <a:lnTo>
                  <a:pt x="294781" y="108171"/>
                </a:lnTo>
                <a:lnTo>
                  <a:pt x="274923" y="108171"/>
                </a:lnTo>
                <a:lnTo>
                  <a:pt x="274923" y="90117"/>
                </a:lnTo>
                <a:lnTo>
                  <a:pt x="294781" y="90117"/>
                </a:lnTo>
                <a:close/>
                <a:moveTo>
                  <a:pt x="95692" y="70283"/>
                </a:moveTo>
                <a:lnTo>
                  <a:pt x="113658" y="70283"/>
                </a:lnTo>
                <a:lnTo>
                  <a:pt x="113658" y="90117"/>
                </a:lnTo>
                <a:lnTo>
                  <a:pt x="133581" y="90117"/>
                </a:lnTo>
                <a:lnTo>
                  <a:pt x="133581" y="108171"/>
                </a:lnTo>
                <a:lnTo>
                  <a:pt x="113658" y="108171"/>
                </a:lnTo>
                <a:lnTo>
                  <a:pt x="113658" y="128005"/>
                </a:lnTo>
                <a:lnTo>
                  <a:pt x="95692" y="128005"/>
                </a:lnTo>
                <a:lnTo>
                  <a:pt x="95692" y="108171"/>
                </a:lnTo>
                <a:lnTo>
                  <a:pt x="75858" y="108171"/>
                </a:lnTo>
                <a:lnTo>
                  <a:pt x="75858" y="90117"/>
                </a:lnTo>
                <a:lnTo>
                  <a:pt x="95692" y="90117"/>
                </a:lnTo>
                <a:close/>
                <a:moveTo>
                  <a:pt x="0" y="0"/>
                </a:moveTo>
                <a:lnTo>
                  <a:pt x="129325" y="0"/>
                </a:lnTo>
                <a:lnTo>
                  <a:pt x="129325" y="17952"/>
                </a:lnTo>
                <a:lnTo>
                  <a:pt x="18246" y="17952"/>
                </a:lnTo>
                <a:cubicBezTo>
                  <a:pt x="22963" y="108245"/>
                  <a:pt x="97995" y="180231"/>
                  <a:pt x="189581" y="180231"/>
                </a:cubicBezTo>
                <a:lnTo>
                  <a:pt x="193764" y="180231"/>
                </a:lnTo>
                <a:lnTo>
                  <a:pt x="413786" y="180231"/>
                </a:lnTo>
                <a:lnTo>
                  <a:pt x="418058" y="180231"/>
                </a:lnTo>
                <a:cubicBezTo>
                  <a:pt x="497005" y="180231"/>
                  <a:pt x="563670" y="126641"/>
                  <a:pt x="583519" y="54034"/>
                </a:cubicBezTo>
                <a:lnTo>
                  <a:pt x="190738" y="54034"/>
                </a:lnTo>
                <a:lnTo>
                  <a:pt x="190738" y="35993"/>
                </a:lnTo>
                <a:lnTo>
                  <a:pt x="587435" y="35993"/>
                </a:lnTo>
                <a:cubicBezTo>
                  <a:pt x="588325" y="30127"/>
                  <a:pt x="589037" y="24084"/>
                  <a:pt x="589304" y="17952"/>
                </a:cubicBezTo>
                <a:lnTo>
                  <a:pt x="153445" y="17952"/>
                </a:lnTo>
                <a:lnTo>
                  <a:pt x="153445" y="0"/>
                </a:lnTo>
                <a:lnTo>
                  <a:pt x="607639" y="0"/>
                </a:lnTo>
                <a:lnTo>
                  <a:pt x="607639" y="8976"/>
                </a:lnTo>
                <a:cubicBezTo>
                  <a:pt x="607639" y="113311"/>
                  <a:pt x="522550" y="198272"/>
                  <a:pt x="418058" y="198272"/>
                </a:cubicBezTo>
                <a:lnTo>
                  <a:pt x="413786" y="198272"/>
                </a:lnTo>
                <a:cubicBezTo>
                  <a:pt x="383168" y="198272"/>
                  <a:pt x="358157" y="223156"/>
                  <a:pt x="358157" y="253816"/>
                </a:cubicBezTo>
                <a:cubicBezTo>
                  <a:pt x="358157" y="284477"/>
                  <a:pt x="383168" y="309450"/>
                  <a:pt x="413786" y="309450"/>
                </a:cubicBezTo>
                <a:cubicBezTo>
                  <a:pt x="445471" y="310605"/>
                  <a:pt x="470927" y="336644"/>
                  <a:pt x="470927" y="368460"/>
                </a:cubicBezTo>
                <a:lnTo>
                  <a:pt x="470927" y="377525"/>
                </a:lnTo>
                <a:lnTo>
                  <a:pt x="253665" y="377525"/>
                </a:lnTo>
                <a:lnTo>
                  <a:pt x="253665" y="359484"/>
                </a:lnTo>
                <a:lnTo>
                  <a:pt x="451880" y="359484"/>
                </a:lnTo>
                <a:cubicBezTo>
                  <a:pt x="447697" y="341177"/>
                  <a:pt x="431320" y="327490"/>
                  <a:pt x="411738" y="327490"/>
                </a:cubicBezTo>
                <a:lnTo>
                  <a:pt x="195901" y="327490"/>
                </a:lnTo>
                <a:cubicBezTo>
                  <a:pt x="176319" y="327490"/>
                  <a:pt x="159853" y="341177"/>
                  <a:pt x="155759" y="359484"/>
                </a:cubicBezTo>
                <a:lnTo>
                  <a:pt x="229634" y="359484"/>
                </a:lnTo>
                <a:lnTo>
                  <a:pt x="229634" y="377525"/>
                </a:lnTo>
                <a:lnTo>
                  <a:pt x="136712" y="377525"/>
                </a:lnTo>
                <a:lnTo>
                  <a:pt x="136712" y="368460"/>
                </a:lnTo>
                <a:cubicBezTo>
                  <a:pt x="136712" y="336644"/>
                  <a:pt x="162168" y="310605"/>
                  <a:pt x="193764" y="309450"/>
                </a:cubicBezTo>
                <a:cubicBezTo>
                  <a:pt x="224471" y="309450"/>
                  <a:pt x="249482" y="284477"/>
                  <a:pt x="249482" y="253816"/>
                </a:cubicBezTo>
                <a:cubicBezTo>
                  <a:pt x="249482" y="223156"/>
                  <a:pt x="224471" y="198272"/>
                  <a:pt x="193764" y="198272"/>
                </a:cubicBezTo>
                <a:lnTo>
                  <a:pt x="189581" y="198272"/>
                </a:lnTo>
                <a:cubicBezTo>
                  <a:pt x="85000" y="198272"/>
                  <a:pt x="0" y="113311"/>
                  <a:pt x="0" y="8976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night-protrait_98071">
            <a:extLst>
              <a:ext uri="{FF2B5EF4-FFF2-40B4-BE49-F238E27FC236}">
                <a16:creationId xmlns:a16="http://schemas.microsoft.com/office/drawing/2014/main" id="{11C91130-800C-7F5A-B9B3-8C3DAAE54906}"/>
              </a:ext>
            </a:extLst>
          </p:cNvPr>
          <p:cNvSpPr/>
          <p:nvPr/>
        </p:nvSpPr>
        <p:spPr>
          <a:xfrm flipH="1">
            <a:off x="4439021" y="1697574"/>
            <a:ext cx="1059668" cy="10784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606227" h="590209">
                <a:moveTo>
                  <a:pt x="206862" y="330101"/>
                </a:moveTo>
                <a:cubicBezTo>
                  <a:pt x="198811" y="340623"/>
                  <a:pt x="189101" y="349609"/>
                  <a:pt x="178207" y="356703"/>
                </a:cubicBezTo>
                <a:lnTo>
                  <a:pt x="208047" y="402813"/>
                </a:lnTo>
                <a:lnTo>
                  <a:pt x="237175" y="357767"/>
                </a:lnTo>
                <a:cubicBezTo>
                  <a:pt x="225690" y="350555"/>
                  <a:pt x="215388" y="341215"/>
                  <a:pt x="206862" y="330101"/>
                </a:cubicBezTo>
                <a:close/>
                <a:moveTo>
                  <a:pt x="433351" y="98156"/>
                </a:moveTo>
                <a:cubicBezTo>
                  <a:pt x="484267" y="98156"/>
                  <a:pt x="526302" y="137880"/>
                  <a:pt x="529972" y="187889"/>
                </a:cubicBezTo>
                <a:cubicBezTo>
                  <a:pt x="546431" y="193445"/>
                  <a:pt x="557680" y="208815"/>
                  <a:pt x="557680" y="226548"/>
                </a:cubicBezTo>
                <a:cubicBezTo>
                  <a:pt x="557680" y="228085"/>
                  <a:pt x="557561" y="229741"/>
                  <a:pt x="557443" y="231278"/>
                </a:cubicBezTo>
                <a:cubicBezTo>
                  <a:pt x="587755" y="248538"/>
                  <a:pt x="606227" y="280104"/>
                  <a:pt x="606227" y="315336"/>
                </a:cubicBezTo>
                <a:cubicBezTo>
                  <a:pt x="606227" y="368655"/>
                  <a:pt x="562771" y="412044"/>
                  <a:pt x="509369" y="412044"/>
                </a:cubicBezTo>
                <a:cubicBezTo>
                  <a:pt x="506291" y="412044"/>
                  <a:pt x="503212" y="411926"/>
                  <a:pt x="500133" y="411571"/>
                </a:cubicBezTo>
                <a:lnTo>
                  <a:pt x="462243" y="470092"/>
                </a:lnTo>
                <a:lnTo>
                  <a:pt x="478228" y="573657"/>
                </a:lnTo>
                <a:cubicBezTo>
                  <a:pt x="478820" y="577914"/>
                  <a:pt x="477754" y="582051"/>
                  <a:pt x="475031" y="585244"/>
                </a:cubicBezTo>
                <a:cubicBezTo>
                  <a:pt x="472307" y="588436"/>
                  <a:pt x="468163" y="590209"/>
                  <a:pt x="463664" y="590209"/>
                </a:cubicBezTo>
                <a:lnTo>
                  <a:pt x="403512" y="590209"/>
                </a:lnTo>
                <a:cubicBezTo>
                  <a:pt x="399013" y="590209"/>
                  <a:pt x="394868" y="588436"/>
                  <a:pt x="392145" y="585244"/>
                </a:cubicBezTo>
                <a:cubicBezTo>
                  <a:pt x="389422" y="582051"/>
                  <a:pt x="388356" y="577914"/>
                  <a:pt x="389066" y="573657"/>
                </a:cubicBezTo>
                <a:lnTo>
                  <a:pt x="405288" y="468319"/>
                </a:lnTo>
                <a:lnTo>
                  <a:pt x="374502" y="420792"/>
                </a:lnTo>
                <a:cubicBezTo>
                  <a:pt x="372726" y="418310"/>
                  <a:pt x="374029" y="415827"/>
                  <a:pt x="375094" y="415236"/>
                </a:cubicBezTo>
                <a:cubicBezTo>
                  <a:pt x="387764" y="409561"/>
                  <a:pt x="399605" y="402349"/>
                  <a:pt x="410261" y="393837"/>
                </a:cubicBezTo>
                <a:cubicBezTo>
                  <a:pt x="410972" y="393246"/>
                  <a:pt x="412630" y="392891"/>
                  <a:pt x="413695" y="394665"/>
                </a:cubicBezTo>
                <a:lnTo>
                  <a:pt x="434298" y="426231"/>
                </a:lnTo>
                <a:lnTo>
                  <a:pt x="454546" y="395019"/>
                </a:lnTo>
                <a:cubicBezTo>
                  <a:pt x="445666" y="388990"/>
                  <a:pt x="437732" y="381423"/>
                  <a:pt x="431220" y="372675"/>
                </a:cubicBezTo>
                <a:cubicBezTo>
                  <a:pt x="428378" y="368655"/>
                  <a:pt x="430036" y="363571"/>
                  <a:pt x="431812" y="361443"/>
                </a:cubicBezTo>
                <a:cubicBezTo>
                  <a:pt x="455020" y="332360"/>
                  <a:pt x="467334" y="297365"/>
                  <a:pt x="467334" y="260243"/>
                </a:cubicBezTo>
                <a:cubicBezTo>
                  <a:pt x="467334" y="222647"/>
                  <a:pt x="454073" y="185997"/>
                  <a:pt x="430036" y="156914"/>
                </a:cubicBezTo>
                <a:cubicBezTo>
                  <a:pt x="428615" y="155141"/>
                  <a:pt x="427786" y="152421"/>
                  <a:pt x="427786" y="150766"/>
                </a:cubicBezTo>
                <a:cubicBezTo>
                  <a:pt x="427431" y="137052"/>
                  <a:pt x="424115" y="123811"/>
                  <a:pt x="418076" y="111515"/>
                </a:cubicBezTo>
                <a:cubicBezTo>
                  <a:pt x="416774" y="108914"/>
                  <a:pt x="417011" y="105959"/>
                  <a:pt x="418432" y="103358"/>
                </a:cubicBezTo>
                <a:cubicBezTo>
                  <a:pt x="420089" y="100521"/>
                  <a:pt x="422813" y="98747"/>
                  <a:pt x="425891" y="98511"/>
                </a:cubicBezTo>
                <a:cubicBezTo>
                  <a:pt x="428378" y="98274"/>
                  <a:pt x="430864" y="98156"/>
                  <a:pt x="433351" y="98156"/>
                </a:cubicBezTo>
                <a:close/>
                <a:moveTo>
                  <a:pt x="206862" y="0"/>
                </a:moveTo>
                <a:cubicBezTo>
                  <a:pt x="267252" y="0"/>
                  <a:pt x="316865" y="46583"/>
                  <a:pt x="321720" y="105698"/>
                </a:cubicBezTo>
                <a:cubicBezTo>
                  <a:pt x="323260" y="105462"/>
                  <a:pt x="324799" y="105462"/>
                  <a:pt x="326220" y="105462"/>
                </a:cubicBezTo>
                <a:cubicBezTo>
                  <a:pt x="352625" y="105462"/>
                  <a:pt x="374176" y="126862"/>
                  <a:pt x="374176" y="153227"/>
                </a:cubicBezTo>
                <a:cubicBezTo>
                  <a:pt x="374176" y="159257"/>
                  <a:pt x="372992" y="165169"/>
                  <a:pt x="370860" y="170726"/>
                </a:cubicBezTo>
                <a:cubicBezTo>
                  <a:pt x="397740" y="192480"/>
                  <a:pt x="413725" y="225466"/>
                  <a:pt x="413725" y="260226"/>
                </a:cubicBezTo>
                <a:cubicBezTo>
                  <a:pt x="413725" y="323716"/>
                  <a:pt x="361980" y="375265"/>
                  <a:pt x="298512" y="375265"/>
                </a:cubicBezTo>
                <a:cubicBezTo>
                  <a:pt x="293183" y="375265"/>
                  <a:pt x="288092" y="374910"/>
                  <a:pt x="283000" y="374319"/>
                </a:cubicBezTo>
                <a:lnTo>
                  <a:pt x="239188" y="441829"/>
                </a:lnTo>
                <a:lnTo>
                  <a:pt x="259555" y="573657"/>
                </a:lnTo>
                <a:cubicBezTo>
                  <a:pt x="260147" y="577913"/>
                  <a:pt x="259081" y="582051"/>
                  <a:pt x="256358" y="585243"/>
                </a:cubicBezTo>
                <a:cubicBezTo>
                  <a:pt x="253634" y="588436"/>
                  <a:pt x="249490" y="590209"/>
                  <a:pt x="244990" y="590209"/>
                </a:cubicBezTo>
                <a:lnTo>
                  <a:pt x="169208" y="590209"/>
                </a:lnTo>
                <a:cubicBezTo>
                  <a:pt x="164708" y="590209"/>
                  <a:pt x="160682" y="588436"/>
                  <a:pt x="157841" y="585243"/>
                </a:cubicBezTo>
                <a:cubicBezTo>
                  <a:pt x="155236" y="582051"/>
                  <a:pt x="154052" y="577913"/>
                  <a:pt x="154762" y="573657"/>
                </a:cubicBezTo>
                <a:lnTo>
                  <a:pt x="175484" y="439583"/>
                </a:lnTo>
                <a:lnTo>
                  <a:pt x="132856" y="373965"/>
                </a:lnTo>
                <a:cubicBezTo>
                  <a:pt x="127172" y="374792"/>
                  <a:pt x="121252" y="375265"/>
                  <a:pt x="115213" y="375265"/>
                </a:cubicBezTo>
                <a:cubicBezTo>
                  <a:pt x="51745" y="375265"/>
                  <a:pt x="0" y="323716"/>
                  <a:pt x="0" y="260226"/>
                </a:cubicBezTo>
                <a:cubicBezTo>
                  <a:pt x="0" y="230669"/>
                  <a:pt x="11012" y="203121"/>
                  <a:pt x="31023" y="181721"/>
                </a:cubicBezTo>
                <a:cubicBezTo>
                  <a:pt x="20603" y="167770"/>
                  <a:pt x="14920" y="150863"/>
                  <a:pt x="14920" y="133246"/>
                </a:cubicBezTo>
                <a:cubicBezTo>
                  <a:pt x="14920" y="88555"/>
                  <a:pt x="51390" y="52140"/>
                  <a:pt x="96149" y="52140"/>
                </a:cubicBezTo>
                <a:cubicBezTo>
                  <a:pt x="100649" y="52140"/>
                  <a:pt x="105267" y="52495"/>
                  <a:pt x="109648" y="53322"/>
                </a:cubicBezTo>
                <a:cubicBezTo>
                  <a:pt x="130725" y="20336"/>
                  <a:pt x="167432" y="0"/>
                  <a:pt x="20686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night-protrait_98071">
            <a:extLst>
              <a:ext uri="{FF2B5EF4-FFF2-40B4-BE49-F238E27FC236}">
                <a16:creationId xmlns:a16="http://schemas.microsoft.com/office/drawing/2014/main" id="{3C0C365A-1D27-C7A2-208A-B31A93B94CD1}"/>
              </a:ext>
            </a:extLst>
          </p:cNvPr>
          <p:cNvSpPr/>
          <p:nvPr/>
        </p:nvSpPr>
        <p:spPr>
          <a:xfrm flipH="1">
            <a:off x="10286804" y="1507562"/>
            <a:ext cx="1042002" cy="1315627"/>
          </a:xfrm>
          <a:custGeom>
            <a:avLst/>
            <a:gdLst>
              <a:gd name="connsiteX0" fmla="*/ 39768 w 563598"/>
              <a:gd name="connsiteY0" fmla="*/ 128716 h 605336"/>
              <a:gd name="connsiteX1" fmla="*/ 220149 w 563598"/>
              <a:gd name="connsiteY1" fmla="*/ 128716 h 605336"/>
              <a:gd name="connsiteX2" fmla="*/ 245815 w 563598"/>
              <a:gd name="connsiteY2" fmla="*/ 152051 h 605336"/>
              <a:gd name="connsiteX3" fmla="*/ 259867 w 563598"/>
              <a:gd name="connsiteY3" fmla="*/ 354910 h 605336"/>
              <a:gd name="connsiteX4" fmla="*/ 259867 w 563598"/>
              <a:gd name="connsiteY4" fmla="*/ 356628 h 605336"/>
              <a:gd name="connsiteX5" fmla="*/ 435228 w 563598"/>
              <a:gd name="connsiteY5" fmla="*/ 435796 h 605336"/>
              <a:gd name="connsiteX6" fmla="*/ 427485 w 563598"/>
              <a:gd name="connsiteY6" fmla="*/ 411172 h 605336"/>
              <a:gd name="connsiteX7" fmla="*/ 455732 w 563598"/>
              <a:gd name="connsiteY7" fmla="*/ 376670 h 605336"/>
              <a:gd name="connsiteX8" fmla="*/ 456162 w 563598"/>
              <a:gd name="connsiteY8" fmla="*/ 376241 h 605336"/>
              <a:gd name="connsiteX9" fmla="*/ 493730 w 563598"/>
              <a:gd name="connsiteY9" fmla="*/ 349040 h 605336"/>
              <a:gd name="connsiteX10" fmla="*/ 533018 w 563598"/>
              <a:gd name="connsiteY10" fmla="*/ 388409 h 605336"/>
              <a:gd name="connsiteX11" fmla="*/ 554669 w 563598"/>
              <a:gd name="connsiteY11" fmla="*/ 388409 h 605336"/>
              <a:gd name="connsiteX12" fmla="*/ 560261 w 563598"/>
              <a:gd name="connsiteY12" fmla="*/ 390127 h 605336"/>
              <a:gd name="connsiteX13" fmla="*/ 562985 w 563598"/>
              <a:gd name="connsiteY13" fmla="*/ 400006 h 605336"/>
              <a:gd name="connsiteX14" fmla="*/ 553809 w 563598"/>
              <a:gd name="connsiteY14" fmla="*/ 424200 h 605336"/>
              <a:gd name="connsiteX15" fmla="*/ 532444 w 563598"/>
              <a:gd name="connsiteY15" fmla="*/ 438945 h 605336"/>
              <a:gd name="connsiteX16" fmla="*/ 522120 w 563598"/>
              <a:gd name="connsiteY16" fmla="*/ 438945 h 605336"/>
              <a:gd name="connsiteX17" fmla="*/ 503767 w 563598"/>
              <a:gd name="connsiteY17" fmla="*/ 457413 h 605336"/>
              <a:gd name="connsiteX18" fmla="*/ 503767 w 563598"/>
              <a:gd name="connsiteY18" fmla="*/ 492917 h 605336"/>
              <a:gd name="connsiteX19" fmla="*/ 481542 w 563598"/>
              <a:gd name="connsiteY19" fmla="*/ 537583 h 605336"/>
              <a:gd name="connsiteX20" fmla="*/ 481542 w 563598"/>
              <a:gd name="connsiteY20" fmla="*/ 581247 h 605336"/>
              <a:gd name="connsiteX21" fmla="*/ 493586 w 563598"/>
              <a:gd name="connsiteY21" fmla="*/ 581247 h 605336"/>
              <a:gd name="connsiteX22" fmla="*/ 505631 w 563598"/>
              <a:gd name="connsiteY22" fmla="*/ 593702 h 605336"/>
              <a:gd name="connsiteX23" fmla="*/ 493156 w 563598"/>
              <a:gd name="connsiteY23" fmla="*/ 605298 h 605336"/>
              <a:gd name="connsiteX24" fmla="*/ 469497 w 563598"/>
              <a:gd name="connsiteY24" fmla="*/ 605298 h 605336"/>
              <a:gd name="connsiteX25" fmla="*/ 457453 w 563598"/>
              <a:gd name="connsiteY25" fmla="*/ 593273 h 605336"/>
              <a:gd name="connsiteX26" fmla="*/ 457453 w 563598"/>
              <a:gd name="connsiteY26" fmla="*/ 550038 h 605336"/>
              <a:gd name="connsiteX27" fmla="*/ 406264 w 563598"/>
              <a:gd name="connsiteY27" fmla="*/ 573373 h 605336"/>
              <a:gd name="connsiteX28" fmla="*/ 402536 w 563598"/>
              <a:gd name="connsiteY28" fmla="*/ 581247 h 605336"/>
              <a:gd name="connsiteX29" fmla="*/ 427485 w 563598"/>
              <a:gd name="connsiteY29" fmla="*/ 581247 h 605336"/>
              <a:gd name="connsiteX30" fmla="*/ 439530 w 563598"/>
              <a:gd name="connsiteY30" fmla="*/ 593702 h 605336"/>
              <a:gd name="connsiteX31" fmla="*/ 426912 w 563598"/>
              <a:gd name="connsiteY31" fmla="*/ 605298 h 605336"/>
              <a:gd name="connsiteX32" fmla="*/ 361384 w 563598"/>
              <a:gd name="connsiteY32" fmla="*/ 605298 h 605336"/>
              <a:gd name="connsiteX33" fmla="*/ 317221 w 563598"/>
              <a:gd name="connsiteY33" fmla="*/ 575521 h 605336"/>
              <a:gd name="connsiteX34" fmla="*/ 287683 w 563598"/>
              <a:gd name="connsiteY34" fmla="*/ 512673 h 605336"/>
              <a:gd name="connsiteX35" fmla="*/ 301018 w 563598"/>
              <a:gd name="connsiteY35" fmla="*/ 502222 h 605336"/>
              <a:gd name="connsiteX36" fmla="*/ 311486 w 563598"/>
              <a:gd name="connsiteY36" fmla="*/ 515680 h 605336"/>
              <a:gd name="connsiteX37" fmla="*/ 315500 w 563598"/>
              <a:gd name="connsiteY37" fmla="*/ 543166 h 605336"/>
              <a:gd name="connsiteX38" fmla="*/ 356079 w 563598"/>
              <a:gd name="connsiteY38" fmla="*/ 492917 h 605336"/>
              <a:gd name="connsiteX39" fmla="*/ 410566 w 563598"/>
              <a:gd name="connsiteY39" fmla="*/ 468580 h 605336"/>
              <a:gd name="connsiteX40" fmla="*/ 426338 w 563598"/>
              <a:gd name="connsiteY40" fmla="*/ 458845 h 605336"/>
              <a:gd name="connsiteX41" fmla="*/ 247535 w 563598"/>
              <a:gd name="connsiteY41" fmla="*/ 378102 h 605336"/>
              <a:gd name="connsiteX42" fmla="*/ 236495 w 563598"/>
              <a:gd name="connsiteY42" fmla="*/ 381538 h 605336"/>
              <a:gd name="connsiteX43" fmla="*/ 209825 w 563598"/>
              <a:gd name="connsiteY43" fmla="*/ 358346 h 605336"/>
              <a:gd name="connsiteX44" fmla="*/ 200791 w 563598"/>
              <a:gd name="connsiteY44" fmla="*/ 227067 h 605336"/>
              <a:gd name="connsiteX45" fmla="*/ 200218 w 563598"/>
              <a:gd name="connsiteY45" fmla="*/ 575378 h 605336"/>
              <a:gd name="connsiteX46" fmla="*/ 168816 w 563598"/>
              <a:gd name="connsiteY46" fmla="*/ 605298 h 605336"/>
              <a:gd name="connsiteX47" fmla="*/ 140139 w 563598"/>
              <a:gd name="connsiteY47" fmla="*/ 574519 h 605336"/>
              <a:gd name="connsiteX48" fmla="*/ 140139 w 563598"/>
              <a:gd name="connsiteY48" fmla="*/ 386262 h 605336"/>
              <a:gd name="connsiteX49" fmla="*/ 130102 w 563598"/>
              <a:gd name="connsiteY49" fmla="*/ 376241 h 605336"/>
              <a:gd name="connsiteX50" fmla="*/ 120208 w 563598"/>
              <a:gd name="connsiteY50" fmla="*/ 386262 h 605336"/>
              <a:gd name="connsiteX51" fmla="*/ 120208 w 563598"/>
              <a:gd name="connsiteY51" fmla="*/ 575378 h 605336"/>
              <a:gd name="connsiteX52" fmla="*/ 88663 w 563598"/>
              <a:gd name="connsiteY52" fmla="*/ 605298 h 605336"/>
              <a:gd name="connsiteX53" fmla="*/ 59986 w 563598"/>
              <a:gd name="connsiteY53" fmla="*/ 574519 h 605336"/>
              <a:gd name="connsiteX54" fmla="*/ 59556 w 563598"/>
              <a:gd name="connsiteY54" fmla="*/ 220768 h 605336"/>
              <a:gd name="connsiteX55" fmla="*/ 50092 w 563598"/>
              <a:gd name="connsiteY55" fmla="*/ 358346 h 605336"/>
              <a:gd name="connsiteX56" fmla="*/ 23279 w 563598"/>
              <a:gd name="connsiteY56" fmla="*/ 381538 h 605336"/>
              <a:gd name="connsiteX57" fmla="*/ 50 w 563598"/>
              <a:gd name="connsiteY57" fmla="*/ 354910 h 605336"/>
              <a:gd name="connsiteX58" fmla="*/ 14102 w 563598"/>
              <a:gd name="connsiteY58" fmla="*/ 152051 h 605336"/>
              <a:gd name="connsiteX59" fmla="*/ 39768 w 563598"/>
              <a:gd name="connsiteY59" fmla="*/ 128716 h 605336"/>
              <a:gd name="connsiteX60" fmla="*/ 129948 w 563598"/>
              <a:gd name="connsiteY60" fmla="*/ 0 h 605336"/>
              <a:gd name="connsiteX61" fmla="*/ 184425 w 563598"/>
              <a:gd name="connsiteY61" fmla="*/ 54336 h 605336"/>
              <a:gd name="connsiteX62" fmla="*/ 129948 w 563598"/>
              <a:gd name="connsiteY62" fmla="*/ 108672 h 605336"/>
              <a:gd name="connsiteX63" fmla="*/ 75471 w 563598"/>
              <a:gd name="connsiteY63" fmla="*/ 54336 h 605336"/>
              <a:gd name="connsiteX64" fmla="*/ 129948 w 563598"/>
              <a:gd name="connsiteY64" fmla="*/ 0 h 60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63598" h="605336">
                <a:moveTo>
                  <a:pt x="39768" y="128716"/>
                </a:moveTo>
                <a:lnTo>
                  <a:pt x="220149" y="128716"/>
                </a:lnTo>
                <a:cubicBezTo>
                  <a:pt x="233483" y="128429"/>
                  <a:pt x="244811" y="138594"/>
                  <a:pt x="245815" y="152051"/>
                </a:cubicBezTo>
                <a:lnTo>
                  <a:pt x="259867" y="354910"/>
                </a:lnTo>
                <a:cubicBezTo>
                  <a:pt x="259867" y="355482"/>
                  <a:pt x="259867" y="356055"/>
                  <a:pt x="259867" y="356628"/>
                </a:cubicBezTo>
                <a:cubicBezTo>
                  <a:pt x="302882" y="385260"/>
                  <a:pt x="381602" y="429353"/>
                  <a:pt x="435228" y="435796"/>
                </a:cubicBezTo>
                <a:cubicBezTo>
                  <a:pt x="428202" y="429926"/>
                  <a:pt x="424761" y="420334"/>
                  <a:pt x="427485" y="411172"/>
                </a:cubicBezTo>
                <a:cubicBezTo>
                  <a:pt x="429923" y="402726"/>
                  <a:pt x="445839" y="386262"/>
                  <a:pt x="455732" y="376670"/>
                </a:cubicBezTo>
                <a:cubicBezTo>
                  <a:pt x="455876" y="376527"/>
                  <a:pt x="456019" y="376384"/>
                  <a:pt x="456162" y="376241"/>
                </a:cubicBezTo>
                <a:cubicBezTo>
                  <a:pt x="461324" y="360493"/>
                  <a:pt x="476093" y="349040"/>
                  <a:pt x="493730" y="349040"/>
                </a:cubicBezTo>
                <a:cubicBezTo>
                  <a:pt x="515381" y="349040"/>
                  <a:pt x="533018" y="366649"/>
                  <a:pt x="533018" y="388409"/>
                </a:cubicBezTo>
                <a:lnTo>
                  <a:pt x="554669" y="388409"/>
                </a:lnTo>
                <a:cubicBezTo>
                  <a:pt x="556676" y="388409"/>
                  <a:pt x="558684" y="388982"/>
                  <a:pt x="560261" y="390127"/>
                </a:cubicBezTo>
                <a:cubicBezTo>
                  <a:pt x="563272" y="392561"/>
                  <a:pt x="564419" y="396570"/>
                  <a:pt x="562985" y="400006"/>
                </a:cubicBezTo>
                <a:lnTo>
                  <a:pt x="553809" y="424200"/>
                </a:lnTo>
                <a:cubicBezTo>
                  <a:pt x="550511" y="433076"/>
                  <a:pt x="541907" y="438945"/>
                  <a:pt x="532444" y="438945"/>
                </a:cubicBezTo>
                <a:lnTo>
                  <a:pt x="522120" y="438945"/>
                </a:lnTo>
                <a:cubicBezTo>
                  <a:pt x="511940" y="438945"/>
                  <a:pt x="503767" y="447249"/>
                  <a:pt x="503767" y="457413"/>
                </a:cubicBezTo>
                <a:lnTo>
                  <a:pt x="503767" y="492917"/>
                </a:lnTo>
                <a:cubicBezTo>
                  <a:pt x="503767" y="510669"/>
                  <a:pt x="495307" y="527132"/>
                  <a:pt x="481542" y="537583"/>
                </a:cubicBezTo>
                <a:lnTo>
                  <a:pt x="481542" y="581247"/>
                </a:lnTo>
                <a:lnTo>
                  <a:pt x="493586" y="581247"/>
                </a:lnTo>
                <a:cubicBezTo>
                  <a:pt x="500469" y="581247"/>
                  <a:pt x="505918" y="586831"/>
                  <a:pt x="505631" y="593702"/>
                </a:cubicBezTo>
                <a:cubicBezTo>
                  <a:pt x="505487" y="600288"/>
                  <a:pt x="499752" y="605298"/>
                  <a:pt x="493156" y="605298"/>
                </a:cubicBezTo>
                <a:lnTo>
                  <a:pt x="469497" y="605298"/>
                </a:lnTo>
                <a:cubicBezTo>
                  <a:pt x="462902" y="605298"/>
                  <a:pt x="457453" y="600001"/>
                  <a:pt x="457453" y="593273"/>
                </a:cubicBezTo>
                <a:lnTo>
                  <a:pt x="457453" y="550038"/>
                </a:lnTo>
                <a:lnTo>
                  <a:pt x="406264" y="573373"/>
                </a:lnTo>
                <a:cubicBezTo>
                  <a:pt x="405260" y="576093"/>
                  <a:pt x="404113" y="578813"/>
                  <a:pt x="402536" y="581247"/>
                </a:cubicBezTo>
                <a:lnTo>
                  <a:pt x="427485" y="581247"/>
                </a:lnTo>
                <a:cubicBezTo>
                  <a:pt x="434224" y="581247"/>
                  <a:pt x="439673" y="586831"/>
                  <a:pt x="439530" y="593702"/>
                </a:cubicBezTo>
                <a:cubicBezTo>
                  <a:pt x="439243" y="600288"/>
                  <a:pt x="433507" y="605298"/>
                  <a:pt x="426912" y="605298"/>
                </a:cubicBezTo>
                <a:lnTo>
                  <a:pt x="361384" y="605298"/>
                </a:lnTo>
                <a:cubicBezTo>
                  <a:pt x="341453" y="605298"/>
                  <a:pt x="324247" y="592986"/>
                  <a:pt x="317221" y="575521"/>
                </a:cubicBezTo>
                <a:cubicBezTo>
                  <a:pt x="289117" y="564784"/>
                  <a:pt x="285389" y="530425"/>
                  <a:pt x="287683" y="512673"/>
                </a:cubicBezTo>
                <a:cubicBezTo>
                  <a:pt x="288544" y="506088"/>
                  <a:pt x="294423" y="501363"/>
                  <a:pt x="301018" y="502222"/>
                </a:cubicBezTo>
                <a:cubicBezTo>
                  <a:pt x="307614" y="503081"/>
                  <a:pt x="312346" y="509094"/>
                  <a:pt x="311486" y="515680"/>
                </a:cubicBezTo>
                <a:cubicBezTo>
                  <a:pt x="311342" y="516538"/>
                  <a:pt x="309622" y="532000"/>
                  <a:pt x="315500" y="543166"/>
                </a:cubicBezTo>
                <a:cubicBezTo>
                  <a:pt x="320089" y="521263"/>
                  <a:pt x="335001" y="502366"/>
                  <a:pt x="356079" y="492917"/>
                </a:cubicBezTo>
                <a:lnTo>
                  <a:pt x="410566" y="468580"/>
                </a:lnTo>
                <a:cubicBezTo>
                  <a:pt x="416301" y="466003"/>
                  <a:pt x="421606" y="462710"/>
                  <a:pt x="426338" y="458845"/>
                </a:cubicBezTo>
                <a:cubicBezTo>
                  <a:pt x="374862" y="451830"/>
                  <a:pt x="287397" y="403871"/>
                  <a:pt x="247535" y="378102"/>
                </a:cubicBezTo>
                <a:cubicBezTo>
                  <a:pt x="244381" y="380106"/>
                  <a:pt x="240653" y="381251"/>
                  <a:pt x="236495" y="381538"/>
                </a:cubicBezTo>
                <a:cubicBezTo>
                  <a:pt x="222586" y="382540"/>
                  <a:pt x="210828" y="371946"/>
                  <a:pt x="209825" y="358346"/>
                </a:cubicBezTo>
                <a:lnTo>
                  <a:pt x="200791" y="227067"/>
                </a:lnTo>
                <a:lnTo>
                  <a:pt x="200218" y="575378"/>
                </a:lnTo>
                <a:cubicBezTo>
                  <a:pt x="200218" y="592414"/>
                  <a:pt x="186023" y="606157"/>
                  <a:pt x="168816" y="605298"/>
                </a:cubicBezTo>
                <a:cubicBezTo>
                  <a:pt x="152614" y="604582"/>
                  <a:pt x="140139" y="590553"/>
                  <a:pt x="140139" y="574519"/>
                </a:cubicBezTo>
                <a:lnTo>
                  <a:pt x="140139" y="386262"/>
                </a:lnTo>
                <a:cubicBezTo>
                  <a:pt x="140139" y="380822"/>
                  <a:pt x="135694" y="376241"/>
                  <a:pt x="130102" y="376241"/>
                </a:cubicBezTo>
                <a:cubicBezTo>
                  <a:pt x="124653" y="376241"/>
                  <a:pt x="120208" y="380822"/>
                  <a:pt x="120208" y="386262"/>
                </a:cubicBezTo>
                <a:lnTo>
                  <a:pt x="120208" y="575378"/>
                </a:lnTo>
                <a:cubicBezTo>
                  <a:pt x="120208" y="592414"/>
                  <a:pt x="105870" y="606157"/>
                  <a:pt x="88663" y="605298"/>
                </a:cubicBezTo>
                <a:cubicBezTo>
                  <a:pt x="72460" y="604582"/>
                  <a:pt x="59986" y="590553"/>
                  <a:pt x="59986" y="574519"/>
                </a:cubicBezTo>
                <a:lnTo>
                  <a:pt x="59556" y="220768"/>
                </a:lnTo>
                <a:lnTo>
                  <a:pt x="50092" y="358346"/>
                </a:lnTo>
                <a:cubicBezTo>
                  <a:pt x="49088" y="371946"/>
                  <a:pt x="37331" y="382540"/>
                  <a:pt x="23279" y="381538"/>
                </a:cubicBezTo>
                <a:cubicBezTo>
                  <a:pt x="9514" y="380679"/>
                  <a:pt x="-810" y="368653"/>
                  <a:pt x="50" y="354910"/>
                </a:cubicBezTo>
                <a:lnTo>
                  <a:pt x="14102" y="152051"/>
                </a:lnTo>
                <a:cubicBezTo>
                  <a:pt x="14962" y="138594"/>
                  <a:pt x="26433" y="128429"/>
                  <a:pt x="39768" y="128716"/>
                </a:cubicBezTo>
                <a:close/>
                <a:moveTo>
                  <a:pt x="129948" y="0"/>
                </a:moveTo>
                <a:cubicBezTo>
                  <a:pt x="160035" y="0"/>
                  <a:pt x="184425" y="24327"/>
                  <a:pt x="184425" y="54336"/>
                </a:cubicBezTo>
                <a:cubicBezTo>
                  <a:pt x="184425" y="84345"/>
                  <a:pt x="160035" y="108672"/>
                  <a:pt x="129948" y="108672"/>
                </a:cubicBezTo>
                <a:cubicBezTo>
                  <a:pt x="99861" y="108672"/>
                  <a:pt x="75471" y="84345"/>
                  <a:pt x="75471" y="54336"/>
                </a:cubicBezTo>
                <a:cubicBezTo>
                  <a:pt x="75471" y="24327"/>
                  <a:pt x="99861" y="0"/>
                  <a:pt x="129948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6" name="矩形: 圆角 22">
            <a:extLst>
              <a:ext uri="{FF2B5EF4-FFF2-40B4-BE49-F238E27FC236}">
                <a16:creationId xmlns:a16="http://schemas.microsoft.com/office/drawing/2014/main" id="{A899CEEA-8F2E-0A4F-43E5-CE7E89C1CCBD}"/>
              </a:ext>
            </a:extLst>
          </p:cNvPr>
          <p:cNvSpPr/>
          <p:nvPr/>
        </p:nvSpPr>
        <p:spPr>
          <a:xfrm>
            <a:off x="1484456" y="2220112"/>
            <a:ext cx="9223088" cy="3453033"/>
          </a:xfrm>
          <a:prstGeom prst="roundRect">
            <a:avLst>
              <a:gd name="adj" fmla="val 6019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/>
              <a:ea typeface="思源黑体 CN Regular"/>
              <a:cs typeface="+mn-cs"/>
            </a:endParaRPr>
          </a:p>
        </p:txBody>
      </p:sp>
      <p:sp>
        <p:nvSpPr>
          <p:cNvPr id="38" name="橢圓 37">
            <a:extLst>
              <a:ext uri="{FF2B5EF4-FFF2-40B4-BE49-F238E27FC236}">
                <a16:creationId xmlns:a16="http://schemas.microsoft.com/office/drawing/2014/main" id="{69F0CD22-E179-360F-D82B-D20781679B20}"/>
              </a:ext>
            </a:extLst>
          </p:cNvPr>
          <p:cNvSpPr/>
          <p:nvPr/>
        </p:nvSpPr>
        <p:spPr>
          <a:xfrm rot="10800000">
            <a:off x="7560461" y="2872530"/>
            <a:ext cx="2135316" cy="2135316"/>
          </a:xfrm>
          <a:prstGeom prst="ellipse">
            <a:avLst/>
          </a:prstGeom>
          <a:gradFill flip="none" rotWithShape="1">
            <a:gsLst>
              <a:gs pos="85000">
                <a:schemeClr val="accent4">
                  <a:lumMod val="5000"/>
                  <a:lumOff val="95000"/>
                  <a:alpha val="50000"/>
                </a:schemeClr>
              </a:gs>
              <a:gs pos="68000">
                <a:schemeClr val="bg1">
                  <a:lumMod val="95000"/>
                  <a:alpha val="0"/>
                </a:schemeClr>
              </a:gs>
            </a:gsLst>
            <a:lin ang="5400000" scaled="1"/>
            <a:tileRect/>
          </a:gradFill>
          <a:ln w="63500">
            <a:gradFill>
              <a:gsLst>
                <a:gs pos="0">
                  <a:schemeClr val="accent1">
                    <a:lumMod val="5000"/>
                    <a:lumOff val="95000"/>
                    <a:alpha val="25000"/>
                  </a:schemeClr>
                </a:gs>
                <a:gs pos="35000">
                  <a:schemeClr val="bg1">
                    <a:alpha val="2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橢圓 38">
            <a:extLst>
              <a:ext uri="{FF2B5EF4-FFF2-40B4-BE49-F238E27FC236}">
                <a16:creationId xmlns:a16="http://schemas.microsoft.com/office/drawing/2014/main" id="{3A591882-2CB4-5F4F-EE65-751A20796FD5}"/>
              </a:ext>
            </a:extLst>
          </p:cNvPr>
          <p:cNvSpPr/>
          <p:nvPr/>
        </p:nvSpPr>
        <p:spPr>
          <a:xfrm rot="10800000">
            <a:off x="7932755" y="3244824"/>
            <a:ext cx="1390727" cy="1390727"/>
          </a:xfrm>
          <a:prstGeom prst="ellipse">
            <a:avLst/>
          </a:prstGeom>
          <a:gradFill flip="none" rotWithShape="1">
            <a:gsLst>
              <a:gs pos="85000">
                <a:schemeClr val="accent4">
                  <a:lumMod val="5000"/>
                  <a:lumOff val="95000"/>
                  <a:alpha val="50000"/>
                </a:schemeClr>
              </a:gs>
              <a:gs pos="68000">
                <a:schemeClr val="bg1">
                  <a:lumMod val="95000"/>
                  <a:alpha val="0"/>
                </a:schemeClr>
              </a:gs>
            </a:gsLst>
            <a:lin ang="5400000" scaled="1"/>
            <a:tileRect/>
          </a:gradFill>
          <a:ln w="63500">
            <a:gradFill>
              <a:gsLst>
                <a:gs pos="0">
                  <a:schemeClr val="accent1">
                    <a:lumMod val="5000"/>
                    <a:lumOff val="95000"/>
                    <a:alpha val="25000"/>
                  </a:schemeClr>
                </a:gs>
                <a:gs pos="35000">
                  <a:schemeClr val="bg1">
                    <a:alpha val="2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橢圓 41">
            <a:extLst>
              <a:ext uri="{FF2B5EF4-FFF2-40B4-BE49-F238E27FC236}">
                <a16:creationId xmlns:a16="http://schemas.microsoft.com/office/drawing/2014/main" id="{09671BB6-F8ED-4F52-F525-CC0038F7D4DC}"/>
              </a:ext>
            </a:extLst>
          </p:cNvPr>
          <p:cNvSpPr/>
          <p:nvPr/>
        </p:nvSpPr>
        <p:spPr>
          <a:xfrm rot="10800000">
            <a:off x="8350720" y="3662789"/>
            <a:ext cx="554796" cy="554796"/>
          </a:xfrm>
          <a:prstGeom prst="ellipse">
            <a:avLst/>
          </a:prstGeom>
          <a:gradFill flip="none" rotWithShape="1">
            <a:gsLst>
              <a:gs pos="85000">
                <a:schemeClr val="accent4">
                  <a:lumMod val="5000"/>
                  <a:lumOff val="95000"/>
                  <a:alpha val="50000"/>
                </a:schemeClr>
              </a:gs>
              <a:gs pos="68000">
                <a:schemeClr val="bg1">
                  <a:lumMod val="95000"/>
                  <a:alpha val="0"/>
                </a:schemeClr>
              </a:gs>
            </a:gsLst>
            <a:lin ang="5400000" scaled="1"/>
            <a:tileRect/>
          </a:gradFill>
          <a:ln w="63500">
            <a:gradFill>
              <a:gsLst>
                <a:gs pos="0">
                  <a:schemeClr val="accent1">
                    <a:lumMod val="5000"/>
                    <a:lumOff val="95000"/>
                    <a:alpha val="25000"/>
                  </a:schemeClr>
                </a:gs>
                <a:gs pos="35000">
                  <a:schemeClr val="bg1">
                    <a:alpha val="2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4">
                  <a:lumMod val="20000"/>
                  <a:lumOff val="80000"/>
                  <a:alpha val="75000"/>
                </a:schemeClr>
              </a:solidFill>
            </a:endParaRP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318A3F42-12FA-C0AE-4DD4-C97406BB3F65}"/>
              </a:ext>
            </a:extLst>
          </p:cNvPr>
          <p:cNvSpPr txBox="1"/>
          <p:nvPr/>
        </p:nvSpPr>
        <p:spPr>
          <a:xfrm>
            <a:off x="8442689" y="3739953"/>
            <a:ext cx="370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accent4">
                    <a:lumMod val="20000"/>
                    <a:lumOff val="80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靈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3F60D0A8-68CA-D2BC-D540-D9057679BB80}"/>
              </a:ext>
            </a:extLst>
          </p:cNvPr>
          <p:cNvSpPr txBox="1"/>
          <p:nvPr/>
        </p:nvSpPr>
        <p:spPr>
          <a:xfrm>
            <a:off x="8750844" y="3424505"/>
            <a:ext cx="370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accent4">
                    <a:lumMod val="20000"/>
                    <a:lumOff val="80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魂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10CA1777-1F0F-601F-BE8C-05A90A5B3245}"/>
              </a:ext>
            </a:extLst>
          </p:cNvPr>
          <p:cNvSpPr txBox="1"/>
          <p:nvPr/>
        </p:nvSpPr>
        <p:spPr>
          <a:xfrm>
            <a:off x="9058998" y="3109059"/>
            <a:ext cx="370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accent4">
                    <a:lumMod val="20000"/>
                    <a:lumOff val="80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體</a:t>
            </a: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498D8139-82B3-E5A3-4091-4018428A5BFB}"/>
              </a:ext>
            </a:extLst>
          </p:cNvPr>
          <p:cNvSpPr/>
          <p:nvPr/>
        </p:nvSpPr>
        <p:spPr>
          <a:xfrm rot="5400000" flipH="1" flipV="1">
            <a:off x="5913002" y="634715"/>
            <a:ext cx="365997" cy="922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83000">
                <a:srgbClr val="F2F2F2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18E680DB-DFB4-B4A4-DDA2-3C1990444CDB}"/>
              </a:ext>
            </a:extLst>
          </p:cNvPr>
          <p:cNvSpPr/>
          <p:nvPr/>
        </p:nvSpPr>
        <p:spPr>
          <a:xfrm>
            <a:off x="2156823" y="5149280"/>
            <a:ext cx="146706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0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</a:rPr>
              <a:t>神成為肉體</a:t>
            </a:r>
            <a:endParaRPr lang="en-US" altLang="zh-TW" sz="2000" b="1" dirty="0">
              <a:gradFill flip="none" rotWithShape="1">
                <a:gsLst>
                  <a:gs pos="0">
                    <a:srgbClr val="00B0F0"/>
                  </a:gs>
                  <a:gs pos="100000">
                    <a:prstClr val="white"/>
                  </a:gs>
                </a:gsLst>
                <a:lin ang="2700000" scaled="1"/>
                <a:tileRect/>
              </a:gradFill>
              <a:effectLst>
                <a:outerShdw blurRad="50800" dist="38100" dir="5400000" algn="t" rotWithShape="0">
                  <a:srgbClr val="002060">
                    <a:alpha val="86000"/>
                  </a:srgbClr>
                </a:outerShdw>
              </a:effectLst>
            </a:endParaRPr>
          </a:p>
          <a:p>
            <a:pPr algn="ctr"/>
            <a:r>
              <a:rPr lang="zh-TW" altLang="en-US" sz="800" b="1" dirty="0">
                <a:noFill/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</a:rPr>
              <a:t>為人生活</a:t>
            </a:r>
            <a:endParaRPr lang="en-US" altLang="zh-TW" sz="800" b="1" dirty="0">
              <a:noFill/>
              <a:effectLst>
                <a:outerShdw blurRad="50800" dist="38100" dir="5400000" algn="t" rotWithShape="0">
                  <a:srgbClr val="002060">
                    <a:alpha val="86000"/>
                  </a:srgbClr>
                </a:outerShdw>
              </a:effectLst>
            </a:endParaRPr>
          </a:p>
          <a:p>
            <a:pPr algn="ctr"/>
            <a:r>
              <a:rPr lang="zh-TW" altLang="en-US" sz="800" b="1" dirty="0">
                <a:noFill/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</a:rPr>
              <a:t>釘死</a:t>
            </a:r>
            <a:endParaRPr lang="en-US" altLang="zh-TW" sz="800" b="1" dirty="0">
              <a:noFill/>
              <a:effectLst>
                <a:outerShdw blurRad="50800" dist="38100" dir="5400000" algn="t" rotWithShape="0">
                  <a:srgbClr val="002060">
                    <a:alpha val="86000"/>
                  </a:srgbClr>
                </a:outerShdw>
              </a:effectLst>
            </a:endParaRPr>
          </a:p>
          <a:p>
            <a:pPr algn="ctr"/>
            <a:r>
              <a:rPr lang="zh-TW" altLang="en-US" sz="800" b="1" dirty="0">
                <a:noFill/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</a:rPr>
              <a:t>埋葬</a:t>
            </a:r>
            <a:endParaRPr lang="en-US" altLang="zh-TW" sz="800" b="1" dirty="0">
              <a:noFill/>
              <a:effectLst>
                <a:outerShdw blurRad="50800" dist="38100" dir="5400000" algn="t" rotWithShape="0">
                  <a:srgbClr val="002060">
                    <a:alpha val="86000"/>
                  </a:srgbClr>
                </a:outerShdw>
              </a:effectLst>
            </a:endParaRPr>
          </a:p>
          <a:p>
            <a:pPr algn="ctr"/>
            <a:r>
              <a:rPr lang="zh-TW" altLang="en-US" sz="800" b="1" dirty="0">
                <a:noFill/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</a:rPr>
              <a:t>復活升天</a:t>
            </a:r>
          </a:p>
          <a:p>
            <a:pPr algn="ctr"/>
            <a:endParaRPr lang="zh-TW" altLang="en-US" sz="2000" b="1" dirty="0">
              <a:gradFill flip="none" rotWithShape="1">
                <a:gsLst>
                  <a:gs pos="0">
                    <a:srgbClr val="00B0F0"/>
                  </a:gs>
                  <a:gs pos="100000">
                    <a:prstClr val="white"/>
                  </a:gs>
                </a:gsLst>
                <a:lin ang="2700000" scaled="1"/>
                <a:tileRect/>
              </a:gradFill>
              <a:effectLst>
                <a:outerShdw blurRad="50800" dist="38100" dir="5400000" algn="t" rotWithShape="0">
                  <a:srgbClr val="002060">
                    <a:alpha val="86000"/>
                  </a:srgbClr>
                </a:outerShdw>
              </a:effectLst>
            </a:endParaRPr>
          </a:p>
        </p:txBody>
      </p:sp>
      <p:grpSp>
        <p:nvGrpSpPr>
          <p:cNvPr id="53" name="群組 52">
            <a:extLst>
              <a:ext uri="{FF2B5EF4-FFF2-40B4-BE49-F238E27FC236}">
                <a16:creationId xmlns:a16="http://schemas.microsoft.com/office/drawing/2014/main" id="{038F8D34-BA36-09CA-DF0F-607CE3F52576}"/>
              </a:ext>
            </a:extLst>
          </p:cNvPr>
          <p:cNvGrpSpPr/>
          <p:nvPr/>
        </p:nvGrpSpPr>
        <p:grpSpPr>
          <a:xfrm>
            <a:off x="3424994" y="3282833"/>
            <a:ext cx="5342013" cy="1234542"/>
            <a:chOff x="3620572" y="-492361"/>
            <a:chExt cx="7620000" cy="1234542"/>
          </a:xfrm>
        </p:grpSpPr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FBF3472E-1A5A-E826-075D-038DD85839A2}"/>
                </a:ext>
              </a:extLst>
            </p:cNvPr>
            <p:cNvSpPr/>
            <p:nvPr/>
          </p:nvSpPr>
          <p:spPr>
            <a:xfrm>
              <a:off x="8279607" y="465182"/>
              <a:ext cx="223900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12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約翰福音三章十六節</a:t>
              </a:r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86E030F6-9869-A888-92E2-5988B41FD688}"/>
                </a:ext>
              </a:extLst>
            </p:cNvPr>
            <p:cNvSpPr/>
            <p:nvPr/>
          </p:nvSpPr>
          <p:spPr>
            <a:xfrm>
              <a:off x="3620572" y="-492361"/>
              <a:ext cx="7620000" cy="8744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TW" altLang="en-US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神愛世人，甚至將祂的獨生子賜給他們，</a:t>
              </a:r>
              <a:endParaRPr lang="en-US" altLang="zh-TW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TW" altLang="en-US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叫一切信入祂的，不致滅亡，反得永遠的生命。</a:t>
              </a:r>
            </a:p>
          </p:txBody>
        </p:sp>
      </p:grpSp>
      <p:sp>
        <p:nvSpPr>
          <p:cNvPr id="61" name="橢圓 60">
            <a:extLst>
              <a:ext uri="{FF2B5EF4-FFF2-40B4-BE49-F238E27FC236}">
                <a16:creationId xmlns:a16="http://schemas.microsoft.com/office/drawing/2014/main" id="{D5AA9876-AF96-45A2-91DF-F29D92F6D07A}"/>
              </a:ext>
            </a:extLst>
          </p:cNvPr>
          <p:cNvSpPr/>
          <p:nvPr/>
        </p:nvSpPr>
        <p:spPr>
          <a:xfrm rot="10800000">
            <a:off x="2456375" y="4180321"/>
            <a:ext cx="855260" cy="855260"/>
          </a:xfrm>
          <a:prstGeom prst="ellipse">
            <a:avLst/>
          </a:prstGeom>
          <a:noFill/>
          <a:ln w="635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FC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62" name="文字方塊 61">
            <a:extLst>
              <a:ext uri="{FF2B5EF4-FFF2-40B4-BE49-F238E27FC236}">
                <a16:creationId xmlns:a16="http://schemas.microsoft.com/office/drawing/2014/main" id="{B8273398-4F42-4A9D-AD7F-52407213965A}"/>
              </a:ext>
            </a:extLst>
          </p:cNvPr>
          <p:cNvSpPr txBox="1"/>
          <p:nvPr/>
        </p:nvSpPr>
        <p:spPr>
          <a:xfrm>
            <a:off x="2517558" y="4423285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GOD</a:t>
            </a:r>
            <a:endParaRPr lang="zh-TW" altLang="en-US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31807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>
            <a:extLst>
              <a:ext uri="{FF2B5EF4-FFF2-40B4-BE49-F238E27FC236}">
                <a16:creationId xmlns:a16="http://schemas.microsoft.com/office/drawing/2014/main" id="{334C8793-E744-E70D-7940-02A45DB4F6A6}"/>
              </a:ext>
            </a:extLst>
          </p:cNvPr>
          <p:cNvGrpSpPr/>
          <p:nvPr/>
        </p:nvGrpSpPr>
        <p:grpSpPr>
          <a:xfrm>
            <a:off x="342900" y="3255037"/>
            <a:ext cx="3747749" cy="1370303"/>
            <a:chOff x="342900" y="3255037"/>
            <a:chExt cx="3747749" cy="1370303"/>
          </a:xfrm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E7942E4A-C0E4-47B6-A168-C9DA820B0005}"/>
                </a:ext>
              </a:extLst>
            </p:cNvPr>
            <p:cNvSpPr/>
            <p:nvPr/>
          </p:nvSpPr>
          <p:spPr>
            <a:xfrm>
              <a:off x="342900" y="3255037"/>
              <a:ext cx="3747749" cy="1370303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Helvetica"/>
                <a:ea typeface="思源黑体 CN Regular"/>
                <a:cs typeface="+mn-cs"/>
              </a:endParaRPr>
            </a:p>
          </p:txBody>
        </p:sp>
        <p:grpSp>
          <p:nvGrpSpPr>
            <p:cNvPr id="64" name="组合 63">
              <a:extLst>
                <a:ext uri="{FF2B5EF4-FFF2-40B4-BE49-F238E27FC236}">
                  <a16:creationId xmlns:a16="http://schemas.microsoft.com/office/drawing/2014/main" id="{FC31E56C-B88E-42E0-94B0-CFB12AABC445}"/>
                </a:ext>
              </a:extLst>
            </p:cNvPr>
            <p:cNvGrpSpPr/>
            <p:nvPr/>
          </p:nvGrpSpPr>
          <p:grpSpPr>
            <a:xfrm>
              <a:off x="653155" y="3445476"/>
              <a:ext cx="3270352" cy="1135555"/>
              <a:chOff x="653155" y="3459479"/>
              <a:chExt cx="3270352" cy="1135555"/>
            </a:xfrm>
          </p:grpSpPr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651AB36A-013F-4D59-AF3E-93E1907331B9}"/>
                  </a:ext>
                </a:extLst>
              </p:cNvPr>
              <p:cNvSpPr txBox="1"/>
              <p:nvPr/>
            </p:nvSpPr>
            <p:spPr>
              <a:xfrm>
                <a:off x="653155" y="3858229"/>
                <a:ext cx="3270352" cy="7368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且要在那些蒙憐憫、早豫備得榮耀的器皿上，彰顯祂榮耀的豐富；這器皿就是我們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… 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羅九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23~24</a:t>
                </a:r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545D3D5E-D95F-4690-A4AD-7A0584B06A1F}"/>
                  </a:ext>
                </a:extLst>
              </p:cNvPr>
              <p:cNvSpPr txBox="1"/>
              <p:nvPr/>
            </p:nvSpPr>
            <p:spPr>
              <a:xfrm>
                <a:off x="653156" y="3459479"/>
                <a:ext cx="2031325" cy="36093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早豫備得榮耀的器皿</a:t>
                </a: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Helvetica85-Heavy"/>
                  <a:ea typeface="思源黑体 CN Bold"/>
                  <a:cs typeface="+mn-cs"/>
                </a:endParaRPr>
              </a:p>
            </p:txBody>
          </p:sp>
        </p:grp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7F6899FE-290E-3A4C-58F2-9E020E202803}"/>
              </a:ext>
            </a:extLst>
          </p:cNvPr>
          <p:cNvGrpSpPr/>
          <p:nvPr/>
        </p:nvGrpSpPr>
        <p:grpSpPr>
          <a:xfrm>
            <a:off x="8101351" y="3255037"/>
            <a:ext cx="3747749" cy="1370303"/>
            <a:chOff x="8101351" y="3255037"/>
            <a:chExt cx="3747749" cy="1370303"/>
          </a:xfrm>
        </p:grpSpPr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BB5E6ADB-DFC3-4316-A94B-AB28344197FB}"/>
                </a:ext>
              </a:extLst>
            </p:cNvPr>
            <p:cNvSpPr/>
            <p:nvPr/>
          </p:nvSpPr>
          <p:spPr>
            <a:xfrm>
              <a:off x="8101351" y="3255037"/>
              <a:ext cx="3747749" cy="1370303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ea typeface="思源黑体 CN Regular"/>
              </a:endParaRPr>
            </a:p>
          </p:txBody>
        </p:sp>
        <p:grpSp>
          <p:nvGrpSpPr>
            <p:cNvPr id="69" name="组合 68">
              <a:extLst>
                <a:ext uri="{FF2B5EF4-FFF2-40B4-BE49-F238E27FC236}">
                  <a16:creationId xmlns:a16="http://schemas.microsoft.com/office/drawing/2014/main" id="{A16BCEAB-4098-4D50-BD06-0F9DC05DD192}"/>
                </a:ext>
              </a:extLst>
            </p:cNvPr>
            <p:cNvGrpSpPr/>
            <p:nvPr/>
          </p:nvGrpSpPr>
          <p:grpSpPr>
            <a:xfrm>
              <a:off x="8268493" y="3445476"/>
              <a:ext cx="3270352" cy="1135555"/>
              <a:chOff x="653155" y="3459479"/>
              <a:chExt cx="3270352" cy="1135555"/>
            </a:xfrm>
          </p:grpSpPr>
          <p:sp>
            <p:nvSpPr>
              <p:cNvPr id="70" name="文本框 69">
                <a:extLst>
                  <a:ext uri="{FF2B5EF4-FFF2-40B4-BE49-F238E27FC236}">
                    <a16:creationId xmlns:a16="http://schemas.microsoft.com/office/drawing/2014/main" id="{8C54AD76-FE95-43A7-826C-E6E054DC3CF7}"/>
                  </a:ext>
                </a:extLst>
              </p:cNvPr>
              <p:cNvSpPr txBox="1"/>
              <p:nvPr/>
            </p:nvSpPr>
            <p:spPr>
              <a:xfrm>
                <a:off x="653155" y="3858229"/>
                <a:ext cx="3270352" cy="7368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體－食、衣、住、行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魂－知識、娛樂、成就</a:t>
                </a:r>
                <a:endParaRPr kumimoji="0" lang="en-US" altLang="zh-TW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Helvetica"/>
                  <a:ea typeface="思源黑体 CN Regular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"/>
                    <a:ea typeface="思源黑体 CN Regular"/>
                  </a:rPr>
                  <a:t>靈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－人工智慧不能滿足</a:t>
                </a:r>
              </a:p>
            </p:txBody>
          </p:sp>
          <p:sp>
            <p:nvSpPr>
              <p:cNvPr id="71" name="文本框 70">
                <a:extLst>
                  <a:ext uri="{FF2B5EF4-FFF2-40B4-BE49-F238E27FC236}">
                    <a16:creationId xmlns:a16="http://schemas.microsoft.com/office/drawing/2014/main" id="{2EEF3120-D6F0-4767-BD43-4C5A1F8609E4}"/>
                  </a:ext>
                </a:extLst>
              </p:cNvPr>
              <p:cNvSpPr txBox="1"/>
              <p:nvPr/>
            </p:nvSpPr>
            <p:spPr>
              <a:xfrm>
                <a:off x="653156" y="3459479"/>
                <a:ext cx="2031325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人工智慧不能滿足靈</a:t>
                </a: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Helvetica85-Heavy"/>
                  <a:ea typeface="思源黑体 CN Bold"/>
                  <a:cs typeface="+mn-cs"/>
                </a:endParaRPr>
              </a:p>
            </p:txBody>
          </p:sp>
        </p:grp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D2780C33-24C8-F83F-0A74-CA4299CDC6FC}"/>
              </a:ext>
            </a:extLst>
          </p:cNvPr>
          <p:cNvGrpSpPr/>
          <p:nvPr/>
        </p:nvGrpSpPr>
        <p:grpSpPr>
          <a:xfrm>
            <a:off x="6183651" y="1296884"/>
            <a:ext cx="5665449" cy="1795244"/>
            <a:chOff x="6183651" y="1296884"/>
            <a:chExt cx="5665449" cy="1795244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0EF5CA96-AA6E-46D3-B072-F099D28B4A44}"/>
                </a:ext>
              </a:extLst>
            </p:cNvPr>
            <p:cNvSpPr/>
            <p:nvPr/>
          </p:nvSpPr>
          <p:spPr>
            <a:xfrm>
              <a:off x="6183651" y="1296884"/>
              <a:ext cx="5665449" cy="1795244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Helvetica"/>
                <a:ea typeface="思源黑体 CN Regular"/>
                <a:cs typeface="+mn-cs"/>
              </a:endParaRPr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D515F379-0570-43A4-91C7-363CA509DCAD}"/>
                </a:ext>
              </a:extLst>
            </p:cNvPr>
            <p:cNvGrpSpPr/>
            <p:nvPr/>
          </p:nvGrpSpPr>
          <p:grpSpPr>
            <a:xfrm>
              <a:off x="6493906" y="1603814"/>
              <a:ext cx="5044938" cy="1139850"/>
              <a:chOff x="653155" y="1603814"/>
              <a:chExt cx="5044938" cy="1139850"/>
            </a:xfrm>
          </p:grpSpPr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DCD2B463-AE85-4C7C-BD03-1EA43FD54005}"/>
                  </a:ext>
                </a:extLst>
              </p:cNvPr>
              <p:cNvSpPr txBox="1"/>
              <p:nvPr/>
            </p:nvSpPr>
            <p:spPr>
              <a:xfrm>
                <a:off x="653155" y="2002564"/>
                <a:ext cx="5044938" cy="741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神說，我們要按著我們的形像，照著我們的樣式造人，使他們管理海裏的魚、空中的鳥、地上的牲畜、和全地、並地上所爬的一切爬物。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創一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26</a:t>
                </a:r>
              </a:p>
            </p:txBody>
          </p:sp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B160EF3E-10CE-41CA-938A-7F6F31778F8A}"/>
                  </a:ext>
                </a:extLst>
              </p:cNvPr>
              <p:cNvSpPr txBox="1"/>
              <p:nvPr/>
            </p:nvSpPr>
            <p:spPr>
              <a:xfrm>
                <a:off x="653156" y="1603814"/>
                <a:ext cx="2031325" cy="36093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按著神的形像和樣式</a:t>
                </a: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Helvetica85-Heavy"/>
                  <a:ea typeface="思源黑体 CN Bold"/>
                  <a:cs typeface="+mn-cs"/>
                </a:endParaRPr>
              </a:p>
            </p:txBody>
          </p:sp>
        </p:grp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D4CFA739-6CFD-9803-B3EA-17952BB83162}"/>
              </a:ext>
            </a:extLst>
          </p:cNvPr>
          <p:cNvGrpSpPr/>
          <p:nvPr/>
        </p:nvGrpSpPr>
        <p:grpSpPr>
          <a:xfrm>
            <a:off x="342900" y="1296884"/>
            <a:ext cx="5665449" cy="1795244"/>
            <a:chOff x="342900" y="1296884"/>
            <a:chExt cx="5665449" cy="1795244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85233EF1-2FCC-459C-99E2-9DACF6553E90}"/>
                </a:ext>
              </a:extLst>
            </p:cNvPr>
            <p:cNvSpPr/>
            <p:nvPr/>
          </p:nvSpPr>
          <p:spPr>
            <a:xfrm>
              <a:off x="342900" y="1296884"/>
              <a:ext cx="5665449" cy="1795244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ea typeface="思源黑体 CN Regular"/>
              </a:endParaRPr>
            </a:p>
          </p:txBody>
        </p: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13AE7078-CB95-4536-8446-8E5EF47CF48A}"/>
                </a:ext>
              </a:extLst>
            </p:cNvPr>
            <p:cNvGrpSpPr/>
            <p:nvPr/>
          </p:nvGrpSpPr>
          <p:grpSpPr>
            <a:xfrm>
              <a:off x="653155" y="1603814"/>
              <a:ext cx="5044938" cy="1139850"/>
              <a:chOff x="6493906" y="1603814"/>
              <a:chExt cx="5044938" cy="1139850"/>
            </a:xfrm>
          </p:grpSpPr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0A84413A-FF3C-4293-A12F-440D6B5DC00F}"/>
                  </a:ext>
                </a:extLst>
              </p:cNvPr>
              <p:cNvSpPr txBox="1"/>
              <p:nvPr/>
            </p:nvSpPr>
            <p:spPr>
              <a:xfrm>
                <a:off x="6493906" y="2002564"/>
                <a:ext cx="5044938" cy="741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耶和華神在東方的伊甸栽植了一個園子，把所塑造的人安放在那裏。耶和華神使各樣的樹從地裏長出來，可以悅人的眼目，也好作食物；園子當中有生命樹，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…』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創二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8~9</a:t>
                </a:r>
              </a:p>
            </p:txBody>
          </p:sp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8C325545-31F2-460F-B812-716779A3E52B}"/>
                  </a:ext>
                </a:extLst>
              </p:cNvPr>
              <p:cNvSpPr txBox="1"/>
              <p:nvPr/>
            </p:nvSpPr>
            <p:spPr>
              <a:xfrm>
                <a:off x="6493907" y="1603814"/>
                <a:ext cx="2236510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被造的目的為著盛裝神</a:t>
                </a:r>
              </a:p>
            </p:txBody>
          </p:sp>
        </p:grp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7FD0939C-8F70-C71D-8667-B605EBC3B0F7}"/>
              </a:ext>
            </a:extLst>
          </p:cNvPr>
          <p:cNvGrpSpPr/>
          <p:nvPr/>
        </p:nvGrpSpPr>
        <p:grpSpPr>
          <a:xfrm>
            <a:off x="342900" y="4788249"/>
            <a:ext cx="5665449" cy="1795244"/>
            <a:chOff x="342900" y="4788249"/>
            <a:chExt cx="5665449" cy="1795244"/>
          </a:xfrm>
        </p:grpSpPr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1EDF78C3-0F91-4530-8B7F-1EE17132DFDE}"/>
                </a:ext>
              </a:extLst>
            </p:cNvPr>
            <p:cNvSpPr/>
            <p:nvPr/>
          </p:nvSpPr>
          <p:spPr>
            <a:xfrm>
              <a:off x="342900" y="4788249"/>
              <a:ext cx="5665449" cy="1795244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ea typeface="思源黑体 CN Regular"/>
              </a:endParaRPr>
            </a:p>
          </p:txBody>
        </p: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45E7D02C-4211-4AB9-BF2E-7E6054027908}"/>
                </a:ext>
              </a:extLst>
            </p:cNvPr>
            <p:cNvGrpSpPr/>
            <p:nvPr/>
          </p:nvGrpSpPr>
          <p:grpSpPr>
            <a:xfrm>
              <a:off x="653155" y="5115946"/>
              <a:ext cx="5044938" cy="1361449"/>
              <a:chOff x="6493906" y="1603814"/>
              <a:chExt cx="5044938" cy="1361449"/>
            </a:xfrm>
          </p:grpSpPr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1BF2F2B8-04AD-45B1-BD96-90362BC0B4FC}"/>
                  </a:ext>
                </a:extLst>
              </p:cNvPr>
              <p:cNvSpPr txBox="1"/>
              <p:nvPr/>
            </p:nvSpPr>
            <p:spPr>
              <a:xfrm>
                <a:off x="6493906" y="2002564"/>
                <a:ext cx="5044938" cy="9626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耶和華神用地上的塵土塑造人，將生命之氣吹在他鼻孔裏，人就成了活的魂。 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創二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7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且願和平的神，親自全然聖別你們，又願你們的靈、與魂、與身子得蒙保守，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…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。 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帖前五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23</a:t>
                </a:r>
              </a:p>
            </p:txBody>
          </p:sp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A29D9436-1EC7-444E-A4F9-A54DC4B97129}"/>
                  </a:ext>
                </a:extLst>
              </p:cNvPr>
              <p:cNvSpPr txBox="1"/>
              <p:nvPr/>
            </p:nvSpPr>
            <p:spPr>
              <a:xfrm>
                <a:off x="6493907" y="1603814"/>
                <a:ext cx="1005403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人是器皿</a:t>
                </a:r>
              </a:p>
            </p:txBody>
          </p:sp>
        </p:grp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4E37EAC6-DB97-2217-8639-77F26E097FC6}"/>
              </a:ext>
            </a:extLst>
          </p:cNvPr>
          <p:cNvGrpSpPr/>
          <p:nvPr/>
        </p:nvGrpSpPr>
        <p:grpSpPr>
          <a:xfrm>
            <a:off x="6183651" y="4788249"/>
            <a:ext cx="5665449" cy="1795244"/>
            <a:chOff x="6183651" y="4788249"/>
            <a:chExt cx="5665449" cy="1795244"/>
          </a:xfrm>
        </p:grpSpPr>
        <p:sp>
          <p:nvSpPr>
            <p:cNvPr id="41" name="矩形: 圆角 40">
              <a:extLst>
                <a:ext uri="{FF2B5EF4-FFF2-40B4-BE49-F238E27FC236}">
                  <a16:creationId xmlns:a16="http://schemas.microsoft.com/office/drawing/2014/main" id="{7192602C-C4D4-4A85-8002-E08A9C17AE0F}"/>
                </a:ext>
              </a:extLst>
            </p:cNvPr>
            <p:cNvSpPr/>
            <p:nvPr/>
          </p:nvSpPr>
          <p:spPr>
            <a:xfrm>
              <a:off x="6183651" y="4788249"/>
              <a:ext cx="5665449" cy="1795244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ea typeface="思源黑体 CN Regular"/>
              </a:endParaRPr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A648883D-FF8C-40F6-918A-886C7B776F95}"/>
                </a:ext>
              </a:extLst>
            </p:cNvPr>
            <p:cNvGrpSpPr/>
            <p:nvPr/>
          </p:nvGrpSpPr>
          <p:grpSpPr>
            <a:xfrm>
              <a:off x="6493906" y="5115946"/>
              <a:ext cx="5044938" cy="1139850"/>
              <a:chOff x="6493906" y="1603814"/>
              <a:chExt cx="5044938" cy="1139850"/>
            </a:xfrm>
          </p:grpSpPr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AE7DE9FA-B492-44A9-984F-9F72A4DB9B60}"/>
                  </a:ext>
                </a:extLst>
              </p:cNvPr>
              <p:cNvSpPr txBox="1"/>
              <p:nvPr/>
            </p:nvSpPr>
            <p:spPr>
              <a:xfrm>
                <a:off x="6493906" y="2002564"/>
                <a:ext cx="5044938" cy="741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鋪張諸天、建立地基、造人裏面之靈的耶和華說， 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亞十二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1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神造萬物，各按其時成為美好，又將永遠安置在世人心裏。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…』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傳三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11</a:t>
                </a:r>
              </a:p>
            </p:txBody>
          </p:sp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6CA172EE-81F5-4D21-97F1-31FBF5C9325C}"/>
                  </a:ext>
                </a:extLst>
              </p:cNvPr>
              <p:cNvSpPr txBox="1"/>
              <p:nvPr/>
            </p:nvSpPr>
            <p:spPr>
              <a:xfrm>
                <a:off x="6493907" y="1603814"/>
                <a:ext cx="800219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人有靈</a:t>
                </a:r>
              </a:p>
            </p:txBody>
          </p:sp>
        </p:grp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A074A26F-B49A-9A28-0E39-562DC9B5EF22}"/>
              </a:ext>
            </a:extLst>
          </p:cNvPr>
          <p:cNvGrpSpPr/>
          <p:nvPr/>
        </p:nvGrpSpPr>
        <p:grpSpPr>
          <a:xfrm>
            <a:off x="4265951" y="3255037"/>
            <a:ext cx="3660098" cy="1370303"/>
            <a:chOff x="4265951" y="3255037"/>
            <a:chExt cx="3660098" cy="1370303"/>
          </a:xfrm>
        </p:grpSpPr>
        <p:sp>
          <p:nvSpPr>
            <p:cNvPr id="23" name="矩形: 圆角 22">
              <a:extLst>
                <a:ext uri="{FF2B5EF4-FFF2-40B4-BE49-F238E27FC236}">
                  <a16:creationId xmlns:a16="http://schemas.microsoft.com/office/drawing/2014/main" id="{877F0999-BBB0-450F-A159-9F8B78278431}"/>
                </a:ext>
              </a:extLst>
            </p:cNvPr>
            <p:cNvSpPr/>
            <p:nvPr/>
          </p:nvSpPr>
          <p:spPr>
            <a:xfrm>
              <a:off x="4265951" y="3255037"/>
              <a:ext cx="3660098" cy="1370303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Helvetica"/>
                <a:ea typeface="思源黑体 CN Regular"/>
                <a:cs typeface="+mn-cs"/>
              </a:endParaRPr>
            </a:p>
          </p:txBody>
        </p:sp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6E3A9A40-F974-4DE5-AB50-5C52A8FD32A1}"/>
                </a:ext>
              </a:extLst>
            </p:cNvPr>
            <p:cNvGrpSpPr/>
            <p:nvPr/>
          </p:nvGrpSpPr>
          <p:grpSpPr>
            <a:xfrm>
              <a:off x="4460824" y="3445476"/>
              <a:ext cx="3270352" cy="1139850"/>
              <a:chOff x="653155" y="3459479"/>
              <a:chExt cx="3270352" cy="1139850"/>
            </a:xfrm>
          </p:grpSpPr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33876800-3185-430C-AC04-FAB9AF5190C6}"/>
                  </a:ext>
                </a:extLst>
              </p:cNvPr>
              <p:cNvSpPr txBox="1"/>
              <p:nvPr/>
            </p:nvSpPr>
            <p:spPr>
              <a:xfrm>
                <a:off x="653155" y="3858229"/>
                <a:ext cx="3270352" cy="741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我觀看你指頭所造的天，並你所陳設的月亮星宿，便說，人算甚麼，你竟顧念他？世人算甚麼，你竟眷顧他？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詩篇八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3~4</a:t>
                </a:r>
              </a:p>
            </p:txBody>
          </p:sp>
          <p:sp>
            <p:nvSpPr>
              <p:cNvPr id="68" name="文本框 67">
                <a:extLst>
                  <a:ext uri="{FF2B5EF4-FFF2-40B4-BE49-F238E27FC236}">
                    <a16:creationId xmlns:a16="http://schemas.microsoft.com/office/drawing/2014/main" id="{CCC88BCA-317E-4F9E-B259-D05A982234B2}"/>
                  </a:ext>
                </a:extLst>
              </p:cNvPr>
              <p:cNvSpPr txBox="1"/>
              <p:nvPr/>
            </p:nvSpPr>
            <p:spPr>
              <a:xfrm>
                <a:off x="653156" y="3459479"/>
                <a:ext cx="389850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人</a:t>
                </a:r>
              </a:p>
            </p:txBody>
          </p:sp>
        </p:grpSp>
      </p:grpSp>
      <p:sp>
        <p:nvSpPr>
          <p:cNvPr id="14" name="文本框 1">
            <a:extLst>
              <a:ext uri="{FF2B5EF4-FFF2-40B4-BE49-F238E27FC236}">
                <a16:creationId xmlns:a16="http://schemas.microsoft.com/office/drawing/2014/main" id="{48792827-7467-5A46-B680-B10306A43585}"/>
              </a:ext>
            </a:extLst>
          </p:cNvPr>
          <p:cNvSpPr txBox="1"/>
          <p:nvPr/>
        </p:nvSpPr>
        <p:spPr>
          <a:xfrm>
            <a:off x="4157008" y="367316"/>
            <a:ext cx="3877986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85-Heavy"/>
                <a:ea typeface="思源黑体 CN Bold"/>
                <a:cs typeface="+mn-cs"/>
              </a:rPr>
              <a:t>神創造的奧秘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85-Heavy"/>
              <a:ea typeface="思源黑体 CN Bold"/>
              <a:cs typeface="+mn-cs"/>
            </a:endParaRPr>
          </a:p>
        </p:txBody>
      </p:sp>
      <p:sp>
        <p:nvSpPr>
          <p:cNvPr id="2" name="night-protrait_98071">
            <a:extLst>
              <a:ext uri="{FF2B5EF4-FFF2-40B4-BE49-F238E27FC236}">
                <a16:creationId xmlns:a16="http://schemas.microsoft.com/office/drawing/2014/main" id="{311B75A6-56F9-B280-DA1E-8A80D63288BD}"/>
              </a:ext>
            </a:extLst>
          </p:cNvPr>
          <p:cNvSpPr/>
          <p:nvPr/>
        </p:nvSpPr>
        <p:spPr>
          <a:xfrm flipH="1">
            <a:off x="6806132" y="3402954"/>
            <a:ext cx="975987" cy="1131591"/>
          </a:xfrm>
          <a:custGeom>
            <a:avLst/>
            <a:gdLst>
              <a:gd name="connsiteX0" fmla="*/ 74057 w 540823"/>
              <a:gd name="connsiteY0" fmla="*/ 331813 h 604125"/>
              <a:gd name="connsiteX1" fmla="*/ 162865 w 540823"/>
              <a:gd name="connsiteY1" fmla="*/ 366792 h 604125"/>
              <a:gd name="connsiteX2" fmla="*/ 251673 w 540823"/>
              <a:gd name="connsiteY2" fmla="*/ 331813 h 604125"/>
              <a:gd name="connsiteX3" fmla="*/ 325730 w 540823"/>
              <a:gd name="connsiteY3" fmla="*/ 468046 h 604125"/>
              <a:gd name="connsiteX4" fmla="*/ 325730 w 540823"/>
              <a:gd name="connsiteY4" fmla="*/ 574056 h 604125"/>
              <a:gd name="connsiteX5" fmla="*/ 295615 w 540823"/>
              <a:gd name="connsiteY5" fmla="*/ 604125 h 604125"/>
              <a:gd name="connsiteX6" fmla="*/ 30115 w 540823"/>
              <a:gd name="connsiteY6" fmla="*/ 604125 h 604125"/>
              <a:gd name="connsiteX7" fmla="*/ 0 w 540823"/>
              <a:gd name="connsiteY7" fmla="*/ 574056 h 604125"/>
              <a:gd name="connsiteX8" fmla="*/ 0 w 540823"/>
              <a:gd name="connsiteY8" fmla="*/ 468046 h 604125"/>
              <a:gd name="connsiteX9" fmla="*/ 74057 w 540823"/>
              <a:gd name="connsiteY9" fmla="*/ 331813 h 604125"/>
              <a:gd name="connsiteX10" fmla="*/ 162865 w 540823"/>
              <a:gd name="connsiteY10" fmla="*/ 137688 h 604125"/>
              <a:gd name="connsiteX11" fmla="*/ 262292 w 540823"/>
              <a:gd name="connsiteY11" fmla="*/ 236903 h 604125"/>
              <a:gd name="connsiteX12" fmla="*/ 162865 w 540823"/>
              <a:gd name="connsiteY12" fmla="*/ 336118 h 604125"/>
              <a:gd name="connsiteX13" fmla="*/ 63438 w 540823"/>
              <a:gd name="connsiteY13" fmla="*/ 236903 h 604125"/>
              <a:gd name="connsiteX14" fmla="*/ 162865 w 540823"/>
              <a:gd name="connsiteY14" fmla="*/ 137688 h 604125"/>
              <a:gd name="connsiteX15" fmla="*/ 409924 w 540823"/>
              <a:gd name="connsiteY15" fmla="*/ 395 h 604125"/>
              <a:gd name="connsiteX16" fmla="*/ 422675 w 540823"/>
              <a:gd name="connsiteY16" fmla="*/ 4691 h 604125"/>
              <a:gd name="connsiteX17" fmla="*/ 423750 w 540823"/>
              <a:gd name="connsiteY17" fmla="*/ 18193 h 604125"/>
              <a:gd name="connsiteX18" fmla="*/ 411307 w 540823"/>
              <a:gd name="connsiteY18" fmla="*/ 130656 h 604125"/>
              <a:gd name="connsiteX19" fmla="*/ 530209 w 540823"/>
              <a:gd name="connsiteY19" fmla="*/ 232532 h 604125"/>
              <a:gd name="connsiteX20" fmla="*/ 540348 w 540823"/>
              <a:gd name="connsiteY20" fmla="*/ 241431 h 604125"/>
              <a:gd name="connsiteX21" fmla="*/ 536047 w 540823"/>
              <a:gd name="connsiteY21" fmla="*/ 254319 h 604125"/>
              <a:gd name="connsiteX22" fmla="*/ 446332 w 540823"/>
              <a:gd name="connsiteY22" fmla="*/ 285311 h 604125"/>
              <a:gd name="connsiteX23" fmla="*/ 301314 w 540823"/>
              <a:gd name="connsiteY23" fmla="*/ 140475 h 604125"/>
              <a:gd name="connsiteX24" fmla="*/ 409924 w 540823"/>
              <a:gd name="connsiteY24" fmla="*/ 395 h 60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40823" h="604125">
                <a:moveTo>
                  <a:pt x="74057" y="331813"/>
                </a:moveTo>
                <a:cubicBezTo>
                  <a:pt x="97412" y="353445"/>
                  <a:pt x="128602" y="366792"/>
                  <a:pt x="162865" y="366792"/>
                </a:cubicBezTo>
                <a:cubicBezTo>
                  <a:pt x="197128" y="366792"/>
                  <a:pt x="228318" y="353445"/>
                  <a:pt x="251673" y="331813"/>
                </a:cubicBezTo>
                <a:cubicBezTo>
                  <a:pt x="296230" y="360808"/>
                  <a:pt x="325730" y="410975"/>
                  <a:pt x="325730" y="468046"/>
                </a:cubicBezTo>
                <a:lnTo>
                  <a:pt x="325730" y="574056"/>
                </a:lnTo>
                <a:cubicBezTo>
                  <a:pt x="325730" y="590624"/>
                  <a:pt x="312209" y="604125"/>
                  <a:pt x="295615" y="604125"/>
                </a:cubicBezTo>
                <a:lnTo>
                  <a:pt x="30115" y="604125"/>
                </a:lnTo>
                <a:cubicBezTo>
                  <a:pt x="13521" y="604125"/>
                  <a:pt x="0" y="590624"/>
                  <a:pt x="0" y="574056"/>
                </a:cubicBezTo>
                <a:lnTo>
                  <a:pt x="0" y="468046"/>
                </a:lnTo>
                <a:cubicBezTo>
                  <a:pt x="0" y="410975"/>
                  <a:pt x="29500" y="360808"/>
                  <a:pt x="74057" y="331813"/>
                </a:cubicBezTo>
                <a:close/>
                <a:moveTo>
                  <a:pt x="162865" y="137688"/>
                </a:moveTo>
                <a:cubicBezTo>
                  <a:pt x="217777" y="137688"/>
                  <a:pt x="262292" y="182108"/>
                  <a:pt x="262292" y="236903"/>
                </a:cubicBezTo>
                <a:cubicBezTo>
                  <a:pt x="262292" y="291698"/>
                  <a:pt x="217777" y="336118"/>
                  <a:pt x="162865" y="336118"/>
                </a:cubicBezTo>
                <a:cubicBezTo>
                  <a:pt x="107953" y="336118"/>
                  <a:pt x="63438" y="291698"/>
                  <a:pt x="63438" y="236903"/>
                </a:cubicBezTo>
                <a:cubicBezTo>
                  <a:pt x="63438" y="182108"/>
                  <a:pt x="107953" y="137688"/>
                  <a:pt x="162865" y="137688"/>
                </a:cubicBezTo>
                <a:close/>
                <a:moveTo>
                  <a:pt x="409924" y="395"/>
                </a:moveTo>
                <a:cubicBezTo>
                  <a:pt x="414686" y="-832"/>
                  <a:pt x="419756" y="856"/>
                  <a:pt x="422675" y="4691"/>
                </a:cubicBezTo>
                <a:cubicBezTo>
                  <a:pt x="425747" y="8681"/>
                  <a:pt x="426054" y="13897"/>
                  <a:pt x="423750" y="18193"/>
                </a:cubicBezTo>
                <a:cubicBezTo>
                  <a:pt x="405162" y="51333"/>
                  <a:pt x="399631" y="91532"/>
                  <a:pt x="411307" y="130656"/>
                </a:cubicBezTo>
                <a:cubicBezTo>
                  <a:pt x="428051" y="186657"/>
                  <a:pt x="475828" y="224860"/>
                  <a:pt x="530209" y="232532"/>
                </a:cubicBezTo>
                <a:cubicBezTo>
                  <a:pt x="535125" y="233146"/>
                  <a:pt x="539119" y="236674"/>
                  <a:pt x="540348" y="241431"/>
                </a:cubicBezTo>
                <a:cubicBezTo>
                  <a:pt x="541731" y="246187"/>
                  <a:pt x="540041" y="251250"/>
                  <a:pt x="536047" y="254319"/>
                </a:cubicBezTo>
                <a:cubicBezTo>
                  <a:pt x="511468" y="273804"/>
                  <a:pt x="480283" y="285311"/>
                  <a:pt x="446332" y="285311"/>
                </a:cubicBezTo>
                <a:cubicBezTo>
                  <a:pt x="366296" y="285311"/>
                  <a:pt x="301314" y="220564"/>
                  <a:pt x="301314" y="140475"/>
                </a:cubicBezTo>
                <a:cubicBezTo>
                  <a:pt x="301314" y="73120"/>
                  <a:pt x="347400" y="16505"/>
                  <a:pt x="409924" y="39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night-protrait_98071">
            <a:extLst>
              <a:ext uri="{FF2B5EF4-FFF2-40B4-BE49-F238E27FC236}">
                <a16:creationId xmlns:a16="http://schemas.microsoft.com/office/drawing/2014/main" id="{3EBE9345-55CD-253D-CC63-0A2230AF062C}"/>
              </a:ext>
            </a:extLst>
          </p:cNvPr>
          <p:cNvSpPr/>
          <p:nvPr/>
        </p:nvSpPr>
        <p:spPr>
          <a:xfrm flipH="1">
            <a:off x="9665292" y="1549838"/>
            <a:ext cx="1334243" cy="1433053"/>
          </a:xfrm>
          <a:custGeom>
            <a:avLst/>
            <a:gdLst>
              <a:gd name="connsiteX0" fmla="*/ 39768 w 563598"/>
              <a:gd name="connsiteY0" fmla="*/ 128716 h 605336"/>
              <a:gd name="connsiteX1" fmla="*/ 220149 w 563598"/>
              <a:gd name="connsiteY1" fmla="*/ 128716 h 605336"/>
              <a:gd name="connsiteX2" fmla="*/ 245815 w 563598"/>
              <a:gd name="connsiteY2" fmla="*/ 152051 h 605336"/>
              <a:gd name="connsiteX3" fmla="*/ 259867 w 563598"/>
              <a:gd name="connsiteY3" fmla="*/ 354910 h 605336"/>
              <a:gd name="connsiteX4" fmla="*/ 259867 w 563598"/>
              <a:gd name="connsiteY4" fmla="*/ 356628 h 605336"/>
              <a:gd name="connsiteX5" fmla="*/ 435228 w 563598"/>
              <a:gd name="connsiteY5" fmla="*/ 435796 h 605336"/>
              <a:gd name="connsiteX6" fmla="*/ 427485 w 563598"/>
              <a:gd name="connsiteY6" fmla="*/ 411172 h 605336"/>
              <a:gd name="connsiteX7" fmla="*/ 455732 w 563598"/>
              <a:gd name="connsiteY7" fmla="*/ 376670 h 605336"/>
              <a:gd name="connsiteX8" fmla="*/ 456162 w 563598"/>
              <a:gd name="connsiteY8" fmla="*/ 376241 h 605336"/>
              <a:gd name="connsiteX9" fmla="*/ 493730 w 563598"/>
              <a:gd name="connsiteY9" fmla="*/ 349040 h 605336"/>
              <a:gd name="connsiteX10" fmla="*/ 533018 w 563598"/>
              <a:gd name="connsiteY10" fmla="*/ 388409 h 605336"/>
              <a:gd name="connsiteX11" fmla="*/ 554669 w 563598"/>
              <a:gd name="connsiteY11" fmla="*/ 388409 h 605336"/>
              <a:gd name="connsiteX12" fmla="*/ 560261 w 563598"/>
              <a:gd name="connsiteY12" fmla="*/ 390127 h 605336"/>
              <a:gd name="connsiteX13" fmla="*/ 562985 w 563598"/>
              <a:gd name="connsiteY13" fmla="*/ 400006 h 605336"/>
              <a:gd name="connsiteX14" fmla="*/ 553809 w 563598"/>
              <a:gd name="connsiteY14" fmla="*/ 424200 h 605336"/>
              <a:gd name="connsiteX15" fmla="*/ 532444 w 563598"/>
              <a:gd name="connsiteY15" fmla="*/ 438945 h 605336"/>
              <a:gd name="connsiteX16" fmla="*/ 522120 w 563598"/>
              <a:gd name="connsiteY16" fmla="*/ 438945 h 605336"/>
              <a:gd name="connsiteX17" fmla="*/ 503767 w 563598"/>
              <a:gd name="connsiteY17" fmla="*/ 457413 h 605336"/>
              <a:gd name="connsiteX18" fmla="*/ 503767 w 563598"/>
              <a:gd name="connsiteY18" fmla="*/ 492917 h 605336"/>
              <a:gd name="connsiteX19" fmla="*/ 481542 w 563598"/>
              <a:gd name="connsiteY19" fmla="*/ 537583 h 605336"/>
              <a:gd name="connsiteX20" fmla="*/ 481542 w 563598"/>
              <a:gd name="connsiteY20" fmla="*/ 581247 h 605336"/>
              <a:gd name="connsiteX21" fmla="*/ 493586 w 563598"/>
              <a:gd name="connsiteY21" fmla="*/ 581247 h 605336"/>
              <a:gd name="connsiteX22" fmla="*/ 505631 w 563598"/>
              <a:gd name="connsiteY22" fmla="*/ 593702 h 605336"/>
              <a:gd name="connsiteX23" fmla="*/ 493156 w 563598"/>
              <a:gd name="connsiteY23" fmla="*/ 605298 h 605336"/>
              <a:gd name="connsiteX24" fmla="*/ 469497 w 563598"/>
              <a:gd name="connsiteY24" fmla="*/ 605298 h 605336"/>
              <a:gd name="connsiteX25" fmla="*/ 457453 w 563598"/>
              <a:gd name="connsiteY25" fmla="*/ 593273 h 605336"/>
              <a:gd name="connsiteX26" fmla="*/ 457453 w 563598"/>
              <a:gd name="connsiteY26" fmla="*/ 550038 h 605336"/>
              <a:gd name="connsiteX27" fmla="*/ 406264 w 563598"/>
              <a:gd name="connsiteY27" fmla="*/ 573373 h 605336"/>
              <a:gd name="connsiteX28" fmla="*/ 402536 w 563598"/>
              <a:gd name="connsiteY28" fmla="*/ 581247 h 605336"/>
              <a:gd name="connsiteX29" fmla="*/ 427485 w 563598"/>
              <a:gd name="connsiteY29" fmla="*/ 581247 h 605336"/>
              <a:gd name="connsiteX30" fmla="*/ 439530 w 563598"/>
              <a:gd name="connsiteY30" fmla="*/ 593702 h 605336"/>
              <a:gd name="connsiteX31" fmla="*/ 426912 w 563598"/>
              <a:gd name="connsiteY31" fmla="*/ 605298 h 605336"/>
              <a:gd name="connsiteX32" fmla="*/ 361384 w 563598"/>
              <a:gd name="connsiteY32" fmla="*/ 605298 h 605336"/>
              <a:gd name="connsiteX33" fmla="*/ 317221 w 563598"/>
              <a:gd name="connsiteY33" fmla="*/ 575521 h 605336"/>
              <a:gd name="connsiteX34" fmla="*/ 287683 w 563598"/>
              <a:gd name="connsiteY34" fmla="*/ 512673 h 605336"/>
              <a:gd name="connsiteX35" fmla="*/ 301018 w 563598"/>
              <a:gd name="connsiteY35" fmla="*/ 502222 h 605336"/>
              <a:gd name="connsiteX36" fmla="*/ 311486 w 563598"/>
              <a:gd name="connsiteY36" fmla="*/ 515680 h 605336"/>
              <a:gd name="connsiteX37" fmla="*/ 315500 w 563598"/>
              <a:gd name="connsiteY37" fmla="*/ 543166 h 605336"/>
              <a:gd name="connsiteX38" fmla="*/ 356079 w 563598"/>
              <a:gd name="connsiteY38" fmla="*/ 492917 h 605336"/>
              <a:gd name="connsiteX39" fmla="*/ 410566 w 563598"/>
              <a:gd name="connsiteY39" fmla="*/ 468580 h 605336"/>
              <a:gd name="connsiteX40" fmla="*/ 426338 w 563598"/>
              <a:gd name="connsiteY40" fmla="*/ 458845 h 605336"/>
              <a:gd name="connsiteX41" fmla="*/ 247535 w 563598"/>
              <a:gd name="connsiteY41" fmla="*/ 378102 h 605336"/>
              <a:gd name="connsiteX42" fmla="*/ 236495 w 563598"/>
              <a:gd name="connsiteY42" fmla="*/ 381538 h 605336"/>
              <a:gd name="connsiteX43" fmla="*/ 209825 w 563598"/>
              <a:gd name="connsiteY43" fmla="*/ 358346 h 605336"/>
              <a:gd name="connsiteX44" fmla="*/ 200791 w 563598"/>
              <a:gd name="connsiteY44" fmla="*/ 227067 h 605336"/>
              <a:gd name="connsiteX45" fmla="*/ 200218 w 563598"/>
              <a:gd name="connsiteY45" fmla="*/ 575378 h 605336"/>
              <a:gd name="connsiteX46" fmla="*/ 168816 w 563598"/>
              <a:gd name="connsiteY46" fmla="*/ 605298 h 605336"/>
              <a:gd name="connsiteX47" fmla="*/ 140139 w 563598"/>
              <a:gd name="connsiteY47" fmla="*/ 574519 h 605336"/>
              <a:gd name="connsiteX48" fmla="*/ 140139 w 563598"/>
              <a:gd name="connsiteY48" fmla="*/ 386262 h 605336"/>
              <a:gd name="connsiteX49" fmla="*/ 130102 w 563598"/>
              <a:gd name="connsiteY49" fmla="*/ 376241 h 605336"/>
              <a:gd name="connsiteX50" fmla="*/ 120208 w 563598"/>
              <a:gd name="connsiteY50" fmla="*/ 386262 h 605336"/>
              <a:gd name="connsiteX51" fmla="*/ 120208 w 563598"/>
              <a:gd name="connsiteY51" fmla="*/ 575378 h 605336"/>
              <a:gd name="connsiteX52" fmla="*/ 88663 w 563598"/>
              <a:gd name="connsiteY52" fmla="*/ 605298 h 605336"/>
              <a:gd name="connsiteX53" fmla="*/ 59986 w 563598"/>
              <a:gd name="connsiteY53" fmla="*/ 574519 h 605336"/>
              <a:gd name="connsiteX54" fmla="*/ 59556 w 563598"/>
              <a:gd name="connsiteY54" fmla="*/ 220768 h 605336"/>
              <a:gd name="connsiteX55" fmla="*/ 50092 w 563598"/>
              <a:gd name="connsiteY55" fmla="*/ 358346 h 605336"/>
              <a:gd name="connsiteX56" fmla="*/ 23279 w 563598"/>
              <a:gd name="connsiteY56" fmla="*/ 381538 h 605336"/>
              <a:gd name="connsiteX57" fmla="*/ 50 w 563598"/>
              <a:gd name="connsiteY57" fmla="*/ 354910 h 605336"/>
              <a:gd name="connsiteX58" fmla="*/ 14102 w 563598"/>
              <a:gd name="connsiteY58" fmla="*/ 152051 h 605336"/>
              <a:gd name="connsiteX59" fmla="*/ 39768 w 563598"/>
              <a:gd name="connsiteY59" fmla="*/ 128716 h 605336"/>
              <a:gd name="connsiteX60" fmla="*/ 129948 w 563598"/>
              <a:gd name="connsiteY60" fmla="*/ 0 h 605336"/>
              <a:gd name="connsiteX61" fmla="*/ 184425 w 563598"/>
              <a:gd name="connsiteY61" fmla="*/ 54336 h 605336"/>
              <a:gd name="connsiteX62" fmla="*/ 129948 w 563598"/>
              <a:gd name="connsiteY62" fmla="*/ 108672 h 605336"/>
              <a:gd name="connsiteX63" fmla="*/ 75471 w 563598"/>
              <a:gd name="connsiteY63" fmla="*/ 54336 h 605336"/>
              <a:gd name="connsiteX64" fmla="*/ 129948 w 563598"/>
              <a:gd name="connsiteY64" fmla="*/ 0 h 60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63598" h="605336">
                <a:moveTo>
                  <a:pt x="39768" y="128716"/>
                </a:moveTo>
                <a:lnTo>
                  <a:pt x="220149" y="128716"/>
                </a:lnTo>
                <a:cubicBezTo>
                  <a:pt x="233483" y="128429"/>
                  <a:pt x="244811" y="138594"/>
                  <a:pt x="245815" y="152051"/>
                </a:cubicBezTo>
                <a:lnTo>
                  <a:pt x="259867" y="354910"/>
                </a:lnTo>
                <a:cubicBezTo>
                  <a:pt x="259867" y="355482"/>
                  <a:pt x="259867" y="356055"/>
                  <a:pt x="259867" y="356628"/>
                </a:cubicBezTo>
                <a:cubicBezTo>
                  <a:pt x="302882" y="385260"/>
                  <a:pt x="381602" y="429353"/>
                  <a:pt x="435228" y="435796"/>
                </a:cubicBezTo>
                <a:cubicBezTo>
                  <a:pt x="428202" y="429926"/>
                  <a:pt x="424761" y="420334"/>
                  <a:pt x="427485" y="411172"/>
                </a:cubicBezTo>
                <a:cubicBezTo>
                  <a:pt x="429923" y="402726"/>
                  <a:pt x="445839" y="386262"/>
                  <a:pt x="455732" y="376670"/>
                </a:cubicBezTo>
                <a:cubicBezTo>
                  <a:pt x="455876" y="376527"/>
                  <a:pt x="456019" y="376384"/>
                  <a:pt x="456162" y="376241"/>
                </a:cubicBezTo>
                <a:cubicBezTo>
                  <a:pt x="461324" y="360493"/>
                  <a:pt x="476093" y="349040"/>
                  <a:pt x="493730" y="349040"/>
                </a:cubicBezTo>
                <a:cubicBezTo>
                  <a:pt x="515381" y="349040"/>
                  <a:pt x="533018" y="366649"/>
                  <a:pt x="533018" y="388409"/>
                </a:cubicBezTo>
                <a:lnTo>
                  <a:pt x="554669" y="388409"/>
                </a:lnTo>
                <a:cubicBezTo>
                  <a:pt x="556676" y="388409"/>
                  <a:pt x="558684" y="388982"/>
                  <a:pt x="560261" y="390127"/>
                </a:cubicBezTo>
                <a:cubicBezTo>
                  <a:pt x="563272" y="392561"/>
                  <a:pt x="564419" y="396570"/>
                  <a:pt x="562985" y="400006"/>
                </a:cubicBezTo>
                <a:lnTo>
                  <a:pt x="553809" y="424200"/>
                </a:lnTo>
                <a:cubicBezTo>
                  <a:pt x="550511" y="433076"/>
                  <a:pt x="541907" y="438945"/>
                  <a:pt x="532444" y="438945"/>
                </a:cubicBezTo>
                <a:lnTo>
                  <a:pt x="522120" y="438945"/>
                </a:lnTo>
                <a:cubicBezTo>
                  <a:pt x="511940" y="438945"/>
                  <a:pt x="503767" y="447249"/>
                  <a:pt x="503767" y="457413"/>
                </a:cubicBezTo>
                <a:lnTo>
                  <a:pt x="503767" y="492917"/>
                </a:lnTo>
                <a:cubicBezTo>
                  <a:pt x="503767" y="510669"/>
                  <a:pt x="495307" y="527132"/>
                  <a:pt x="481542" y="537583"/>
                </a:cubicBezTo>
                <a:lnTo>
                  <a:pt x="481542" y="581247"/>
                </a:lnTo>
                <a:lnTo>
                  <a:pt x="493586" y="581247"/>
                </a:lnTo>
                <a:cubicBezTo>
                  <a:pt x="500469" y="581247"/>
                  <a:pt x="505918" y="586831"/>
                  <a:pt x="505631" y="593702"/>
                </a:cubicBezTo>
                <a:cubicBezTo>
                  <a:pt x="505487" y="600288"/>
                  <a:pt x="499752" y="605298"/>
                  <a:pt x="493156" y="605298"/>
                </a:cubicBezTo>
                <a:lnTo>
                  <a:pt x="469497" y="605298"/>
                </a:lnTo>
                <a:cubicBezTo>
                  <a:pt x="462902" y="605298"/>
                  <a:pt x="457453" y="600001"/>
                  <a:pt x="457453" y="593273"/>
                </a:cubicBezTo>
                <a:lnTo>
                  <a:pt x="457453" y="550038"/>
                </a:lnTo>
                <a:lnTo>
                  <a:pt x="406264" y="573373"/>
                </a:lnTo>
                <a:cubicBezTo>
                  <a:pt x="405260" y="576093"/>
                  <a:pt x="404113" y="578813"/>
                  <a:pt x="402536" y="581247"/>
                </a:cubicBezTo>
                <a:lnTo>
                  <a:pt x="427485" y="581247"/>
                </a:lnTo>
                <a:cubicBezTo>
                  <a:pt x="434224" y="581247"/>
                  <a:pt x="439673" y="586831"/>
                  <a:pt x="439530" y="593702"/>
                </a:cubicBezTo>
                <a:cubicBezTo>
                  <a:pt x="439243" y="600288"/>
                  <a:pt x="433507" y="605298"/>
                  <a:pt x="426912" y="605298"/>
                </a:cubicBezTo>
                <a:lnTo>
                  <a:pt x="361384" y="605298"/>
                </a:lnTo>
                <a:cubicBezTo>
                  <a:pt x="341453" y="605298"/>
                  <a:pt x="324247" y="592986"/>
                  <a:pt x="317221" y="575521"/>
                </a:cubicBezTo>
                <a:cubicBezTo>
                  <a:pt x="289117" y="564784"/>
                  <a:pt x="285389" y="530425"/>
                  <a:pt x="287683" y="512673"/>
                </a:cubicBezTo>
                <a:cubicBezTo>
                  <a:pt x="288544" y="506088"/>
                  <a:pt x="294423" y="501363"/>
                  <a:pt x="301018" y="502222"/>
                </a:cubicBezTo>
                <a:cubicBezTo>
                  <a:pt x="307614" y="503081"/>
                  <a:pt x="312346" y="509094"/>
                  <a:pt x="311486" y="515680"/>
                </a:cubicBezTo>
                <a:cubicBezTo>
                  <a:pt x="311342" y="516538"/>
                  <a:pt x="309622" y="532000"/>
                  <a:pt x="315500" y="543166"/>
                </a:cubicBezTo>
                <a:cubicBezTo>
                  <a:pt x="320089" y="521263"/>
                  <a:pt x="335001" y="502366"/>
                  <a:pt x="356079" y="492917"/>
                </a:cubicBezTo>
                <a:lnTo>
                  <a:pt x="410566" y="468580"/>
                </a:lnTo>
                <a:cubicBezTo>
                  <a:pt x="416301" y="466003"/>
                  <a:pt x="421606" y="462710"/>
                  <a:pt x="426338" y="458845"/>
                </a:cubicBezTo>
                <a:cubicBezTo>
                  <a:pt x="374862" y="451830"/>
                  <a:pt x="287397" y="403871"/>
                  <a:pt x="247535" y="378102"/>
                </a:cubicBezTo>
                <a:cubicBezTo>
                  <a:pt x="244381" y="380106"/>
                  <a:pt x="240653" y="381251"/>
                  <a:pt x="236495" y="381538"/>
                </a:cubicBezTo>
                <a:cubicBezTo>
                  <a:pt x="222586" y="382540"/>
                  <a:pt x="210828" y="371946"/>
                  <a:pt x="209825" y="358346"/>
                </a:cubicBezTo>
                <a:lnTo>
                  <a:pt x="200791" y="227067"/>
                </a:lnTo>
                <a:lnTo>
                  <a:pt x="200218" y="575378"/>
                </a:lnTo>
                <a:cubicBezTo>
                  <a:pt x="200218" y="592414"/>
                  <a:pt x="186023" y="606157"/>
                  <a:pt x="168816" y="605298"/>
                </a:cubicBezTo>
                <a:cubicBezTo>
                  <a:pt x="152614" y="604582"/>
                  <a:pt x="140139" y="590553"/>
                  <a:pt x="140139" y="574519"/>
                </a:cubicBezTo>
                <a:lnTo>
                  <a:pt x="140139" y="386262"/>
                </a:lnTo>
                <a:cubicBezTo>
                  <a:pt x="140139" y="380822"/>
                  <a:pt x="135694" y="376241"/>
                  <a:pt x="130102" y="376241"/>
                </a:cubicBezTo>
                <a:cubicBezTo>
                  <a:pt x="124653" y="376241"/>
                  <a:pt x="120208" y="380822"/>
                  <a:pt x="120208" y="386262"/>
                </a:cubicBezTo>
                <a:lnTo>
                  <a:pt x="120208" y="575378"/>
                </a:lnTo>
                <a:cubicBezTo>
                  <a:pt x="120208" y="592414"/>
                  <a:pt x="105870" y="606157"/>
                  <a:pt x="88663" y="605298"/>
                </a:cubicBezTo>
                <a:cubicBezTo>
                  <a:pt x="72460" y="604582"/>
                  <a:pt x="59986" y="590553"/>
                  <a:pt x="59986" y="574519"/>
                </a:cubicBezTo>
                <a:lnTo>
                  <a:pt x="59556" y="220768"/>
                </a:lnTo>
                <a:lnTo>
                  <a:pt x="50092" y="358346"/>
                </a:lnTo>
                <a:cubicBezTo>
                  <a:pt x="49088" y="371946"/>
                  <a:pt x="37331" y="382540"/>
                  <a:pt x="23279" y="381538"/>
                </a:cubicBezTo>
                <a:cubicBezTo>
                  <a:pt x="9514" y="380679"/>
                  <a:pt x="-810" y="368653"/>
                  <a:pt x="50" y="354910"/>
                </a:cubicBezTo>
                <a:lnTo>
                  <a:pt x="14102" y="152051"/>
                </a:lnTo>
                <a:cubicBezTo>
                  <a:pt x="14962" y="138594"/>
                  <a:pt x="26433" y="128429"/>
                  <a:pt x="39768" y="128716"/>
                </a:cubicBezTo>
                <a:close/>
                <a:moveTo>
                  <a:pt x="129948" y="0"/>
                </a:moveTo>
                <a:cubicBezTo>
                  <a:pt x="160035" y="0"/>
                  <a:pt x="184425" y="24327"/>
                  <a:pt x="184425" y="54336"/>
                </a:cubicBezTo>
                <a:cubicBezTo>
                  <a:pt x="184425" y="84345"/>
                  <a:pt x="160035" y="108672"/>
                  <a:pt x="129948" y="108672"/>
                </a:cubicBezTo>
                <a:cubicBezTo>
                  <a:pt x="99861" y="108672"/>
                  <a:pt x="75471" y="84345"/>
                  <a:pt x="75471" y="54336"/>
                </a:cubicBezTo>
                <a:cubicBezTo>
                  <a:pt x="75471" y="24327"/>
                  <a:pt x="99861" y="0"/>
                  <a:pt x="129948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night-protrait_98071">
            <a:extLst>
              <a:ext uri="{FF2B5EF4-FFF2-40B4-BE49-F238E27FC236}">
                <a16:creationId xmlns:a16="http://schemas.microsoft.com/office/drawing/2014/main" id="{BB63C5F1-EC4E-C2DD-8B19-A8898AD08026}"/>
              </a:ext>
            </a:extLst>
          </p:cNvPr>
          <p:cNvSpPr/>
          <p:nvPr/>
        </p:nvSpPr>
        <p:spPr>
          <a:xfrm flipH="1">
            <a:off x="4289792" y="1549838"/>
            <a:ext cx="1408301" cy="1308252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606227" h="590209">
                <a:moveTo>
                  <a:pt x="206862" y="330101"/>
                </a:moveTo>
                <a:cubicBezTo>
                  <a:pt x="198811" y="340623"/>
                  <a:pt x="189101" y="349609"/>
                  <a:pt x="178207" y="356703"/>
                </a:cubicBezTo>
                <a:lnTo>
                  <a:pt x="208047" y="402813"/>
                </a:lnTo>
                <a:lnTo>
                  <a:pt x="237175" y="357767"/>
                </a:lnTo>
                <a:cubicBezTo>
                  <a:pt x="225690" y="350555"/>
                  <a:pt x="215388" y="341215"/>
                  <a:pt x="206862" y="330101"/>
                </a:cubicBezTo>
                <a:close/>
                <a:moveTo>
                  <a:pt x="433351" y="98156"/>
                </a:moveTo>
                <a:cubicBezTo>
                  <a:pt x="484267" y="98156"/>
                  <a:pt x="526302" y="137880"/>
                  <a:pt x="529972" y="187889"/>
                </a:cubicBezTo>
                <a:cubicBezTo>
                  <a:pt x="546431" y="193445"/>
                  <a:pt x="557680" y="208815"/>
                  <a:pt x="557680" y="226548"/>
                </a:cubicBezTo>
                <a:cubicBezTo>
                  <a:pt x="557680" y="228085"/>
                  <a:pt x="557561" y="229741"/>
                  <a:pt x="557443" y="231278"/>
                </a:cubicBezTo>
                <a:cubicBezTo>
                  <a:pt x="587755" y="248538"/>
                  <a:pt x="606227" y="280104"/>
                  <a:pt x="606227" y="315336"/>
                </a:cubicBezTo>
                <a:cubicBezTo>
                  <a:pt x="606227" y="368655"/>
                  <a:pt x="562771" y="412044"/>
                  <a:pt x="509369" y="412044"/>
                </a:cubicBezTo>
                <a:cubicBezTo>
                  <a:pt x="506291" y="412044"/>
                  <a:pt x="503212" y="411926"/>
                  <a:pt x="500133" y="411571"/>
                </a:cubicBezTo>
                <a:lnTo>
                  <a:pt x="462243" y="470092"/>
                </a:lnTo>
                <a:lnTo>
                  <a:pt x="478228" y="573657"/>
                </a:lnTo>
                <a:cubicBezTo>
                  <a:pt x="478820" y="577914"/>
                  <a:pt x="477754" y="582051"/>
                  <a:pt x="475031" y="585244"/>
                </a:cubicBezTo>
                <a:cubicBezTo>
                  <a:pt x="472307" y="588436"/>
                  <a:pt x="468163" y="590209"/>
                  <a:pt x="463664" y="590209"/>
                </a:cubicBezTo>
                <a:lnTo>
                  <a:pt x="403512" y="590209"/>
                </a:lnTo>
                <a:cubicBezTo>
                  <a:pt x="399013" y="590209"/>
                  <a:pt x="394868" y="588436"/>
                  <a:pt x="392145" y="585244"/>
                </a:cubicBezTo>
                <a:cubicBezTo>
                  <a:pt x="389422" y="582051"/>
                  <a:pt x="388356" y="577914"/>
                  <a:pt x="389066" y="573657"/>
                </a:cubicBezTo>
                <a:lnTo>
                  <a:pt x="405288" y="468319"/>
                </a:lnTo>
                <a:lnTo>
                  <a:pt x="374502" y="420792"/>
                </a:lnTo>
                <a:cubicBezTo>
                  <a:pt x="372726" y="418310"/>
                  <a:pt x="374029" y="415827"/>
                  <a:pt x="375094" y="415236"/>
                </a:cubicBezTo>
                <a:cubicBezTo>
                  <a:pt x="387764" y="409561"/>
                  <a:pt x="399605" y="402349"/>
                  <a:pt x="410261" y="393837"/>
                </a:cubicBezTo>
                <a:cubicBezTo>
                  <a:pt x="410972" y="393246"/>
                  <a:pt x="412630" y="392891"/>
                  <a:pt x="413695" y="394665"/>
                </a:cubicBezTo>
                <a:lnTo>
                  <a:pt x="434298" y="426231"/>
                </a:lnTo>
                <a:lnTo>
                  <a:pt x="454546" y="395019"/>
                </a:lnTo>
                <a:cubicBezTo>
                  <a:pt x="445666" y="388990"/>
                  <a:pt x="437732" y="381423"/>
                  <a:pt x="431220" y="372675"/>
                </a:cubicBezTo>
                <a:cubicBezTo>
                  <a:pt x="428378" y="368655"/>
                  <a:pt x="430036" y="363571"/>
                  <a:pt x="431812" y="361443"/>
                </a:cubicBezTo>
                <a:cubicBezTo>
                  <a:pt x="455020" y="332360"/>
                  <a:pt x="467334" y="297365"/>
                  <a:pt x="467334" y="260243"/>
                </a:cubicBezTo>
                <a:cubicBezTo>
                  <a:pt x="467334" y="222647"/>
                  <a:pt x="454073" y="185997"/>
                  <a:pt x="430036" y="156914"/>
                </a:cubicBezTo>
                <a:cubicBezTo>
                  <a:pt x="428615" y="155141"/>
                  <a:pt x="427786" y="152421"/>
                  <a:pt x="427786" y="150766"/>
                </a:cubicBezTo>
                <a:cubicBezTo>
                  <a:pt x="427431" y="137052"/>
                  <a:pt x="424115" y="123811"/>
                  <a:pt x="418076" y="111515"/>
                </a:cubicBezTo>
                <a:cubicBezTo>
                  <a:pt x="416774" y="108914"/>
                  <a:pt x="417011" y="105959"/>
                  <a:pt x="418432" y="103358"/>
                </a:cubicBezTo>
                <a:cubicBezTo>
                  <a:pt x="420089" y="100521"/>
                  <a:pt x="422813" y="98747"/>
                  <a:pt x="425891" y="98511"/>
                </a:cubicBezTo>
                <a:cubicBezTo>
                  <a:pt x="428378" y="98274"/>
                  <a:pt x="430864" y="98156"/>
                  <a:pt x="433351" y="98156"/>
                </a:cubicBezTo>
                <a:close/>
                <a:moveTo>
                  <a:pt x="206862" y="0"/>
                </a:moveTo>
                <a:cubicBezTo>
                  <a:pt x="267252" y="0"/>
                  <a:pt x="316865" y="46583"/>
                  <a:pt x="321720" y="105698"/>
                </a:cubicBezTo>
                <a:cubicBezTo>
                  <a:pt x="323260" y="105462"/>
                  <a:pt x="324799" y="105462"/>
                  <a:pt x="326220" y="105462"/>
                </a:cubicBezTo>
                <a:cubicBezTo>
                  <a:pt x="352625" y="105462"/>
                  <a:pt x="374176" y="126862"/>
                  <a:pt x="374176" y="153227"/>
                </a:cubicBezTo>
                <a:cubicBezTo>
                  <a:pt x="374176" y="159257"/>
                  <a:pt x="372992" y="165169"/>
                  <a:pt x="370860" y="170726"/>
                </a:cubicBezTo>
                <a:cubicBezTo>
                  <a:pt x="397740" y="192480"/>
                  <a:pt x="413725" y="225466"/>
                  <a:pt x="413725" y="260226"/>
                </a:cubicBezTo>
                <a:cubicBezTo>
                  <a:pt x="413725" y="323716"/>
                  <a:pt x="361980" y="375265"/>
                  <a:pt x="298512" y="375265"/>
                </a:cubicBezTo>
                <a:cubicBezTo>
                  <a:pt x="293183" y="375265"/>
                  <a:pt x="288092" y="374910"/>
                  <a:pt x="283000" y="374319"/>
                </a:cubicBezTo>
                <a:lnTo>
                  <a:pt x="239188" y="441829"/>
                </a:lnTo>
                <a:lnTo>
                  <a:pt x="259555" y="573657"/>
                </a:lnTo>
                <a:cubicBezTo>
                  <a:pt x="260147" y="577913"/>
                  <a:pt x="259081" y="582051"/>
                  <a:pt x="256358" y="585243"/>
                </a:cubicBezTo>
                <a:cubicBezTo>
                  <a:pt x="253634" y="588436"/>
                  <a:pt x="249490" y="590209"/>
                  <a:pt x="244990" y="590209"/>
                </a:cubicBezTo>
                <a:lnTo>
                  <a:pt x="169208" y="590209"/>
                </a:lnTo>
                <a:cubicBezTo>
                  <a:pt x="164708" y="590209"/>
                  <a:pt x="160682" y="588436"/>
                  <a:pt x="157841" y="585243"/>
                </a:cubicBezTo>
                <a:cubicBezTo>
                  <a:pt x="155236" y="582051"/>
                  <a:pt x="154052" y="577913"/>
                  <a:pt x="154762" y="573657"/>
                </a:cubicBezTo>
                <a:lnTo>
                  <a:pt x="175484" y="439583"/>
                </a:lnTo>
                <a:lnTo>
                  <a:pt x="132856" y="373965"/>
                </a:lnTo>
                <a:cubicBezTo>
                  <a:pt x="127172" y="374792"/>
                  <a:pt x="121252" y="375265"/>
                  <a:pt x="115213" y="375265"/>
                </a:cubicBezTo>
                <a:cubicBezTo>
                  <a:pt x="51745" y="375265"/>
                  <a:pt x="0" y="323716"/>
                  <a:pt x="0" y="260226"/>
                </a:cubicBezTo>
                <a:cubicBezTo>
                  <a:pt x="0" y="230669"/>
                  <a:pt x="11012" y="203121"/>
                  <a:pt x="31023" y="181721"/>
                </a:cubicBezTo>
                <a:cubicBezTo>
                  <a:pt x="20603" y="167770"/>
                  <a:pt x="14920" y="150863"/>
                  <a:pt x="14920" y="133246"/>
                </a:cubicBezTo>
                <a:cubicBezTo>
                  <a:pt x="14920" y="88555"/>
                  <a:pt x="51390" y="52140"/>
                  <a:pt x="96149" y="52140"/>
                </a:cubicBezTo>
                <a:cubicBezTo>
                  <a:pt x="100649" y="52140"/>
                  <a:pt x="105267" y="52495"/>
                  <a:pt x="109648" y="53322"/>
                </a:cubicBezTo>
                <a:cubicBezTo>
                  <a:pt x="130725" y="20336"/>
                  <a:pt x="167432" y="0"/>
                  <a:pt x="20686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night-protrait_98071">
            <a:extLst>
              <a:ext uri="{FF2B5EF4-FFF2-40B4-BE49-F238E27FC236}">
                <a16:creationId xmlns:a16="http://schemas.microsoft.com/office/drawing/2014/main" id="{A063DFE7-A75A-DEC7-2AA8-DA38337A7C8C}"/>
              </a:ext>
            </a:extLst>
          </p:cNvPr>
          <p:cNvSpPr/>
          <p:nvPr/>
        </p:nvSpPr>
        <p:spPr>
          <a:xfrm flipH="1">
            <a:off x="4033420" y="5214579"/>
            <a:ext cx="1664673" cy="1160213"/>
          </a:xfrm>
          <a:custGeom>
            <a:avLst/>
            <a:gdLst>
              <a:gd name="T0" fmla="*/ 422 w 431"/>
              <a:gd name="T1" fmla="*/ 178 h 317"/>
              <a:gd name="T2" fmla="*/ 397 w 431"/>
              <a:gd name="T3" fmla="*/ 95 h 317"/>
              <a:gd name="T4" fmla="*/ 400 w 431"/>
              <a:gd name="T5" fmla="*/ 59 h 317"/>
              <a:gd name="T6" fmla="*/ 200 w 431"/>
              <a:gd name="T7" fmla="*/ 0 h 317"/>
              <a:gd name="T8" fmla="*/ 0 w 431"/>
              <a:gd name="T9" fmla="*/ 54 h 317"/>
              <a:gd name="T10" fmla="*/ 83 w 431"/>
              <a:gd name="T11" fmla="*/ 233 h 317"/>
              <a:gd name="T12" fmla="*/ 206 w 431"/>
              <a:gd name="T13" fmla="*/ 317 h 317"/>
              <a:gd name="T14" fmla="*/ 355 w 431"/>
              <a:gd name="T15" fmla="*/ 238 h 317"/>
              <a:gd name="T16" fmla="*/ 364 w 431"/>
              <a:gd name="T17" fmla="*/ 236 h 317"/>
              <a:gd name="T18" fmla="*/ 88 w 431"/>
              <a:gd name="T19" fmla="*/ 248 h 317"/>
              <a:gd name="T20" fmla="*/ 129 w 431"/>
              <a:gd name="T21" fmla="*/ 300 h 317"/>
              <a:gd name="T22" fmla="*/ 39 w 431"/>
              <a:gd name="T23" fmla="*/ 114 h 317"/>
              <a:gd name="T24" fmla="*/ 191 w 431"/>
              <a:gd name="T25" fmla="*/ 249 h 317"/>
              <a:gd name="T26" fmla="*/ 323 w 431"/>
              <a:gd name="T27" fmla="*/ 90 h 317"/>
              <a:gd name="T28" fmla="*/ 307 w 431"/>
              <a:gd name="T29" fmla="*/ 94 h 317"/>
              <a:gd name="T30" fmla="*/ 291 w 431"/>
              <a:gd name="T31" fmla="*/ 96 h 317"/>
              <a:gd name="T32" fmla="*/ 274 w 431"/>
              <a:gd name="T33" fmla="*/ 98 h 317"/>
              <a:gd name="T34" fmla="*/ 257 w 431"/>
              <a:gd name="T35" fmla="*/ 100 h 317"/>
              <a:gd name="T36" fmla="*/ 239 w 431"/>
              <a:gd name="T37" fmla="*/ 101 h 317"/>
              <a:gd name="T38" fmla="*/ 220 w 431"/>
              <a:gd name="T39" fmla="*/ 102 h 317"/>
              <a:gd name="T40" fmla="*/ 180 w 431"/>
              <a:gd name="T41" fmla="*/ 102 h 317"/>
              <a:gd name="T42" fmla="*/ 161 w 431"/>
              <a:gd name="T43" fmla="*/ 101 h 317"/>
              <a:gd name="T44" fmla="*/ 143 w 431"/>
              <a:gd name="T45" fmla="*/ 100 h 317"/>
              <a:gd name="T46" fmla="*/ 126 w 431"/>
              <a:gd name="T47" fmla="*/ 98 h 317"/>
              <a:gd name="T48" fmla="*/ 109 w 431"/>
              <a:gd name="T49" fmla="*/ 96 h 317"/>
              <a:gd name="T50" fmla="*/ 93 w 431"/>
              <a:gd name="T51" fmla="*/ 94 h 317"/>
              <a:gd name="T52" fmla="*/ 77 w 431"/>
              <a:gd name="T53" fmla="*/ 90 h 317"/>
              <a:gd name="T54" fmla="*/ 26 w 431"/>
              <a:gd name="T55" fmla="*/ 73 h 317"/>
              <a:gd name="T56" fmla="*/ 22 w 431"/>
              <a:gd name="T57" fmla="*/ 70 h 317"/>
              <a:gd name="T58" fmla="*/ 18 w 431"/>
              <a:gd name="T59" fmla="*/ 67 h 317"/>
              <a:gd name="T60" fmla="*/ 14 w 431"/>
              <a:gd name="T61" fmla="*/ 59 h 317"/>
              <a:gd name="T62" fmla="*/ 200 w 431"/>
              <a:gd name="T63" fmla="*/ 13 h 317"/>
              <a:gd name="T64" fmla="*/ 386 w 431"/>
              <a:gd name="T65" fmla="*/ 60 h 317"/>
              <a:gd name="T66" fmla="*/ 380 w 431"/>
              <a:gd name="T67" fmla="*/ 68 h 317"/>
              <a:gd name="T68" fmla="*/ 374 w 431"/>
              <a:gd name="T69" fmla="*/ 73 h 317"/>
              <a:gd name="T70" fmla="*/ 325 w 431"/>
              <a:gd name="T71" fmla="*/ 90 h 317"/>
              <a:gd name="T72" fmla="*/ 357 w 431"/>
              <a:gd name="T73" fmla="*/ 218 h 317"/>
              <a:gd name="T74" fmla="*/ 393 w 431"/>
              <a:gd name="T75" fmla="*/ 115 h 317"/>
              <a:gd name="T76" fmla="*/ 404 w 431"/>
              <a:gd name="T77" fmla="*/ 172 h 317"/>
              <a:gd name="T78" fmla="*/ 361 w 431"/>
              <a:gd name="T79" fmla="*/ 227 h 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31" h="317">
                <a:moveTo>
                  <a:pt x="364" y="236"/>
                </a:moveTo>
                <a:cubicBezTo>
                  <a:pt x="389" y="228"/>
                  <a:pt x="411" y="206"/>
                  <a:pt x="422" y="178"/>
                </a:cubicBezTo>
                <a:cubicBezTo>
                  <a:pt x="431" y="155"/>
                  <a:pt x="431" y="132"/>
                  <a:pt x="421" y="117"/>
                </a:cubicBezTo>
                <a:cubicBezTo>
                  <a:pt x="414" y="107"/>
                  <a:pt x="406" y="99"/>
                  <a:pt x="397" y="95"/>
                </a:cubicBezTo>
                <a:cubicBezTo>
                  <a:pt x="399" y="84"/>
                  <a:pt x="400" y="73"/>
                  <a:pt x="400" y="61"/>
                </a:cubicBezTo>
                <a:lnTo>
                  <a:pt x="400" y="59"/>
                </a:lnTo>
                <a:cubicBezTo>
                  <a:pt x="400" y="59"/>
                  <a:pt x="400" y="58"/>
                  <a:pt x="400" y="58"/>
                </a:cubicBezTo>
                <a:cubicBezTo>
                  <a:pt x="400" y="20"/>
                  <a:pt x="297" y="0"/>
                  <a:pt x="200" y="0"/>
                </a:cubicBezTo>
                <a:cubicBezTo>
                  <a:pt x="106" y="0"/>
                  <a:pt x="7" y="19"/>
                  <a:pt x="1" y="54"/>
                </a:cubicBezTo>
                <a:lnTo>
                  <a:pt x="0" y="54"/>
                </a:lnTo>
                <a:lnTo>
                  <a:pt x="0" y="61"/>
                </a:lnTo>
                <a:cubicBezTo>
                  <a:pt x="0" y="132"/>
                  <a:pt x="33" y="194"/>
                  <a:pt x="83" y="233"/>
                </a:cubicBezTo>
                <a:cubicBezTo>
                  <a:pt x="33" y="241"/>
                  <a:pt x="0" y="255"/>
                  <a:pt x="0" y="270"/>
                </a:cubicBezTo>
                <a:cubicBezTo>
                  <a:pt x="0" y="296"/>
                  <a:pt x="92" y="317"/>
                  <a:pt x="206" y="317"/>
                </a:cubicBezTo>
                <a:cubicBezTo>
                  <a:pt x="320" y="317"/>
                  <a:pt x="412" y="296"/>
                  <a:pt x="412" y="270"/>
                </a:cubicBezTo>
                <a:cubicBezTo>
                  <a:pt x="412" y="258"/>
                  <a:pt x="390" y="246"/>
                  <a:pt x="355" y="238"/>
                </a:cubicBezTo>
                <a:cubicBezTo>
                  <a:pt x="358" y="237"/>
                  <a:pt x="360" y="237"/>
                  <a:pt x="363" y="236"/>
                </a:cubicBezTo>
                <a:lnTo>
                  <a:pt x="364" y="236"/>
                </a:lnTo>
                <a:close/>
                <a:moveTo>
                  <a:pt x="53" y="270"/>
                </a:moveTo>
                <a:cubicBezTo>
                  <a:pt x="53" y="262"/>
                  <a:pt x="66" y="254"/>
                  <a:pt x="88" y="248"/>
                </a:cubicBezTo>
                <a:cubicBezTo>
                  <a:pt x="78" y="254"/>
                  <a:pt x="73" y="260"/>
                  <a:pt x="73" y="267"/>
                </a:cubicBezTo>
                <a:cubicBezTo>
                  <a:pt x="73" y="280"/>
                  <a:pt x="95" y="292"/>
                  <a:pt x="129" y="300"/>
                </a:cubicBezTo>
                <a:cubicBezTo>
                  <a:pt x="84" y="294"/>
                  <a:pt x="53" y="283"/>
                  <a:pt x="53" y="270"/>
                </a:cubicBezTo>
                <a:close/>
                <a:moveTo>
                  <a:pt x="39" y="114"/>
                </a:moveTo>
                <a:cubicBezTo>
                  <a:pt x="48" y="117"/>
                  <a:pt x="57" y="120"/>
                  <a:pt x="67" y="121"/>
                </a:cubicBezTo>
                <a:cubicBezTo>
                  <a:pt x="88" y="176"/>
                  <a:pt x="133" y="222"/>
                  <a:pt x="191" y="249"/>
                </a:cubicBezTo>
                <a:cubicBezTo>
                  <a:pt x="117" y="245"/>
                  <a:pt x="55" y="189"/>
                  <a:pt x="39" y="114"/>
                </a:cubicBezTo>
                <a:close/>
                <a:moveTo>
                  <a:pt x="323" y="90"/>
                </a:moveTo>
                <a:cubicBezTo>
                  <a:pt x="320" y="91"/>
                  <a:pt x="316" y="92"/>
                  <a:pt x="313" y="93"/>
                </a:cubicBezTo>
                <a:cubicBezTo>
                  <a:pt x="311" y="93"/>
                  <a:pt x="309" y="93"/>
                  <a:pt x="307" y="94"/>
                </a:cubicBezTo>
                <a:cubicBezTo>
                  <a:pt x="305" y="94"/>
                  <a:pt x="302" y="94"/>
                  <a:pt x="299" y="95"/>
                </a:cubicBezTo>
                <a:cubicBezTo>
                  <a:pt x="297" y="95"/>
                  <a:pt x="294" y="96"/>
                  <a:pt x="291" y="96"/>
                </a:cubicBezTo>
                <a:cubicBezTo>
                  <a:pt x="289" y="96"/>
                  <a:pt x="287" y="97"/>
                  <a:pt x="285" y="97"/>
                </a:cubicBezTo>
                <a:cubicBezTo>
                  <a:pt x="281" y="97"/>
                  <a:pt x="278" y="98"/>
                  <a:pt x="274" y="98"/>
                </a:cubicBezTo>
                <a:cubicBezTo>
                  <a:pt x="273" y="99"/>
                  <a:pt x="271" y="99"/>
                  <a:pt x="269" y="99"/>
                </a:cubicBezTo>
                <a:cubicBezTo>
                  <a:pt x="265" y="99"/>
                  <a:pt x="261" y="100"/>
                  <a:pt x="257" y="100"/>
                </a:cubicBezTo>
                <a:cubicBezTo>
                  <a:pt x="255" y="100"/>
                  <a:pt x="253" y="100"/>
                  <a:pt x="251" y="100"/>
                </a:cubicBezTo>
                <a:cubicBezTo>
                  <a:pt x="247" y="101"/>
                  <a:pt x="243" y="101"/>
                  <a:pt x="239" y="101"/>
                </a:cubicBezTo>
                <a:cubicBezTo>
                  <a:pt x="236" y="101"/>
                  <a:pt x="233" y="101"/>
                  <a:pt x="231" y="102"/>
                </a:cubicBezTo>
                <a:cubicBezTo>
                  <a:pt x="227" y="102"/>
                  <a:pt x="224" y="102"/>
                  <a:pt x="220" y="102"/>
                </a:cubicBezTo>
                <a:cubicBezTo>
                  <a:pt x="214" y="102"/>
                  <a:pt x="207" y="102"/>
                  <a:pt x="200" y="102"/>
                </a:cubicBezTo>
                <a:cubicBezTo>
                  <a:pt x="193" y="102"/>
                  <a:pt x="187" y="102"/>
                  <a:pt x="180" y="102"/>
                </a:cubicBezTo>
                <a:cubicBezTo>
                  <a:pt x="176" y="102"/>
                  <a:pt x="173" y="102"/>
                  <a:pt x="169" y="102"/>
                </a:cubicBezTo>
                <a:cubicBezTo>
                  <a:pt x="167" y="101"/>
                  <a:pt x="164" y="101"/>
                  <a:pt x="161" y="101"/>
                </a:cubicBezTo>
                <a:cubicBezTo>
                  <a:pt x="157" y="101"/>
                  <a:pt x="153" y="101"/>
                  <a:pt x="149" y="100"/>
                </a:cubicBezTo>
                <a:cubicBezTo>
                  <a:pt x="147" y="100"/>
                  <a:pt x="145" y="100"/>
                  <a:pt x="143" y="100"/>
                </a:cubicBezTo>
                <a:cubicBezTo>
                  <a:pt x="139" y="100"/>
                  <a:pt x="135" y="99"/>
                  <a:pt x="131" y="99"/>
                </a:cubicBezTo>
                <a:cubicBezTo>
                  <a:pt x="129" y="99"/>
                  <a:pt x="128" y="99"/>
                  <a:pt x="126" y="98"/>
                </a:cubicBezTo>
                <a:cubicBezTo>
                  <a:pt x="122" y="98"/>
                  <a:pt x="119" y="97"/>
                  <a:pt x="115" y="97"/>
                </a:cubicBezTo>
                <a:cubicBezTo>
                  <a:pt x="113" y="97"/>
                  <a:pt x="111" y="96"/>
                  <a:pt x="109" y="96"/>
                </a:cubicBezTo>
                <a:cubicBezTo>
                  <a:pt x="106" y="96"/>
                  <a:pt x="103" y="95"/>
                  <a:pt x="101" y="95"/>
                </a:cubicBezTo>
                <a:cubicBezTo>
                  <a:pt x="98" y="94"/>
                  <a:pt x="95" y="94"/>
                  <a:pt x="93" y="94"/>
                </a:cubicBezTo>
                <a:cubicBezTo>
                  <a:pt x="91" y="93"/>
                  <a:pt x="89" y="93"/>
                  <a:pt x="87" y="93"/>
                </a:cubicBezTo>
                <a:cubicBezTo>
                  <a:pt x="84" y="92"/>
                  <a:pt x="80" y="91"/>
                  <a:pt x="77" y="90"/>
                </a:cubicBezTo>
                <a:cubicBezTo>
                  <a:pt x="76" y="90"/>
                  <a:pt x="76" y="90"/>
                  <a:pt x="75" y="90"/>
                </a:cubicBezTo>
                <a:cubicBezTo>
                  <a:pt x="53" y="85"/>
                  <a:pt x="37" y="79"/>
                  <a:pt x="26" y="73"/>
                </a:cubicBezTo>
                <a:cubicBezTo>
                  <a:pt x="26" y="73"/>
                  <a:pt x="26" y="73"/>
                  <a:pt x="26" y="73"/>
                </a:cubicBezTo>
                <a:cubicBezTo>
                  <a:pt x="25" y="72"/>
                  <a:pt x="23" y="71"/>
                  <a:pt x="22" y="70"/>
                </a:cubicBezTo>
                <a:cubicBezTo>
                  <a:pt x="21" y="69"/>
                  <a:pt x="20" y="69"/>
                  <a:pt x="20" y="68"/>
                </a:cubicBezTo>
                <a:cubicBezTo>
                  <a:pt x="19" y="68"/>
                  <a:pt x="19" y="67"/>
                  <a:pt x="18" y="67"/>
                </a:cubicBezTo>
                <a:cubicBezTo>
                  <a:pt x="16" y="64"/>
                  <a:pt x="14" y="62"/>
                  <a:pt x="14" y="60"/>
                </a:cubicBezTo>
                <a:lnTo>
                  <a:pt x="14" y="59"/>
                </a:lnTo>
                <a:cubicBezTo>
                  <a:pt x="14" y="59"/>
                  <a:pt x="13" y="58"/>
                  <a:pt x="13" y="58"/>
                </a:cubicBezTo>
                <a:cubicBezTo>
                  <a:pt x="13" y="39"/>
                  <a:pt x="84" y="13"/>
                  <a:pt x="200" y="13"/>
                </a:cubicBezTo>
                <a:cubicBezTo>
                  <a:pt x="316" y="13"/>
                  <a:pt x="387" y="39"/>
                  <a:pt x="387" y="58"/>
                </a:cubicBezTo>
                <a:lnTo>
                  <a:pt x="386" y="60"/>
                </a:lnTo>
                <a:cubicBezTo>
                  <a:pt x="386" y="62"/>
                  <a:pt x="384" y="64"/>
                  <a:pt x="382" y="67"/>
                </a:cubicBezTo>
                <a:cubicBezTo>
                  <a:pt x="381" y="67"/>
                  <a:pt x="381" y="68"/>
                  <a:pt x="380" y="68"/>
                </a:cubicBezTo>
                <a:cubicBezTo>
                  <a:pt x="380" y="69"/>
                  <a:pt x="379" y="69"/>
                  <a:pt x="378" y="70"/>
                </a:cubicBezTo>
                <a:cubicBezTo>
                  <a:pt x="377" y="71"/>
                  <a:pt x="375" y="72"/>
                  <a:pt x="374" y="73"/>
                </a:cubicBezTo>
                <a:cubicBezTo>
                  <a:pt x="374" y="73"/>
                  <a:pt x="374" y="73"/>
                  <a:pt x="374" y="73"/>
                </a:cubicBezTo>
                <a:cubicBezTo>
                  <a:pt x="363" y="79"/>
                  <a:pt x="347" y="85"/>
                  <a:pt x="325" y="90"/>
                </a:cubicBezTo>
                <a:cubicBezTo>
                  <a:pt x="324" y="90"/>
                  <a:pt x="324" y="90"/>
                  <a:pt x="323" y="90"/>
                </a:cubicBezTo>
                <a:close/>
                <a:moveTo>
                  <a:pt x="357" y="218"/>
                </a:moveTo>
                <a:cubicBezTo>
                  <a:pt x="348" y="221"/>
                  <a:pt x="339" y="222"/>
                  <a:pt x="330" y="222"/>
                </a:cubicBezTo>
                <a:cubicBezTo>
                  <a:pt x="360" y="194"/>
                  <a:pt x="383" y="157"/>
                  <a:pt x="393" y="115"/>
                </a:cubicBezTo>
                <a:cubicBezTo>
                  <a:pt x="397" y="119"/>
                  <a:pt x="401" y="123"/>
                  <a:pt x="404" y="128"/>
                </a:cubicBezTo>
                <a:cubicBezTo>
                  <a:pt x="411" y="138"/>
                  <a:pt x="410" y="155"/>
                  <a:pt x="404" y="172"/>
                </a:cubicBezTo>
                <a:cubicBezTo>
                  <a:pt x="395" y="194"/>
                  <a:pt x="377" y="212"/>
                  <a:pt x="358" y="218"/>
                </a:cubicBezTo>
                <a:lnTo>
                  <a:pt x="361" y="227"/>
                </a:lnTo>
                <a:lnTo>
                  <a:pt x="357" y="218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F6134D27-85D9-0768-8922-42DEDB5A183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10084037" y="5007847"/>
            <a:ext cx="1345238" cy="1345238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DB3EB153-F2E5-8E4D-BBE1-7B91620FB3D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10462943" y="3332853"/>
            <a:ext cx="1210450" cy="1186574"/>
          </a:xfrm>
          <a:prstGeom prst="rect">
            <a:avLst/>
          </a:prstGeom>
        </p:spPr>
      </p:pic>
      <p:sp>
        <p:nvSpPr>
          <p:cNvPr id="20" name="night-protrait_98071">
            <a:extLst>
              <a:ext uri="{FF2B5EF4-FFF2-40B4-BE49-F238E27FC236}">
                <a16:creationId xmlns:a16="http://schemas.microsoft.com/office/drawing/2014/main" id="{F021A15F-D0B7-9B04-B0D2-FDDE9FAD5192}"/>
              </a:ext>
            </a:extLst>
          </p:cNvPr>
          <p:cNvSpPr/>
          <p:nvPr/>
        </p:nvSpPr>
        <p:spPr>
          <a:xfrm flipH="1">
            <a:off x="2598755" y="3618963"/>
            <a:ext cx="1139942" cy="775758"/>
          </a:xfrm>
          <a:custGeom>
            <a:avLst/>
            <a:gdLst>
              <a:gd name="connsiteX0" fmla="*/ 101120 w 607639"/>
              <a:gd name="connsiteY0" fmla="*/ 395519 h 413513"/>
              <a:gd name="connsiteX1" fmla="*/ 506518 w 607639"/>
              <a:gd name="connsiteY1" fmla="*/ 395519 h 413513"/>
              <a:gd name="connsiteX2" fmla="*/ 506518 w 607639"/>
              <a:gd name="connsiteY2" fmla="*/ 413513 h 413513"/>
              <a:gd name="connsiteX3" fmla="*/ 101120 w 607639"/>
              <a:gd name="connsiteY3" fmla="*/ 413513 h 413513"/>
              <a:gd name="connsiteX4" fmla="*/ 242094 w 607639"/>
              <a:gd name="connsiteY4" fmla="*/ 198272 h 413513"/>
              <a:gd name="connsiteX5" fmla="*/ 267461 w 607639"/>
              <a:gd name="connsiteY5" fmla="*/ 253816 h 413513"/>
              <a:gd name="connsiteX6" fmla="*/ 242094 w 607639"/>
              <a:gd name="connsiteY6" fmla="*/ 309450 h 413513"/>
              <a:gd name="connsiteX7" fmla="*/ 365545 w 607639"/>
              <a:gd name="connsiteY7" fmla="*/ 309450 h 413513"/>
              <a:gd name="connsiteX8" fmla="*/ 340089 w 607639"/>
              <a:gd name="connsiteY8" fmla="*/ 253816 h 413513"/>
              <a:gd name="connsiteX9" fmla="*/ 365545 w 607639"/>
              <a:gd name="connsiteY9" fmla="*/ 198272 h 413513"/>
              <a:gd name="connsiteX10" fmla="*/ 389330 w 607639"/>
              <a:gd name="connsiteY10" fmla="*/ 72329 h 413513"/>
              <a:gd name="connsiteX11" fmla="*/ 403388 w 607639"/>
              <a:gd name="connsiteY11" fmla="*/ 86368 h 413513"/>
              <a:gd name="connsiteX12" fmla="*/ 417445 w 607639"/>
              <a:gd name="connsiteY12" fmla="*/ 72329 h 413513"/>
              <a:gd name="connsiteX13" fmla="*/ 430167 w 607639"/>
              <a:gd name="connsiteY13" fmla="*/ 85035 h 413513"/>
              <a:gd name="connsiteX14" fmla="*/ 416110 w 607639"/>
              <a:gd name="connsiteY14" fmla="*/ 99073 h 413513"/>
              <a:gd name="connsiteX15" fmla="*/ 430167 w 607639"/>
              <a:gd name="connsiteY15" fmla="*/ 113112 h 413513"/>
              <a:gd name="connsiteX16" fmla="*/ 417445 w 607639"/>
              <a:gd name="connsiteY16" fmla="*/ 125818 h 413513"/>
              <a:gd name="connsiteX17" fmla="*/ 403388 w 607639"/>
              <a:gd name="connsiteY17" fmla="*/ 111868 h 413513"/>
              <a:gd name="connsiteX18" fmla="*/ 389330 w 607639"/>
              <a:gd name="connsiteY18" fmla="*/ 125818 h 413513"/>
              <a:gd name="connsiteX19" fmla="*/ 376608 w 607639"/>
              <a:gd name="connsiteY19" fmla="*/ 113112 h 413513"/>
              <a:gd name="connsiteX20" fmla="*/ 390665 w 607639"/>
              <a:gd name="connsiteY20" fmla="*/ 99073 h 413513"/>
              <a:gd name="connsiteX21" fmla="*/ 376608 w 607639"/>
              <a:gd name="connsiteY21" fmla="*/ 85035 h 413513"/>
              <a:gd name="connsiteX22" fmla="*/ 190194 w 607639"/>
              <a:gd name="connsiteY22" fmla="*/ 72329 h 413513"/>
              <a:gd name="connsiteX23" fmla="*/ 204252 w 607639"/>
              <a:gd name="connsiteY23" fmla="*/ 86368 h 413513"/>
              <a:gd name="connsiteX24" fmla="*/ 218220 w 607639"/>
              <a:gd name="connsiteY24" fmla="*/ 72329 h 413513"/>
              <a:gd name="connsiteX25" fmla="*/ 231031 w 607639"/>
              <a:gd name="connsiteY25" fmla="*/ 85035 h 413513"/>
              <a:gd name="connsiteX26" fmla="*/ 216974 w 607639"/>
              <a:gd name="connsiteY26" fmla="*/ 99073 h 413513"/>
              <a:gd name="connsiteX27" fmla="*/ 231031 w 607639"/>
              <a:gd name="connsiteY27" fmla="*/ 113112 h 413513"/>
              <a:gd name="connsiteX28" fmla="*/ 218220 w 607639"/>
              <a:gd name="connsiteY28" fmla="*/ 125818 h 413513"/>
              <a:gd name="connsiteX29" fmla="*/ 204252 w 607639"/>
              <a:gd name="connsiteY29" fmla="*/ 111868 h 413513"/>
              <a:gd name="connsiteX30" fmla="*/ 190194 w 607639"/>
              <a:gd name="connsiteY30" fmla="*/ 125818 h 413513"/>
              <a:gd name="connsiteX31" fmla="*/ 177472 w 607639"/>
              <a:gd name="connsiteY31" fmla="*/ 113112 h 413513"/>
              <a:gd name="connsiteX32" fmla="*/ 191440 w 607639"/>
              <a:gd name="connsiteY32" fmla="*/ 99073 h 413513"/>
              <a:gd name="connsiteX33" fmla="*/ 177472 w 607639"/>
              <a:gd name="connsiteY33" fmla="*/ 85035 h 413513"/>
              <a:gd name="connsiteX34" fmla="*/ 493893 w 607639"/>
              <a:gd name="connsiteY34" fmla="*/ 70283 h 413513"/>
              <a:gd name="connsiteX35" fmla="*/ 511948 w 607639"/>
              <a:gd name="connsiteY35" fmla="*/ 70283 h 413513"/>
              <a:gd name="connsiteX36" fmla="*/ 511948 w 607639"/>
              <a:gd name="connsiteY36" fmla="*/ 90117 h 413513"/>
              <a:gd name="connsiteX37" fmla="*/ 531782 w 607639"/>
              <a:gd name="connsiteY37" fmla="*/ 90117 h 413513"/>
              <a:gd name="connsiteX38" fmla="*/ 531782 w 607639"/>
              <a:gd name="connsiteY38" fmla="*/ 108171 h 413513"/>
              <a:gd name="connsiteX39" fmla="*/ 511948 w 607639"/>
              <a:gd name="connsiteY39" fmla="*/ 108171 h 413513"/>
              <a:gd name="connsiteX40" fmla="*/ 511948 w 607639"/>
              <a:gd name="connsiteY40" fmla="*/ 128005 h 413513"/>
              <a:gd name="connsiteX41" fmla="*/ 493893 w 607639"/>
              <a:gd name="connsiteY41" fmla="*/ 128005 h 413513"/>
              <a:gd name="connsiteX42" fmla="*/ 493893 w 607639"/>
              <a:gd name="connsiteY42" fmla="*/ 108171 h 413513"/>
              <a:gd name="connsiteX43" fmla="*/ 474059 w 607639"/>
              <a:gd name="connsiteY43" fmla="*/ 108171 h 413513"/>
              <a:gd name="connsiteX44" fmla="*/ 474059 w 607639"/>
              <a:gd name="connsiteY44" fmla="*/ 90117 h 413513"/>
              <a:gd name="connsiteX45" fmla="*/ 493893 w 607639"/>
              <a:gd name="connsiteY45" fmla="*/ 90117 h 413513"/>
              <a:gd name="connsiteX46" fmla="*/ 294781 w 607639"/>
              <a:gd name="connsiteY46" fmla="*/ 70283 h 413513"/>
              <a:gd name="connsiteX47" fmla="*/ 312858 w 607639"/>
              <a:gd name="connsiteY47" fmla="*/ 70283 h 413513"/>
              <a:gd name="connsiteX48" fmla="*/ 312858 w 607639"/>
              <a:gd name="connsiteY48" fmla="*/ 90117 h 413513"/>
              <a:gd name="connsiteX49" fmla="*/ 332716 w 607639"/>
              <a:gd name="connsiteY49" fmla="*/ 90117 h 413513"/>
              <a:gd name="connsiteX50" fmla="*/ 332716 w 607639"/>
              <a:gd name="connsiteY50" fmla="*/ 108171 h 413513"/>
              <a:gd name="connsiteX51" fmla="*/ 312858 w 607639"/>
              <a:gd name="connsiteY51" fmla="*/ 108171 h 413513"/>
              <a:gd name="connsiteX52" fmla="*/ 312858 w 607639"/>
              <a:gd name="connsiteY52" fmla="*/ 128005 h 413513"/>
              <a:gd name="connsiteX53" fmla="*/ 294781 w 607639"/>
              <a:gd name="connsiteY53" fmla="*/ 128005 h 413513"/>
              <a:gd name="connsiteX54" fmla="*/ 294781 w 607639"/>
              <a:gd name="connsiteY54" fmla="*/ 108171 h 413513"/>
              <a:gd name="connsiteX55" fmla="*/ 274923 w 607639"/>
              <a:gd name="connsiteY55" fmla="*/ 108171 h 413513"/>
              <a:gd name="connsiteX56" fmla="*/ 274923 w 607639"/>
              <a:gd name="connsiteY56" fmla="*/ 90117 h 413513"/>
              <a:gd name="connsiteX57" fmla="*/ 294781 w 607639"/>
              <a:gd name="connsiteY57" fmla="*/ 90117 h 413513"/>
              <a:gd name="connsiteX58" fmla="*/ 95692 w 607639"/>
              <a:gd name="connsiteY58" fmla="*/ 70283 h 413513"/>
              <a:gd name="connsiteX59" fmla="*/ 113658 w 607639"/>
              <a:gd name="connsiteY59" fmla="*/ 70283 h 413513"/>
              <a:gd name="connsiteX60" fmla="*/ 113658 w 607639"/>
              <a:gd name="connsiteY60" fmla="*/ 90117 h 413513"/>
              <a:gd name="connsiteX61" fmla="*/ 133581 w 607639"/>
              <a:gd name="connsiteY61" fmla="*/ 90117 h 413513"/>
              <a:gd name="connsiteX62" fmla="*/ 133581 w 607639"/>
              <a:gd name="connsiteY62" fmla="*/ 108171 h 413513"/>
              <a:gd name="connsiteX63" fmla="*/ 113658 w 607639"/>
              <a:gd name="connsiteY63" fmla="*/ 108171 h 413513"/>
              <a:gd name="connsiteX64" fmla="*/ 113658 w 607639"/>
              <a:gd name="connsiteY64" fmla="*/ 128005 h 413513"/>
              <a:gd name="connsiteX65" fmla="*/ 95692 w 607639"/>
              <a:gd name="connsiteY65" fmla="*/ 128005 h 413513"/>
              <a:gd name="connsiteX66" fmla="*/ 95692 w 607639"/>
              <a:gd name="connsiteY66" fmla="*/ 108171 h 413513"/>
              <a:gd name="connsiteX67" fmla="*/ 75858 w 607639"/>
              <a:gd name="connsiteY67" fmla="*/ 108171 h 413513"/>
              <a:gd name="connsiteX68" fmla="*/ 75858 w 607639"/>
              <a:gd name="connsiteY68" fmla="*/ 90117 h 413513"/>
              <a:gd name="connsiteX69" fmla="*/ 95692 w 607639"/>
              <a:gd name="connsiteY69" fmla="*/ 90117 h 413513"/>
              <a:gd name="connsiteX70" fmla="*/ 0 w 607639"/>
              <a:gd name="connsiteY70" fmla="*/ 0 h 413513"/>
              <a:gd name="connsiteX71" fmla="*/ 129325 w 607639"/>
              <a:gd name="connsiteY71" fmla="*/ 0 h 413513"/>
              <a:gd name="connsiteX72" fmla="*/ 129325 w 607639"/>
              <a:gd name="connsiteY72" fmla="*/ 17952 h 413513"/>
              <a:gd name="connsiteX73" fmla="*/ 18246 w 607639"/>
              <a:gd name="connsiteY73" fmla="*/ 17952 h 413513"/>
              <a:gd name="connsiteX74" fmla="*/ 189581 w 607639"/>
              <a:gd name="connsiteY74" fmla="*/ 180231 h 413513"/>
              <a:gd name="connsiteX75" fmla="*/ 193764 w 607639"/>
              <a:gd name="connsiteY75" fmla="*/ 180231 h 413513"/>
              <a:gd name="connsiteX76" fmla="*/ 413786 w 607639"/>
              <a:gd name="connsiteY76" fmla="*/ 180231 h 413513"/>
              <a:gd name="connsiteX77" fmla="*/ 418058 w 607639"/>
              <a:gd name="connsiteY77" fmla="*/ 180231 h 413513"/>
              <a:gd name="connsiteX78" fmla="*/ 583519 w 607639"/>
              <a:gd name="connsiteY78" fmla="*/ 54034 h 413513"/>
              <a:gd name="connsiteX79" fmla="*/ 190738 w 607639"/>
              <a:gd name="connsiteY79" fmla="*/ 54034 h 413513"/>
              <a:gd name="connsiteX80" fmla="*/ 190738 w 607639"/>
              <a:gd name="connsiteY80" fmla="*/ 35993 h 413513"/>
              <a:gd name="connsiteX81" fmla="*/ 587435 w 607639"/>
              <a:gd name="connsiteY81" fmla="*/ 35993 h 413513"/>
              <a:gd name="connsiteX82" fmla="*/ 589304 w 607639"/>
              <a:gd name="connsiteY82" fmla="*/ 17952 h 413513"/>
              <a:gd name="connsiteX83" fmla="*/ 153445 w 607639"/>
              <a:gd name="connsiteY83" fmla="*/ 17952 h 413513"/>
              <a:gd name="connsiteX84" fmla="*/ 153445 w 607639"/>
              <a:gd name="connsiteY84" fmla="*/ 0 h 413513"/>
              <a:gd name="connsiteX85" fmla="*/ 607639 w 607639"/>
              <a:gd name="connsiteY85" fmla="*/ 0 h 413513"/>
              <a:gd name="connsiteX86" fmla="*/ 607639 w 607639"/>
              <a:gd name="connsiteY86" fmla="*/ 8976 h 413513"/>
              <a:gd name="connsiteX87" fmla="*/ 418058 w 607639"/>
              <a:gd name="connsiteY87" fmla="*/ 198272 h 413513"/>
              <a:gd name="connsiteX88" fmla="*/ 413786 w 607639"/>
              <a:gd name="connsiteY88" fmla="*/ 198272 h 413513"/>
              <a:gd name="connsiteX89" fmla="*/ 358157 w 607639"/>
              <a:gd name="connsiteY89" fmla="*/ 253816 h 413513"/>
              <a:gd name="connsiteX90" fmla="*/ 413786 w 607639"/>
              <a:gd name="connsiteY90" fmla="*/ 309450 h 413513"/>
              <a:gd name="connsiteX91" fmla="*/ 470927 w 607639"/>
              <a:gd name="connsiteY91" fmla="*/ 368460 h 413513"/>
              <a:gd name="connsiteX92" fmla="*/ 470927 w 607639"/>
              <a:gd name="connsiteY92" fmla="*/ 377525 h 413513"/>
              <a:gd name="connsiteX93" fmla="*/ 253665 w 607639"/>
              <a:gd name="connsiteY93" fmla="*/ 377525 h 413513"/>
              <a:gd name="connsiteX94" fmla="*/ 253665 w 607639"/>
              <a:gd name="connsiteY94" fmla="*/ 359484 h 413513"/>
              <a:gd name="connsiteX95" fmla="*/ 451880 w 607639"/>
              <a:gd name="connsiteY95" fmla="*/ 359484 h 413513"/>
              <a:gd name="connsiteX96" fmla="*/ 411738 w 607639"/>
              <a:gd name="connsiteY96" fmla="*/ 327490 h 413513"/>
              <a:gd name="connsiteX97" fmla="*/ 195901 w 607639"/>
              <a:gd name="connsiteY97" fmla="*/ 327490 h 413513"/>
              <a:gd name="connsiteX98" fmla="*/ 155759 w 607639"/>
              <a:gd name="connsiteY98" fmla="*/ 359484 h 413513"/>
              <a:gd name="connsiteX99" fmla="*/ 229634 w 607639"/>
              <a:gd name="connsiteY99" fmla="*/ 359484 h 413513"/>
              <a:gd name="connsiteX100" fmla="*/ 229634 w 607639"/>
              <a:gd name="connsiteY100" fmla="*/ 377525 h 413513"/>
              <a:gd name="connsiteX101" fmla="*/ 136712 w 607639"/>
              <a:gd name="connsiteY101" fmla="*/ 377525 h 413513"/>
              <a:gd name="connsiteX102" fmla="*/ 136712 w 607639"/>
              <a:gd name="connsiteY102" fmla="*/ 368460 h 413513"/>
              <a:gd name="connsiteX103" fmla="*/ 193764 w 607639"/>
              <a:gd name="connsiteY103" fmla="*/ 309450 h 413513"/>
              <a:gd name="connsiteX104" fmla="*/ 249482 w 607639"/>
              <a:gd name="connsiteY104" fmla="*/ 253816 h 413513"/>
              <a:gd name="connsiteX105" fmla="*/ 193764 w 607639"/>
              <a:gd name="connsiteY105" fmla="*/ 198272 h 413513"/>
              <a:gd name="connsiteX106" fmla="*/ 189581 w 607639"/>
              <a:gd name="connsiteY106" fmla="*/ 198272 h 413513"/>
              <a:gd name="connsiteX107" fmla="*/ 0 w 607639"/>
              <a:gd name="connsiteY107" fmla="*/ 8976 h 413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607639" h="413513">
                <a:moveTo>
                  <a:pt x="101120" y="395519"/>
                </a:moveTo>
                <a:lnTo>
                  <a:pt x="506518" y="395519"/>
                </a:lnTo>
                <a:lnTo>
                  <a:pt x="506518" y="413513"/>
                </a:lnTo>
                <a:lnTo>
                  <a:pt x="101120" y="413513"/>
                </a:lnTo>
                <a:close/>
                <a:moveTo>
                  <a:pt x="242094" y="198272"/>
                </a:moveTo>
                <a:cubicBezTo>
                  <a:pt x="257670" y="211780"/>
                  <a:pt x="267461" y="231687"/>
                  <a:pt x="267461" y="253816"/>
                </a:cubicBezTo>
                <a:cubicBezTo>
                  <a:pt x="267461" y="276034"/>
                  <a:pt x="257670" y="295941"/>
                  <a:pt x="242094" y="309450"/>
                </a:cubicBezTo>
                <a:lnTo>
                  <a:pt x="365545" y="309450"/>
                </a:lnTo>
                <a:cubicBezTo>
                  <a:pt x="349969" y="295941"/>
                  <a:pt x="340089" y="276034"/>
                  <a:pt x="340089" y="253816"/>
                </a:cubicBezTo>
                <a:cubicBezTo>
                  <a:pt x="340089" y="231687"/>
                  <a:pt x="349969" y="211780"/>
                  <a:pt x="365545" y="198272"/>
                </a:cubicBezTo>
                <a:close/>
                <a:moveTo>
                  <a:pt x="389330" y="72329"/>
                </a:moveTo>
                <a:lnTo>
                  <a:pt x="403388" y="86368"/>
                </a:lnTo>
                <a:lnTo>
                  <a:pt x="417445" y="72329"/>
                </a:lnTo>
                <a:lnTo>
                  <a:pt x="430167" y="85035"/>
                </a:lnTo>
                <a:lnTo>
                  <a:pt x="416110" y="99073"/>
                </a:lnTo>
                <a:lnTo>
                  <a:pt x="430167" y="113112"/>
                </a:lnTo>
                <a:lnTo>
                  <a:pt x="417445" y="125818"/>
                </a:lnTo>
                <a:lnTo>
                  <a:pt x="403388" y="111868"/>
                </a:lnTo>
                <a:lnTo>
                  <a:pt x="389330" y="125818"/>
                </a:lnTo>
                <a:lnTo>
                  <a:pt x="376608" y="113112"/>
                </a:lnTo>
                <a:lnTo>
                  <a:pt x="390665" y="99073"/>
                </a:lnTo>
                <a:lnTo>
                  <a:pt x="376608" y="85035"/>
                </a:lnTo>
                <a:close/>
                <a:moveTo>
                  <a:pt x="190194" y="72329"/>
                </a:moveTo>
                <a:lnTo>
                  <a:pt x="204252" y="86368"/>
                </a:lnTo>
                <a:lnTo>
                  <a:pt x="218220" y="72329"/>
                </a:lnTo>
                <a:lnTo>
                  <a:pt x="231031" y="85035"/>
                </a:lnTo>
                <a:lnTo>
                  <a:pt x="216974" y="99073"/>
                </a:lnTo>
                <a:lnTo>
                  <a:pt x="231031" y="113112"/>
                </a:lnTo>
                <a:lnTo>
                  <a:pt x="218220" y="125818"/>
                </a:lnTo>
                <a:lnTo>
                  <a:pt x="204252" y="111868"/>
                </a:lnTo>
                <a:lnTo>
                  <a:pt x="190194" y="125818"/>
                </a:lnTo>
                <a:lnTo>
                  <a:pt x="177472" y="113112"/>
                </a:lnTo>
                <a:lnTo>
                  <a:pt x="191440" y="99073"/>
                </a:lnTo>
                <a:lnTo>
                  <a:pt x="177472" y="85035"/>
                </a:lnTo>
                <a:close/>
                <a:moveTo>
                  <a:pt x="493893" y="70283"/>
                </a:moveTo>
                <a:lnTo>
                  <a:pt x="511948" y="70283"/>
                </a:lnTo>
                <a:lnTo>
                  <a:pt x="511948" y="90117"/>
                </a:lnTo>
                <a:lnTo>
                  <a:pt x="531782" y="90117"/>
                </a:lnTo>
                <a:lnTo>
                  <a:pt x="531782" y="108171"/>
                </a:lnTo>
                <a:lnTo>
                  <a:pt x="511948" y="108171"/>
                </a:lnTo>
                <a:lnTo>
                  <a:pt x="511948" y="128005"/>
                </a:lnTo>
                <a:lnTo>
                  <a:pt x="493893" y="128005"/>
                </a:lnTo>
                <a:lnTo>
                  <a:pt x="493893" y="108171"/>
                </a:lnTo>
                <a:lnTo>
                  <a:pt x="474059" y="108171"/>
                </a:lnTo>
                <a:lnTo>
                  <a:pt x="474059" y="90117"/>
                </a:lnTo>
                <a:lnTo>
                  <a:pt x="493893" y="90117"/>
                </a:lnTo>
                <a:close/>
                <a:moveTo>
                  <a:pt x="294781" y="70283"/>
                </a:moveTo>
                <a:lnTo>
                  <a:pt x="312858" y="70283"/>
                </a:lnTo>
                <a:lnTo>
                  <a:pt x="312858" y="90117"/>
                </a:lnTo>
                <a:lnTo>
                  <a:pt x="332716" y="90117"/>
                </a:lnTo>
                <a:lnTo>
                  <a:pt x="332716" y="108171"/>
                </a:lnTo>
                <a:lnTo>
                  <a:pt x="312858" y="108171"/>
                </a:lnTo>
                <a:lnTo>
                  <a:pt x="312858" y="128005"/>
                </a:lnTo>
                <a:lnTo>
                  <a:pt x="294781" y="128005"/>
                </a:lnTo>
                <a:lnTo>
                  <a:pt x="294781" y="108171"/>
                </a:lnTo>
                <a:lnTo>
                  <a:pt x="274923" y="108171"/>
                </a:lnTo>
                <a:lnTo>
                  <a:pt x="274923" y="90117"/>
                </a:lnTo>
                <a:lnTo>
                  <a:pt x="294781" y="90117"/>
                </a:lnTo>
                <a:close/>
                <a:moveTo>
                  <a:pt x="95692" y="70283"/>
                </a:moveTo>
                <a:lnTo>
                  <a:pt x="113658" y="70283"/>
                </a:lnTo>
                <a:lnTo>
                  <a:pt x="113658" y="90117"/>
                </a:lnTo>
                <a:lnTo>
                  <a:pt x="133581" y="90117"/>
                </a:lnTo>
                <a:lnTo>
                  <a:pt x="133581" y="108171"/>
                </a:lnTo>
                <a:lnTo>
                  <a:pt x="113658" y="108171"/>
                </a:lnTo>
                <a:lnTo>
                  <a:pt x="113658" y="128005"/>
                </a:lnTo>
                <a:lnTo>
                  <a:pt x="95692" y="128005"/>
                </a:lnTo>
                <a:lnTo>
                  <a:pt x="95692" y="108171"/>
                </a:lnTo>
                <a:lnTo>
                  <a:pt x="75858" y="108171"/>
                </a:lnTo>
                <a:lnTo>
                  <a:pt x="75858" y="90117"/>
                </a:lnTo>
                <a:lnTo>
                  <a:pt x="95692" y="90117"/>
                </a:lnTo>
                <a:close/>
                <a:moveTo>
                  <a:pt x="0" y="0"/>
                </a:moveTo>
                <a:lnTo>
                  <a:pt x="129325" y="0"/>
                </a:lnTo>
                <a:lnTo>
                  <a:pt x="129325" y="17952"/>
                </a:lnTo>
                <a:lnTo>
                  <a:pt x="18246" y="17952"/>
                </a:lnTo>
                <a:cubicBezTo>
                  <a:pt x="22963" y="108245"/>
                  <a:pt x="97995" y="180231"/>
                  <a:pt x="189581" y="180231"/>
                </a:cubicBezTo>
                <a:lnTo>
                  <a:pt x="193764" y="180231"/>
                </a:lnTo>
                <a:lnTo>
                  <a:pt x="413786" y="180231"/>
                </a:lnTo>
                <a:lnTo>
                  <a:pt x="418058" y="180231"/>
                </a:lnTo>
                <a:cubicBezTo>
                  <a:pt x="497005" y="180231"/>
                  <a:pt x="563670" y="126641"/>
                  <a:pt x="583519" y="54034"/>
                </a:cubicBezTo>
                <a:lnTo>
                  <a:pt x="190738" y="54034"/>
                </a:lnTo>
                <a:lnTo>
                  <a:pt x="190738" y="35993"/>
                </a:lnTo>
                <a:lnTo>
                  <a:pt x="587435" y="35993"/>
                </a:lnTo>
                <a:cubicBezTo>
                  <a:pt x="588325" y="30127"/>
                  <a:pt x="589037" y="24084"/>
                  <a:pt x="589304" y="17952"/>
                </a:cubicBezTo>
                <a:lnTo>
                  <a:pt x="153445" y="17952"/>
                </a:lnTo>
                <a:lnTo>
                  <a:pt x="153445" y="0"/>
                </a:lnTo>
                <a:lnTo>
                  <a:pt x="607639" y="0"/>
                </a:lnTo>
                <a:lnTo>
                  <a:pt x="607639" y="8976"/>
                </a:lnTo>
                <a:cubicBezTo>
                  <a:pt x="607639" y="113311"/>
                  <a:pt x="522550" y="198272"/>
                  <a:pt x="418058" y="198272"/>
                </a:cubicBezTo>
                <a:lnTo>
                  <a:pt x="413786" y="198272"/>
                </a:lnTo>
                <a:cubicBezTo>
                  <a:pt x="383168" y="198272"/>
                  <a:pt x="358157" y="223156"/>
                  <a:pt x="358157" y="253816"/>
                </a:cubicBezTo>
                <a:cubicBezTo>
                  <a:pt x="358157" y="284477"/>
                  <a:pt x="383168" y="309450"/>
                  <a:pt x="413786" y="309450"/>
                </a:cubicBezTo>
                <a:cubicBezTo>
                  <a:pt x="445471" y="310605"/>
                  <a:pt x="470927" y="336644"/>
                  <a:pt x="470927" y="368460"/>
                </a:cubicBezTo>
                <a:lnTo>
                  <a:pt x="470927" y="377525"/>
                </a:lnTo>
                <a:lnTo>
                  <a:pt x="253665" y="377525"/>
                </a:lnTo>
                <a:lnTo>
                  <a:pt x="253665" y="359484"/>
                </a:lnTo>
                <a:lnTo>
                  <a:pt x="451880" y="359484"/>
                </a:lnTo>
                <a:cubicBezTo>
                  <a:pt x="447697" y="341177"/>
                  <a:pt x="431320" y="327490"/>
                  <a:pt x="411738" y="327490"/>
                </a:cubicBezTo>
                <a:lnTo>
                  <a:pt x="195901" y="327490"/>
                </a:lnTo>
                <a:cubicBezTo>
                  <a:pt x="176319" y="327490"/>
                  <a:pt x="159853" y="341177"/>
                  <a:pt x="155759" y="359484"/>
                </a:cubicBezTo>
                <a:lnTo>
                  <a:pt x="229634" y="359484"/>
                </a:lnTo>
                <a:lnTo>
                  <a:pt x="229634" y="377525"/>
                </a:lnTo>
                <a:lnTo>
                  <a:pt x="136712" y="377525"/>
                </a:lnTo>
                <a:lnTo>
                  <a:pt x="136712" y="368460"/>
                </a:lnTo>
                <a:cubicBezTo>
                  <a:pt x="136712" y="336644"/>
                  <a:pt x="162168" y="310605"/>
                  <a:pt x="193764" y="309450"/>
                </a:cubicBezTo>
                <a:cubicBezTo>
                  <a:pt x="224471" y="309450"/>
                  <a:pt x="249482" y="284477"/>
                  <a:pt x="249482" y="253816"/>
                </a:cubicBezTo>
                <a:cubicBezTo>
                  <a:pt x="249482" y="223156"/>
                  <a:pt x="224471" y="198272"/>
                  <a:pt x="193764" y="198272"/>
                </a:cubicBezTo>
                <a:lnTo>
                  <a:pt x="189581" y="198272"/>
                </a:lnTo>
                <a:cubicBezTo>
                  <a:pt x="85000" y="198272"/>
                  <a:pt x="0" y="113311"/>
                  <a:pt x="0" y="8976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night-protrait_98071">
            <a:extLst>
              <a:ext uri="{FF2B5EF4-FFF2-40B4-BE49-F238E27FC236}">
                <a16:creationId xmlns:a16="http://schemas.microsoft.com/office/drawing/2014/main" id="{11C91130-800C-7F5A-B9B3-8C3DAAE54906}"/>
              </a:ext>
            </a:extLst>
          </p:cNvPr>
          <p:cNvSpPr/>
          <p:nvPr/>
        </p:nvSpPr>
        <p:spPr>
          <a:xfrm flipH="1">
            <a:off x="4439021" y="1697574"/>
            <a:ext cx="1059668" cy="10784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606227" h="590209">
                <a:moveTo>
                  <a:pt x="206862" y="330101"/>
                </a:moveTo>
                <a:cubicBezTo>
                  <a:pt x="198811" y="340623"/>
                  <a:pt x="189101" y="349609"/>
                  <a:pt x="178207" y="356703"/>
                </a:cubicBezTo>
                <a:lnTo>
                  <a:pt x="208047" y="402813"/>
                </a:lnTo>
                <a:lnTo>
                  <a:pt x="237175" y="357767"/>
                </a:lnTo>
                <a:cubicBezTo>
                  <a:pt x="225690" y="350555"/>
                  <a:pt x="215388" y="341215"/>
                  <a:pt x="206862" y="330101"/>
                </a:cubicBezTo>
                <a:close/>
                <a:moveTo>
                  <a:pt x="433351" y="98156"/>
                </a:moveTo>
                <a:cubicBezTo>
                  <a:pt x="484267" y="98156"/>
                  <a:pt x="526302" y="137880"/>
                  <a:pt x="529972" y="187889"/>
                </a:cubicBezTo>
                <a:cubicBezTo>
                  <a:pt x="546431" y="193445"/>
                  <a:pt x="557680" y="208815"/>
                  <a:pt x="557680" y="226548"/>
                </a:cubicBezTo>
                <a:cubicBezTo>
                  <a:pt x="557680" y="228085"/>
                  <a:pt x="557561" y="229741"/>
                  <a:pt x="557443" y="231278"/>
                </a:cubicBezTo>
                <a:cubicBezTo>
                  <a:pt x="587755" y="248538"/>
                  <a:pt x="606227" y="280104"/>
                  <a:pt x="606227" y="315336"/>
                </a:cubicBezTo>
                <a:cubicBezTo>
                  <a:pt x="606227" y="368655"/>
                  <a:pt x="562771" y="412044"/>
                  <a:pt x="509369" y="412044"/>
                </a:cubicBezTo>
                <a:cubicBezTo>
                  <a:pt x="506291" y="412044"/>
                  <a:pt x="503212" y="411926"/>
                  <a:pt x="500133" y="411571"/>
                </a:cubicBezTo>
                <a:lnTo>
                  <a:pt x="462243" y="470092"/>
                </a:lnTo>
                <a:lnTo>
                  <a:pt x="478228" y="573657"/>
                </a:lnTo>
                <a:cubicBezTo>
                  <a:pt x="478820" y="577914"/>
                  <a:pt x="477754" y="582051"/>
                  <a:pt x="475031" y="585244"/>
                </a:cubicBezTo>
                <a:cubicBezTo>
                  <a:pt x="472307" y="588436"/>
                  <a:pt x="468163" y="590209"/>
                  <a:pt x="463664" y="590209"/>
                </a:cubicBezTo>
                <a:lnTo>
                  <a:pt x="403512" y="590209"/>
                </a:lnTo>
                <a:cubicBezTo>
                  <a:pt x="399013" y="590209"/>
                  <a:pt x="394868" y="588436"/>
                  <a:pt x="392145" y="585244"/>
                </a:cubicBezTo>
                <a:cubicBezTo>
                  <a:pt x="389422" y="582051"/>
                  <a:pt x="388356" y="577914"/>
                  <a:pt x="389066" y="573657"/>
                </a:cubicBezTo>
                <a:lnTo>
                  <a:pt x="405288" y="468319"/>
                </a:lnTo>
                <a:lnTo>
                  <a:pt x="374502" y="420792"/>
                </a:lnTo>
                <a:cubicBezTo>
                  <a:pt x="372726" y="418310"/>
                  <a:pt x="374029" y="415827"/>
                  <a:pt x="375094" y="415236"/>
                </a:cubicBezTo>
                <a:cubicBezTo>
                  <a:pt x="387764" y="409561"/>
                  <a:pt x="399605" y="402349"/>
                  <a:pt x="410261" y="393837"/>
                </a:cubicBezTo>
                <a:cubicBezTo>
                  <a:pt x="410972" y="393246"/>
                  <a:pt x="412630" y="392891"/>
                  <a:pt x="413695" y="394665"/>
                </a:cubicBezTo>
                <a:lnTo>
                  <a:pt x="434298" y="426231"/>
                </a:lnTo>
                <a:lnTo>
                  <a:pt x="454546" y="395019"/>
                </a:lnTo>
                <a:cubicBezTo>
                  <a:pt x="445666" y="388990"/>
                  <a:pt x="437732" y="381423"/>
                  <a:pt x="431220" y="372675"/>
                </a:cubicBezTo>
                <a:cubicBezTo>
                  <a:pt x="428378" y="368655"/>
                  <a:pt x="430036" y="363571"/>
                  <a:pt x="431812" y="361443"/>
                </a:cubicBezTo>
                <a:cubicBezTo>
                  <a:pt x="455020" y="332360"/>
                  <a:pt x="467334" y="297365"/>
                  <a:pt x="467334" y="260243"/>
                </a:cubicBezTo>
                <a:cubicBezTo>
                  <a:pt x="467334" y="222647"/>
                  <a:pt x="454073" y="185997"/>
                  <a:pt x="430036" y="156914"/>
                </a:cubicBezTo>
                <a:cubicBezTo>
                  <a:pt x="428615" y="155141"/>
                  <a:pt x="427786" y="152421"/>
                  <a:pt x="427786" y="150766"/>
                </a:cubicBezTo>
                <a:cubicBezTo>
                  <a:pt x="427431" y="137052"/>
                  <a:pt x="424115" y="123811"/>
                  <a:pt x="418076" y="111515"/>
                </a:cubicBezTo>
                <a:cubicBezTo>
                  <a:pt x="416774" y="108914"/>
                  <a:pt x="417011" y="105959"/>
                  <a:pt x="418432" y="103358"/>
                </a:cubicBezTo>
                <a:cubicBezTo>
                  <a:pt x="420089" y="100521"/>
                  <a:pt x="422813" y="98747"/>
                  <a:pt x="425891" y="98511"/>
                </a:cubicBezTo>
                <a:cubicBezTo>
                  <a:pt x="428378" y="98274"/>
                  <a:pt x="430864" y="98156"/>
                  <a:pt x="433351" y="98156"/>
                </a:cubicBezTo>
                <a:close/>
                <a:moveTo>
                  <a:pt x="206862" y="0"/>
                </a:moveTo>
                <a:cubicBezTo>
                  <a:pt x="267252" y="0"/>
                  <a:pt x="316865" y="46583"/>
                  <a:pt x="321720" y="105698"/>
                </a:cubicBezTo>
                <a:cubicBezTo>
                  <a:pt x="323260" y="105462"/>
                  <a:pt x="324799" y="105462"/>
                  <a:pt x="326220" y="105462"/>
                </a:cubicBezTo>
                <a:cubicBezTo>
                  <a:pt x="352625" y="105462"/>
                  <a:pt x="374176" y="126862"/>
                  <a:pt x="374176" y="153227"/>
                </a:cubicBezTo>
                <a:cubicBezTo>
                  <a:pt x="374176" y="159257"/>
                  <a:pt x="372992" y="165169"/>
                  <a:pt x="370860" y="170726"/>
                </a:cubicBezTo>
                <a:cubicBezTo>
                  <a:pt x="397740" y="192480"/>
                  <a:pt x="413725" y="225466"/>
                  <a:pt x="413725" y="260226"/>
                </a:cubicBezTo>
                <a:cubicBezTo>
                  <a:pt x="413725" y="323716"/>
                  <a:pt x="361980" y="375265"/>
                  <a:pt x="298512" y="375265"/>
                </a:cubicBezTo>
                <a:cubicBezTo>
                  <a:pt x="293183" y="375265"/>
                  <a:pt x="288092" y="374910"/>
                  <a:pt x="283000" y="374319"/>
                </a:cubicBezTo>
                <a:lnTo>
                  <a:pt x="239188" y="441829"/>
                </a:lnTo>
                <a:lnTo>
                  <a:pt x="259555" y="573657"/>
                </a:lnTo>
                <a:cubicBezTo>
                  <a:pt x="260147" y="577913"/>
                  <a:pt x="259081" y="582051"/>
                  <a:pt x="256358" y="585243"/>
                </a:cubicBezTo>
                <a:cubicBezTo>
                  <a:pt x="253634" y="588436"/>
                  <a:pt x="249490" y="590209"/>
                  <a:pt x="244990" y="590209"/>
                </a:cubicBezTo>
                <a:lnTo>
                  <a:pt x="169208" y="590209"/>
                </a:lnTo>
                <a:cubicBezTo>
                  <a:pt x="164708" y="590209"/>
                  <a:pt x="160682" y="588436"/>
                  <a:pt x="157841" y="585243"/>
                </a:cubicBezTo>
                <a:cubicBezTo>
                  <a:pt x="155236" y="582051"/>
                  <a:pt x="154052" y="577913"/>
                  <a:pt x="154762" y="573657"/>
                </a:cubicBezTo>
                <a:lnTo>
                  <a:pt x="175484" y="439583"/>
                </a:lnTo>
                <a:lnTo>
                  <a:pt x="132856" y="373965"/>
                </a:lnTo>
                <a:cubicBezTo>
                  <a:pt x="127172" y="374792"/>
                  <a:pt x="121252" y="375265"/>
                  <a:pt x="115213" y="375265"/>
                </a:cubicBezTo>
                <a:cubicBezTo>
                  <a:pt x="51745" y="375265"/>
                  <a:pt x="0" y="323716"/>
                  <a:pt x="0" y="260226"/>
                </a:cubicBezTo>
                <a:cubicBezTo>
                  <a:pt x="0" y="230669"/>
                  <a:pt x="11012" y="203121"/>
                  <a:pt x="31023" y="181721"/>
                </a:cubicBezTo>
                <a:cubicBezTo>
                  <a:pt x="20603" y="167770"/>
                  <a:pt x="14920" y="150863"/>
                  <a:pt x="14920" y="133246"/>
                </a:cubicBezTo>
                <a:cubicBezTo>
                  <a:pt x="14920" y="88555"/>
                  <a:pt x="51390" y="52140"/>
                  <a:pt x="96149" y="52140"/>
                </a:cubicBezTo>
                <a:cubicBezTo>
                  <a:pt x="100649" y="52140"/>
                  <a:pt x="105267" y="52495"/>
                  <a:pt x="109648" y="53322"/>
                </a:cubicBezTo>
                <a:cubicBezTo>
                  <a:pt x="130725" y="20336"/>
                  <a:pt x="167432" y="0"/>
                  <a:pt x="20686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night-protrait_98071">
            <a:extLst>
              <a:ext uri="{FF2B5EF4-FFF2-40B4-BE49-F238E27FC236}">
                <a16:creationId xmlns:a16="http://schemas.microsoft.com/office/drawing/2014/main" id="{3C0C365A-1D27-C7A2-208A-B31A93B94CD1}"/>
              </a:ext>
            </a:extLst>
          </p:cNvPr>
          <p:cNvSpPr/>
          <p:nvPr/>
        </p:nvSpPr>
        <p:spPr>
          <a:xfrm flipH="1">
            <a:off x="10286804" y="1507562"/>
            <a:ext cx="1042002" cy="1315627"/>
          </a:xfrm>
          <a:custGeom>
            <a:avLst/>
            <a:gdLst>
              <a:gd name="connsiteX0" fmla="*/ 39768 w 563598"/>
              <a:gd name="connsiteY0" fmla="*/ 128716 h 605336"/>
              <a:gd name="connsiteX1" fmla="*/ 220149 w 563598"/>
              <a:gd name="connsiteY1" fmla="*/ 128716 h 605336"/>
              <a:gd name="connsiteX2" fmla="*/ 245815 w 563598"/>
              <a:gd name="connsiteY2" fmla="*/ 152051 h 605336"/>
              <a:gd name="connsiteX3" fmla="*/ 259867 w 563598"/>
              <a:gd name="connsiteY3" fmla="*/ 354910 h 605336"/>
              <a:gd name="connsiteX4" fmla="*/ 259867 w 563598"/>
              <a:gd name="connsiteY4" fmla="*/ 356628 h 605336"/>
              <a:gd name="connsiteX5" fmla="*/ 435228 w 563598"/>
              <a:gd name="connsiteY5" fmla="*/ 435796 h 605336"/>
              <a:gd name="connsiteX6" fmla="*/ 427485 w 563598"/>
              <a:gd name="connsiteY6" fmla="*/ 411172 h 605336"/>
              <a:gd name="connsiteX7" fmla="*/ 455732 w 563598"/>
              <a:gd name="connsiteY7" fmla="*/ 376670 h 605336"/>
              <a:gd name="connsiteX8" fmla="*/ 456162 w 563598"/>
              <a:gd name="connsiteY8" fmla="*/ 376241 h 605336"/>
              <a:gd name="connsiteX9" fmla="*/ 493730 w 563598"/>
              <a:gd name="connsiteY9" fmla="*/ 349040 h 605336"/>
              <a:gd name="connsiteX10" fmla="*/ 533018 w 563598"/>
              <a:gd name="connsiteY10" fmla="*/ 388409 h 605336"/>
              <a:gd name="connsiteX11" fmla="*/ 554669 w 563598"/>
              <a:gd name="connsiteY11" fmla="*/ 388409 h 605336"/>
              <a:gd name="connsiteX12" fmla="*/ 560261 w 563598"/>
              <a:gd name="connsiteY12" fmla="*/ 390127 h 605336"/>
              <a:gd name="connsiteX13" fmla="*/ 562985 w 563598"/>
              <a:gd name="connsiteY13" fmla="*/ 400006 h 605336"/>
              <a:gd name="connsiteX14" fmla="*/ 553809 w 563598"/>
              <a:gd name="connsiteY14" fmla="*/ 424200 h 605336"/>
              <a:gd name="connsiteX15" fmla="*/ 532444 w 563598"/>
              <a:gd name="connsiteY15" fmla="*/ 438945 h 605336"/>
              <a:gd name="connsiteX16" fmla="*/ 522120 w 563598"/>
              <a:gd name="connsiteY16" fmla="*/ 438945 h 605336"/>
              <a:gd name="connsiteX17" fmla="*/ 503767 w 563598"/>
              <a:gd name="connsiteY17" fmla="*/ 457413 h 605336"/>
              <a:gd name="connsiteX18" fmla="*/ 503767 w 563598"/>
              <a:gd name="connsiteY18" fmla="*/ 492917 h 605336"/>
              <a:gd name="connsiteX19" fmla="*/ 481542 w 563598"/>
              <a:gd name="connsiteY19" fmla="*/ 537583 h 605336"/>
              <a:gd name="connsiteX20" fmla="*/ 481542 w 563598"/>
              <a:gd name="connsiteY20" fmla="*/ 581247 h 605336"/>
              <a:gd name="connsiteX21" fmla="*/ 493586 w 563598"/>
              <a:gd name="connsiteY21" fmla="*/ 581247 h 605336"/>
              <a:gd name="connsiteX22" fmla="*/ 505631 w 563598"/>
              <a:gd name="connsiteY22" fmla="*/ 593702 h 605336"/>
              <a:gd name="connsiteX23" fmla="*/ 493156 w 563598"/>
              <a:gd name="connsiteY23" fmla="*/ 605298 h 605336"/>
              <a:gd name="connsiteX24" fmla="*/ 469497 w 563598"/>
              <a:gd name="connsiteY24" fmla="*/ 605298 h 605336"/>
              <a:gd name="connsiteX25" fmla="*/ 457453 w 563598"/>
              <a:gd name="connsiteY25" fmla="*/ 593273 h 605336"/>
              <a:gd name="connsiteX26" fmla="*/ 457453 w 563598"/>
              <a:gd name="connsiteY26" fmla="*/ 550038 h 605336"/>
              <a:gd name="connsiteX27" fmla="*/ 406264 w 563598"/>
              <a:gd name="connsiteY27" fmla="*/ 573373 h 605336"/>
              <a:gd name="connsiteX28" fmla="*/ 402536 w 563598"/>
              <a:gd name="connsiteY28" fmla="*/ 581247 h 605336"/>
              <a:gd name="connsiteX29" fmla="*/ 427485 w 563598"/>
              <a:gd name="connsiteY29" fmla="*/ 581247 h 605336"/>
              <a:gd name="connsiteX30" fmla="*/ 439530 w 563598"/>
              <a:gd name="connsiteY30" fmla="*/ 593702 h 605336"/>
              <a:gd name="connsiteX31" fmla="*/ 426912 w 563598"/>
              <a:gd name="connsiteY31" fmla="*/ 605298 h 605336"/>
              <a:gd name="connsiteX32" fmla="*/ 361384 w 563598"/>
              <a:gd name="connsiteY32" fmla="*/ 605298 h 605336"/>
              <a:gd name="connsiteX33" fmla="*/ 317221 w 563598"/>
              <a:gd name="connsiteY33" fmla="*/ 575521 h 605336"/>
              <a:gd name="connsiteX34" fmla="*/ 287683 w 563598"/>
              <a:gd name="connsiteY34" fmla="*/ 512673 h 605336"/>
              <a:gd name="connsiteX35" fmla="*/ 301018 w 563598"/>
              <a:gd name="connsiteY35" fmla="*/ 502222 h 605336"/>
              <a:gd name="connsiteX36" fmla="*/ 311486 w 563598"/>
              <a:gd name="connsiteY36" fmla="*/ 515680 h 605336"/>
              <a:gd name="connsiteX37" fmla="*/ 315500 w 563598"/>
              <a:gd name="connsiteY37" fmla="*/ 543166 h 605336"/>
              <a:gd name="connsiteX38" fmla="*/ 356079 w 563598"/>
              <a:gd name="connsiteY38" fmla="*/ 492917 h 605336"/>
              <a:gd name="connsiteX39" fmla="*/ 410566 w 563598"/>
              <a:gd name="connsiteY39" fmla="*/ 468580 h 605336"/>
              <a:gd name="connsiteX40" fmla="*/ 426338 w 563598"/>
              <a:gd name="connsiteY40" fmla="*/ 458845 h 605336"/>
              <a:gd name="connsiteX41" fmla="*/ 247535 w 563598"/>
              <a:gd name="connsiteY41" fmla="*/ 378102 h 605336"/>
              <a:gd name="connsiteX42" fmla="*/ 236495 w 563598"/>
              <a:gd name="connsiteY42" fmla="*/ 381538 h 605336"/>
              <a:gd name="connsiteX43" fmla="*/ 209825 w 563598"/>
              <a:gd name="connsiteY43" fmla="*/ 358346 h 605336"/>
              <a:gd name="connsiteX44" fmla="*/ 200791 w 563598"/>
              <a:gd name="connsiteY44" fmla="*/ 227067 h 605336"/>
              <a:gd name="connsiteX45" fmla="*/ 200218 w 563598"/>
              <a:gd name="connsiteY45" fmla="*/ 575378 h 605336"/>
              <a:gd name="connsiteX46" fmla="*/ 168816 w 563598"/>
              <a:gd name="connsiteY46" fmla="*/ 605298 h 605336"/>
              <a:gd name="connsiteX47" fmla="*/ 140139 w 563598"/>
              <a:gd name="connsiteY47" fmla="*/ 574519 h 605336"/>
              <a:gd name="connsiteX48" fmla="*/ 140139 w 563598"/>
              <a:gd name="connsiteY48" fmla="*/ 386262 h 605336"/>
              <a:gd name="connsiteX49" fmla="*/ 130102 w 563598"/>
              <a:gd name="connsiteY49" fmla="*/ 376241 h 605336"/>
              <a:gd name="connsiteX50" fmla="*/ 120208 w 563598"/>
              <a:gd name="connsiteY50" fmla="*/ 386262 h 605336"/>
              <a:gd name="connsiteX51" fmla="*/ 120208 w 563598"/>
              <a:gd name="connsiteY51" fmla="*/ 575378 h 605336"/>
              <a:gd name="connsiteX52" fmla="*/ 88663 w 563598"/>
              <a:gd name="connsiteY52" fmla="*/ 605298 h 605336"/>
              <a:gd name="connsiteX53" fmla="*/ 59986 w 563598"/>
              <a:gd name="connsiteY53" fmla="*/ 574519 h 605336"/>
              <a:gd name="connsiteX54" fmla="*/ 59556 w 563598"/>
              <a:gd name="connsiteY54" fmla="*/ 220768 h 605336"/>
              <a:gd name="connsiteX55" fmla="*/ 50092 w 563598"/>
              <a:gd name="connsiteY55" fmla="*/ 358346 h 605336"/>
              <a:gd name="connsiteX56" fmla="*/ 23279 w 563598"/>
              <a:gd name="connsiteY56" fmla="*/ 381538 h 605336"/>
              <a:gd name="connsiteX57" fmla="*/ 50 w 563598"/>
              <a:gd name="connsiteY57" fmla="*/ 354910 h 605336"/>
              <a:gd name="connsiteX58" fmla="*/ 14102 w 563598"/>
              <a:gd name="connsiteY58" fmla="*/ 152051 h 605336"/>
              <a:gd name="connsiteX59" fmla="*/ 39768 w 563598"/>
              <a:gd name="connsiteY59" fmla="*/ 128716 h 605336"/>
              <a:gd name="connsiteX60" fmla="*/ 129948 w 563598"/>
              <a:gd name="connsiteY60" fmla="*/ 0 h 605336"/>
              <a:gd name="connsiteX61" fmla="*/ 184425 w 563598"/>
              <a:gd name="connsiteY61" fmla="*/ 54336 h 605336"/>
              <a:gd name="connsiteX62" fmla="*/ 129948 w 563598"/>
              <a:gd name="connsiteY62" fmla="*/ 108672 h 605336"/>
              <a:gd name="connsiteX63" fmla="*/ 75471 w 563598"/>
              <a:gd name="connsiteY63" fmla="*/ 54336 h 605336"/>
              <a:gd name="connsiteX64" fmla="*/ 129948 w 563598"/>
              <a:gd name="connsiteY64" fmla="*/ 0 h 60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63598" h="605336">
                <a:moveTo>
                  <a:pt x="39768" y="128716"/>
                </a:moveTo>
                <a:lnTo>
                  <a:pt x="220149" y="128716"/>
                </a:lnTo>
                <a:cubicBezTo>
                  <a:pt x="233483" y="128429"/>
                  <a:pt x="244811" y="138594"/>
                  <a:pt x="245815" y="152051"/>
                </a:cubicBezTo>
                <a:lnTo>
                  <a:pt x="259867" y="354910"/>
                </a:lnTo>
                <a:cubicBezTo>
                  <a:pt x="259867" y="355482"/>
                  <a:pt x="259867" y="356055"/>
                  <a:pt x="259867" y="356628"/>
                </a:cubicBezTo>
                <a:cubicBezTo>
                  <a:pt x="302882" y="385260"/>
                  <a:pt x="381602" y="429353"/>
                  <a:pt x="435228" y="435796"/>
                </a:cubicBezTo>
                <a:cubicBezTo>
                  <a:pt x="428202" y="429926"/>
                  <a:pt x="424761" y="420334"/>
                  <a:pt x="427485" y="411172"/>
                </a:cubicBezTo>
                <a:cubicBezTo>
                  <a:pt x="429923" y="402726"/>
                  <a:pt x="445839" y="386262"/>
                  <a:pt x="455732" y="376670"/>
                </a:cubicBezTo>
                <a:cubicBezTo>
                  <a:pt x="455876" y="376527"/>
                  <a:pt x="456019" y="376384"/>
                  <a:pt x="456162" y="376241"/>
                </a:cubicBezTo>
                <a:cubicBezTo>
                  <a:pt x="461324" y="360493"/>
                  <a:pt x="476093" y="349040"/>
                  <a:pt x="493730" y="349040"/>
                </a:cubicBezTo>
                <a:cubicBezTo>
                  <a:pt x="515381" y="349040"/>
                  <a:pt x="533018" y="366649"/>
                  <a:pt x="533018" y="388409"/>
                </a:cubicBezTo>
                <a:lnTo>
                  <a:pt x="554669" y="388409"/>
                </a:lnTo>
                <a:cubicBezTo>
                  <a:pt x="556676" y="388409"/>
                  <a:pt x="558684" y="388982"/>
                  <a:pt x="560261" y="390127"/>
                </a:cubicBezTo>
                <a:cubicBezTo>
                  <a:pt x="563272" y="392561"/>
                  <a:pt x="564419" y="396570"/>
                  <a:pt x="562985" y="400006"/>
                </a:cubicBezTo>
                <a:lnTo>
                  <a:pt x="553809" y="424200"/>
                </a:lnTo>
                <a:cubicBezTo>
                  <a:pt x="550511" y="433076"/>
                  <a:pt x="541907" y="438945"/>
                  <a:pt x="532444" y="438945"/>
                </a:cubicBezTo>
                <a:lnTo>
                  <a:pt x="522120" y="438945"/>
                </a:lnTo>
                <a:cubicBezTo>
                  <a:pt x="511940" y="438945"/>
                  <a:pt x="503767" y="447249"/>
                  <a:pt x="503767" y="457413"/>
                </a:cubicBezTo>
                <a:lnTo>
                  <a:pt x="503767" y="492917"/>
                </a:lnTo>
                <a:cubicBezTo>
                  <a:pt x="503767" y="510669"/>
                  <a:pt x="495307" y="527132"/>
                  <a:pt x="481542" y="537583"/>
                </a:cubicBezTo>
                <a:lnTo>
                  <a:pt x="481542" y="581247"/>
                </a:lnTo>
                <a:lnTo>
                  <a:pt x="493586" y="581247"/>
                </a:lnTo>
                <a:cubicBezTo>
                  <a:pt x="500469" y="581247"/>
                  <a:pt x="505918" y="586831"/>
                  <a:pt x="505631" y="593702"/>
                </a:cubicBezTo>
                <a:cubicBezTo>
                  <a:pt x="505487" y="600288"/>
                  <a:pt x="499752" y="605298"/>
                  <a:pt x="493156" y="605298"/>
                </a:cubicBezTo>
                <a:lnTo>
                  <a:pt x="469497" y="605298"/>
                </a:lnTo>
                <a:cubicBezTo>
                  <a:pt x="462902" y="605298"/>
                  <a:pt x="457453" y="600001"/>
                  <a:pt x="457453" y="593273"/>
                </a:cubicBezTo>
                <a:lnTo>
                  <a:pt x="457453" y="550038"/>
                </a:lnTo>
                <a:lnTo>
                  <a:pt x="406264" y="573373"/>
                </a:lnTo>
                <a:cubicBezTo>
                  <a:pt x="405260" y="576093"/>
                  <a:pt x="404113" y="578813"/>
                  <a:pt x="402536" y="581247"/>
                </a:cubicBezTo>
                <a:lnTo>
                  <a:pt x="427485" y="581247"/>
                </a:lnTo>
                <a:cubicBezTo>
                  <a:pt x="434224" y="581247"/>
                  <a:pt x="439673" y="586831"/>
                  <a:pt x="439530" y="593702"/>
                </a:cubicBezTo>
                <a:cubicBezTo>
                  <a:pt x="439243" y="600288"/>
                  <a:pt x="433507" y="605298"/>
                  <a:pt x="426912" y="605298"/>
                </a:cubicBezTo>
                <a:lnTo>
                  <a:pt x="361384" y="605298"/>
                </a:lnTo>
                <a:cubicBezTo>
                  <a:pt x="341453" y="605298"/>
                  <a:pt x="324247" y="592986"/>
                  <a:pt x="317221" y="575521"/>
                </a:cubicBezTo>
                <a:cubicBezTo>
                  <a:pt x="289117" y="564784"/>
                  <a:pt x="285389" y="530425"/>
                  <a:pt x="287683" y="512673"/>
                </a:cubicBezTo>
                <a:cubicBezTo>
                  <a:pt x="288544" y="506088"/>
                  <a:pt x="294423" y="501363"/>
                  <a:pt x="301018" y="502222"/>
                </a:cubicBezTo>
                <a:cubicBezTo>
                  <a:pt x="307614" y="503081"/>
                  <a:pt x="312346" y="509094"/>
                  <a:pt x="311486" y="515680"/>
                </a:cubicBezTo>
                <a:cubicBezTo>
                  <a:pt x="311342" y="516538"/>
                  <a:pt x="309622" y="532000"/>
                  <a:pt x="315500" y="543166"/>
                </a:cubicBezTo>
                <a:cubicBezTo>
                  <a:pt x="320089" y="521263"/>
                  <a:pt x="335001" y="502366"/>
                  <a:pt x="356079" y="492917"/>
                </a:cubicBezTo>
                <a:lnTo>
                  <a:pt x="410566" y="468580"/>
                </a:lnTo>
                <a:cubicBezTo>
                  <a:pt x="416301" y="466003"/>
                  <a:pt x="421606" y="462710"/>
                  <a:pt x="426338" y="458845"/>
                </a:cubicBezTo>
                <a:cubicBezTo>
                  <a:pt x="374862" y="451830"/>
                  <a:pt x="287397" y="403871"/>
                  <a:pt x="247535" y="378102"/>
                </a:cubicBezTo>
                <a:cubicBezTo>
                  <a:pt x="244381" y="380106"/>
                  <a:pt x="240653" y="381251"/>
                  <a:pt x="236495" y="381538"/>
                </a:cubicBezTo>
                <a:cubicBezTo>
                  <a:pt x="222586" y="382540"/>
                  <a:pt x="210828" y="371946"/>
                  <a:pt x="209825" y="358346"/>
                </a:cubicBezTo>
                <a:lnTo>
                  <a:pt x="200791" y="227067"/>
                </a:lnTo>
                <a:lnTo>
                  <a:pt x="200218" y="575378"/>
                </a:lnTo>
                <a:cubicBezTo>
                  <a:pt x="200218" y="592414"/>
                  <a:pt x="186023" y="606157"/>
                  <a:pt x="168816" y="605298"/>
                </a:cubicBezTo>
                <a:cubicBezTo>
                  <a:pt x="152614" y="604582"/>
                  <a:pt x="140139" y="590553"/>
                  <a:pt x="140139" y="574519"/>
                </a:cubicBezTo>
                <a:lnTo>
                  <a:pt x="140139" y="386262"/>
                </a:lnTo>
                <a:cubicBezTo>
                  <a:pt x="140139" y="380822"/>
                  <a:pt x="135694" y="376241"/>
                  <a:pt x="130102" y="376241"/>
                </a:cubicBezTo>
                <a:cubicBezTo>
                  <a:pt x="124653" y="376241"/>
                  <a:pt x="120208" y="380822"/>
                  <a:pt x="120208" y="386262"/>
                </a:cubicBezTo>
                <a:lnTo>
                  <a:pt x="120208" y="575378"/>
                </a:lnTo>
                <a:cubicBezTo>
                  <a:pt x="120208" y="592414"/>
                  <a:pt x="105870" y="606157"/>
                  <a:pt x="88663" y="605298"/>
                </a:cubicBezTo>
                <a:cubicBezTo>
                  <a:pt x="72460" y="604582"/>
                  <a:pt x="59986" y="590553"/>
                  <a:pt x="59986" y="574519"/>
                </a:cubicBezTo>
                <a:lnTo>
                  <a:pt x="59556" y="220768"/>
                </a:lnTo>
                <a:lnTo>
                  <a:pt x="50092" y="358346"/>
                </a:lnTo>
                <a:cubicBezTo>
                  <a:pt x="49088" y="371946"/>
                  <a:pt x="37331" y="382540"/>
                  <a:pt x="23279" y="381538"/>
                </a:cubicBezTo>
                <a:cubicBezTo>
                  <a:pt x="9514" y="380679"/>
                  <a:pt x="-810" y="368653"/>
                  <a:pt x="50" y="354910"/>
                </a:cubicBezTo>
                <a:lnTo>
                  <a:pt x="14102" y="152051"/>
                </a:lnTo>
                <a:cubicBezTo>
                  <a:pt x="14962" y="138594"/>
                  <a:pt x="26433" y="128429"/>
                  <a:pt x="39768" y="128716"/>
                </a:cubicBezTo>
                <a:close/>
                <a:moveTo>
                  <a:pt x="129948" y="0"/>
                </a:moveTo>
                <a:cubicBezTo>
                  <a:pt x="160035" y="0"/>
                  <a:pt x="184425" y="24327"/>
                  <a:pt x="184425" y="54336"/>
                </a:cubicBezTo>
                <a:cubicBezTo>
                  <a:pt x="184425" y="84345"/>
                  <a:pt x="160035" y="108672"/>
                  <a:pt x="129948" y="108672"/>
                </a:cubicBezTo>
                <a:cubicBezTo>
                  <a:pt x="99861" y="108672"/>
                  <a:pt x="75471" y="84345"/>
                  <a:pt x="75471" y="54336"/>
                </a:cubicBezTo>
                <a:cubicBezTo>
                  <a:pt x="75471" y="24327"/>
                  <a:pt x="99861" y="0"/>
                  <a:pt x="129948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6" name="矩形: 圆角 22">
            <a:extLst>
              <a:ext uri="{FF2B5EF4-FFF2-40B4-BE49-F238E27FC236}">
                <a16:creationId xmlns:a16="http://schemas.microsoft.com/office/drawing/2014/main" id="{A899CEEA-8F2E-0A4F-43E5-CE7E89C1CCBD}"/>
              </a:ext>
            </a:extLst>
          </p:cNvPr>
          <p:cNvSpPr/>
          <p:nvPr/>
        </p:nvSpPr>
        <p:spPr>
          <a:xfrm>
            <a:off x="1484456" y="2220112"/>
            <a:ext cx="9223088" cy="3453033"/>
          </a:xfrm>
          <a:prstGeom prst="roundRect">
            <a:avLst>
              <a:gd name="adj" fmla="val 6019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/>
              <a:ea typeface="思源黑体 CN Regular"/>
              <a:cs typeface="+mn-cs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498D8139-82B3-E5A3-4091-4018428A5BFB}"/>
              </a:ext>
            </a:extLst>
          </p:cNvPr>
          <p:cNvSpPr/>
          <p:nvPr/>
        </p:nvSpPr>
        <p:spPr>
          <a:xfrm rot="5400000" flipH="1" flipV="1">
            <a:off x="5913002" y="634715"/>
            <a:ext cx="365997" cy="922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83000">
                <a:srgbClr val="F2F2F2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C079E457-3F30-FAFB-5A08-DBB5FCC4DA30}"/>
              </a:ext>
            </a:extLst>
          </p:cNvPr>
          <p:cNvSpPr/>
          <p:nvPr/>
        </p:nvSpPr>
        <p:spPr>
          <a:xfrm>
            <a:off x="3763621" y="5026935"/>
            <a:ext cx="121058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800" b="1" dirty="0">
                <a:noFill/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</a:rPr>
              <a:t>神成為肉體</a:t>
            </a:r>
            <a:endParaRPr lang="en-US" altLang="zh-TW" sz="800" b="1" dirty="0">
              <a:noFill/>
              <a:effectLst>
                <a:outerShdw blurRad="50800" dist="38100" dir="5400000" algn="t" rotWithShape="0">
                  <a:srgbClr val="002060">
                    <a:alpha val="86000"/>
                  </a:srgbClr>
                </a:outerShdw>
              </a:effectLst>
            </a:endParaRPr>
          </a:p>
          <a:p>
            <a:pPr algn="ctr"/>
            <a:r>
              <a:rPr lang="zh-TW" altLang="en-US" sz="20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</a:rPr>
              <a:t>為人生活</a:t>
            </a:r>
            <a:endParaRPr lang="en-US" altLang="zh-TW" sz="2000" b="1" dirty="0">
              <a:gradFill flip="none" rotWithShape="1">
                <a:gsLst>
                  <a:gs pos="0">
                    <a:srgbClr val="00B0F0"/>
                  </a:gs>
                  <a:gs pos="100000">
                    <a:prstClr val="white"/>
                  </a:gs>
                </a:gsLst>
                <a:lin ang="2700000" scaled="1"/>
                <a:tileRect/>
              </a:gradFill>
              <a:effectLst>
                <a:outerShdw blurRad="50800" dist="38100" dir="5400000" algn="t" rotWithShape="0">
                  <a:srgbClr val="002060">
                    <a:alpha val="86000"/>
                  </a:srgbClr>
                </a:outerShdw>
              </a:effectLst>
            </a:endParaRPr>
          </a:p>
          <a:p>
            <a:pPr algn="ctr"/>
            <a:r>
              <a:rPr lang="zh-TW" altLang="en-US" sz="800" b="1" dirty="0">
                <a:noFill/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</a:rPr>
              <a:t>釘死</a:t>
            </a:r>
            <a:endParaRPr lang="en-US" altLang="zh-TW" sz="800" b="1" dirty="0">
              <a:noFill/>
              <a:effectLst>
                <a:outerShdw blurRad="50800" dist="38100" dir="5400000" algn="t" rotWithShape="0">
                  <a:srgbClr val="002060">
                    <a:alpha val="86000"/>
                  </a:srgbClr>
                </a:outerShdw>
              </a:effectLst>
            </a:endParaRPr>
          </a:p>
          <a:p>
            <a:pPr algn="ctr"/>
            <a:r>
              <a:rPr lang="zh-TW" altLang="en-US" sz="800" b="1" dirty="0">
                <a:noFill/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</a:rPr>
              <a:t>埋葬</a:t>
            </a:r>
            <a:endParaRPr lang="en-US" altLang="zh-TW" sz="800" b="1" dirty="0">
              <a:noFill/>
              <a:effectLst>
                <a:outerShdw blurRad="50800" dist="38100" dir="5400000" algn="t" rotWithShape="0">
                  <a:srgbClr val="002060">
                    <a:alpha val="86000"/>
                  </a:srgbClr>
                </a:outerShdw>
              </a:effectLst>
            </a:endParaRPr>
          </a:p>
          <a:p>
            <a:pPr algn="ctr"/>
            <a:r>
              <a:rPr lang="zh-TW" altLang="en-US" sz="800" b="1" dirty="0">
                <a:noFill/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</a:rPr>
              <a:t>復活升天</a:t>
            </a:r>
          </a:p>
          <a:p>
            <a:pPr algn="ctr"/>
            <a:endParaRPr lang="zh-TW" altLang="en-US" sz="2000" b="1" dirty="0">
              <a:gradFill flip="none" rotWithShape="1">
                <a:gsLst>
                  <a:gs pos="0">
                    <a:srgbClr val="00B0F0"/>
                  </a:gs>
                  <a:gs pos="100000">
                    <a:prstClr val="white"/>
                  </a:gs>
                </a:gsLst>
                <a:lin ang="2700000" scaled="1"/>
                <a:tileRect/>
              </a:gradFill>
              <a:effectLst>
                <a:outerShdw blurRad="50800" dist="38100" dir="5400000" algn="t" rotWithShape="0">
                  <a:srgbClr val="002060">
                    <a:alpha val="86000"/>
                  </a:srgbClr>
                </a:outerShdw>
              </a:effectLst>
            </a:endParaRPr>
          </a:p>
        </p:txBody>
      </p:sp>
      <p:grpSp>
        <p:nvGrpSpPr>
          <p:cNvPr id="63" name="群組 62">
            <a:extLst>
              <a:ext uri="{FF2B5EF4-FFF2-40B4-BE49-F238E27FC236}">
                <a16:creationId xmlns:a16="http://schemas.microsoft.com/office/drawing/2014/main" id="{F83406C2-D05E-AFE5-A540-3CE0B772BA8C}"/>
              </a:ext>
            </a:extLst>
          </p:cNvPr>
          <p:cNvGrpSpPr/>
          <p:nvPr/>
        </p:nvGrpSpPr>
        <p:grpSpPr>
          <a:xfrm>
            <a:off x="1597419" y="2369891"/>
            <a:ext cx="4797035" cy="1082418"/>
            <a:chOff x="3620572" y="-492361"/>
            <a:chExt cx="7620000" cy="1082418"/>
          </a:xfrm>
        </p:grpSpPr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5308E6B0-7E5D-8272-F32D-8704DC332373}"/>
                </a:ext>
              </a:extLst>
            </p:cNvPr>
            <p:cNvSpPr/>
            <p:nvPr/>
          </p:nvSpPr>
          <p:spPr>
            <a:xfrm>
              <a:off x="8169895" y="328447"/>
              <a:ext cx="2310039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11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約翰福音三章十六節</a:t>
              </a:r>
            </a:p>
          </p:txBody>
        </p: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53A014B9-5B1A-107D-CE34-73C8055236AE}"/>
                </a:ext>
              </a:extLst>
            </p:cNvPr>
            <p:cNvSpPr/>
            <p:nvPr/>
          </p:nvSpPr>
          <p:spPr>
            <a:xfrm>
              <a:off x="3620572" y="-492361"/>
              <a:ext cx="7620000" cy="7875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TW" altLang="en-US" sz="16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神愛世人，甚至將祂的獨生子賜給他們，</a:t>
              </a:r>
              <a:endParaRPr lang="en-US" altLang="zh-TW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TW" altLang="en-US" sz="16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叫一切信入祂的，不致滅亡，反得永遠的生命。</a:t>
              </a:r>
            </a:p>
          </p:txBody>
        </p:sp>
      </p:grpSp>
      <p:sp>
        <p:nvSpPr>
          <p:cNvPr id="57" name="等腰三角形 56">
            <a:extLst>
              <a:ext uri="{FF2B5EF4-FFF2-40B4-BE49-F238E27FC236}">
                <a16:creationId xmlns:a16="http://schemas.microsoft.com/office/drawing/2014/main" id="{29F1C278-CBB1-B4A7-A4D1-CD1784AD4848}"/>
              </a:ext>
            </a:extLst>
          </p:cNvPr>
          <p:cNvSpPr/>
          <p:nvPr/>
        </p:nvSpPr>
        <p:spPr>
          <a:xfrm>
            <a:off x="4785649" y="4449170"/>
            <a:ext cx="2019869" cy="614148"/>
          </a:xfrm>
          <a:prstGeom prst="triangle">
            <a:avLst/>
          </a:prstGeom>
          <a:solidFill>
            <a:srgbClr val="3B6A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等腰三角形 57">
            <a:extLst>
              <a:ext uri="{FF2B5EF4-FFF2-40B4-BE49-F238E27FC236}">
                <a16:creationId xmlns:a16="http://schemas.microsoft.com/office/drawing/2014/main" id="{3059FC6A-671F-E77D-308D-411B0E88D5B5}"/>
              </a:ext>
            </a:extLst>
          </p:cNvPr>
          <p:cNvSpPr/>
          <p:nvPr/>
        </p:nvSpPr>
        <p:spPr>
          <a:xfrm>
            <a:off x="5166284" y="4371896"/>
            <a:ext cx="2274020" cy="691422"/>
          </a:xfrm>
          <a:prstGeom prst="triangle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9" name="群組 58">
            <a:extLst>
              <a:ext uri="{FF2B5EF4-FFF2-40B4-BE49-F238E27FC236}">
                <a16:creationId xmlns:a16="http://schemas.microsoft.com/office/drawing/2014/main" id="{7AC14DFA-AAFE-3DED-0EF4-9D997F1121B6}"/>
              </a:ext>
            </a:extLst>
          </p:cNvPr>
          <p:cNvGrpSpPr/>
          <p:nvPr/>
        </p:nvGrpSpPr>
        <p:grpSpPr>
          <a:xfrm>
            <a:off x="5475027" y="3138985"/>
            <a:ext cx="2812861" cy="1924333"/>
            <a:chOff x="5475027" y="3138985"/>
            <a:chExt cx="2812861" cy="1924333"/>
          </a:xfrm>
          <a:solidFill>
            <a:schemeClr val="accent1">
              <a:lumMod val="75000"/>
            </a:schemeClr>
          </a:solidFill>
        </p:grpSpPr>
        <p:sp>
          <p:nvSpPr>
            <p:cNvPr id="60" name="等腰三角形 59">
              <a:extLst>
                <a:ext uri="{FF2B5EF4-FFF2-40B4-BE49-F238E27FC236}">
                  <a16:creationId xmlns:a16="http://schemas.microsoft.com/office/drawing/2014/main" id="{52DBB267-6490-D22E-524F-6F1302FA8EE2}"/>
                </a:ext>
              </a:extLst>
            </p:cNvPr>
            <p:cNvSpPr/>
            <p:nvPr/>
          </p:nvSpPr>
          <p:spPr>
            <a:xfrm>
              <a:off x="5475027" y="4208058"/>
              <a:ext cx="2812861" cy="855260"/>
            </a:xfrm>
            <a:prstGeom prst="triangle">
              <a:avLst/>
            </a:prstGeom>
            <a:solidFill>
              <a:srgbClr val="2645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61" name="直線接點 60">
              <a:extLst>
                <a:ext uri="{FF2B5EF4-FFF2-40B4-BE49-F238E27FC236}">
                  <a16:creationId xmlns:a16="http://schemas.microsoft.com/office/drawing/2014/main" id="{FE10CBBB-7F70-4BC4-0611-2E9243897CC0}"/>
                </a:ext>
              </a:extLst>
            </p:cNvPr>
            <p:cNvCxnSpPr>
              <a:cxnSpLocks/>
              <a:endCxn id="60" idx="0"/>
            </p:cNvCxnSpPr>
            <p:nvPr/>
          </p:nvCxnSpPr>
          <p:spPr>
            <a:xfrm>
              <a:off x="6881457" y="3138985"/>
              <a:ext cx="1" cy="1069073"/>
            </a:xfrm>
            <a:prstGeom prst="line">
              <a:avLst/>
            </a:prstGeom>
            <a:grpFill/>
            <a:ln w="38100">
              <a:solidFill>
                <a:srgbClr val="2F55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接點 61">
              <a:extLst>
                <a:ext uri="{FF2B5EF4-FFF2-40B4-BE49-F238E27FC236}">
                  <a16:creationId xmlns:a16="http://schemas.microsoft.com/office/drawing/2014/main" id="{C5A75EE0-8913-EE16-8382-1A3029BF69D0}"/>
                </a:ext>
              </a:extLst>
            </p:cNvPr>
            <p:cNvCxnSpPr>
              <a:cxnSpLocks/>
            </p:cNvCxnSpPr>
            <p:nvPr/>
          </p:nvCxnSpPr>
          <p:spPr>
            <a:xfrm>
              <a:off x="6491891" y="3427965"/>
              <a:ext cx="779131" cy="0"/>
            </a:xfrm>
            <a:prstGeom prst="line">
              <a:avLst/>
            </a:prstGeom>
            <a:grpFill/>
            <a:ln w="38100">
              <a:solidFill>
                <a:srgbClr val="2F55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橢圓 27">
            <a:extLst>
              <a:ext uri="{FF2B5EF4-FFF2-40B4-BE49-F238E27FC236}">
                <a16:creationId xmlns:a16="http://schemas.microsoft.com/office/drawing/2014/main" id="{C277ED13-55ED-C675-E237-9A1E5851EDC8}"/>
              </a:ext>
            </a:extLst>
          </p:cNvPr>
          <p:cNvSpPr/>
          <p:nvPr/>
        </p:nvSpPr>
        <p:spPr>
          <a:xfrm rot="10800000">
            <a:off x="3941286" y="4180118"/>
            <a:ext cx="855260" cy="855260"/>
          </a:xfrm>
          <a:prstGeom prst="ellipse">
            <a:avLst/>
          </a:prstGeom>
          <a:gradFill flip="none" rotWithShape="1">
            <a:gsLst>
              <a:gs pos="85000">
                <a:schemeClr val="accent4">
                  <a:lumMod val="5000"/>
                  <a:lumOff val="95000"/>
                </a:schemeClr>
              </a:gs>
              <a:gs pos="68000">
                <a:srgbClr val="FFC000"/>
              </a:gs>
            </a:gsLst>
            <a:lin ang="5400000" scaled="1"/>
            <a:tileRect/>
          </a:gradFill>
          <a:ln w="635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5000">
                  <a:srgbClr val="FFC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267131ED-E436-EC32-C5B6-1718F26502B3}"/>
              </a:ext>
            </a:extLst>
          </p:cNvPr>
          <p:cNvSpPr txBox="1"/>
          <p:nvPr/>
        </p:nvSpPr>
        <p:spPr>
          <a:xfrm>
            <a:off x="4002469" y="4423082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GOD</a:t>
            </a:r>
            <a:endParaRPr lang="zh-TW" alt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5362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>
            <a:extLst>
              <a:ext uri="{FF2B5EF4-FFF2-40B4-BE49-F238E27FC236}">
                <a16:creationId xmlns:a16="http://schemas.microsoft.com/office/drawing/2014/main" id="{334C8793-E744-E70D-7940-02A45DB4F6A6}"/>
              </a:ext>
            </a:extLst>
          </p:cNvPr>
          <p:cNvGrpSpPr/>
          <p:nvPr/>
        </p:nvGrpSpPr>
        <p:grpSpPr>
          <a:xfrm>
            <a:off x="342900" y="3255037"/>
            <a:ext cx="3747749" cy="1370303"/>
            <a:chOff x="342900" y="3255037"/>
            <a:chExt cx="3747749" cy="1370303"/>
          </a:xfrm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E7942E4A-C0E4-47B6-A168-C9DA820B0005}"/>
                </a:ext>
              </a:extLst>
            </p:cNvPr>
            <p:cNvSpPr/>
            <p:nvPr/>
          </p:nvSpPr>
          <p:spPr>
            <a:xfrm>
              <a:off x="342900" y="3255037"/>
              <a:ext cx="3747749" cy="1370303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Helvetica"/>
                <a:ea typeface="思源黑体 CN Regular"/>
                <a:cs typeface="+mn-cs"/>
              </a:endParaRPr>
            </a:p>
          </p:txBody>
        </p:sp>
        <p:grpSp>
          <p:nvGrpSpPr>
            <p:cNvPr id="64" name="组合 63">
              <a:extLst>
                <a:ext uri="{FF2B5EF4-FFF2-40B4-BE49-F238E27FC236}">
                  <a16:creationId xmlns:a16="http://schemas.microsoft.com/office/drawing/2014/main" id="{FC31E56C-B88E-42E0-94B0-CFB12AABC445}"/>
                </a:ext>
              </a:extLst>
            </p:cNvPr>
            <p:cNvGrpSpPr/>
            <p:nvPr/>
          </p:nvGrpSpPr>
          <p:grpSpPr>
            <a:xfrm>
              <a:off x="653155" y="3445476"/>
              <a:ext cx="3270352" cy="1135555"/>
              <a:chOff x="653155" y="3459479"/>
              <a:chExt cx="3270352" cy="1135555"/>
            </a:xfrm>
          </p:grpSpPr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651AB36A-013F-4D59-AF3E-93E1907331B9}"/>
                  </a:ext>
                </a:extLst>
              </p:cNvPr>
              <p:cNvSpPr txBox="1"/>
              <p:nvPr/>
            </p:nvSpPr>
            <p:spPr>
              <a:xfrm>
                <a:off x="653155" y="3858229"/>
                <a:ext cx="3270352" cy="7368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且要在那些蒙憐憫、早豫備得榮耀的器皿上，彰顯祂榮耀的豐富；這器皿就是我們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… 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羅九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23~24</a:t>
                </a:r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545D3D5E-D95F-4690-A4AD-7A0584B06A1F}"/>
                  </a:ext>
                </a:extLst>
              </p:cNvPr>
              <p:cNvSpPr txBox="1"/>
              <p:nvPr/>
            </p:nvSpPr>
            <p:spPr>
              <a:xfrm>
                <a:off x="653156" y="3459479"/>
                <a:ext cx="2031325" cy="36093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早豫備得榮耀的器皿</a:t>
                </a: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Helvetica85-Heavy"/>
                  <a:ea typeface="思源黑体 CN Bold"/>
                  <a:cs typeface="+mn-cs"/>
                </a:endParaRPr>
              </a:p>
            </p:txBody>
          </p:sp>
        </p:grp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7F6899FE-290E-3A4C-58F2-9E020E202803}"/>
              </a:ext>
            </a:extLst>
          </p:cNvPr>
          <p:cNvGrpSpPr/>
          <p:nvPr/>
        </p:nvGrpSpPr>
        <p:grpSpPr>
          <a:xfrm>
            <a:off x="8101351" y="3255037"/>
            <a:ext cx="3747749" cy="1370303"/>
            <a:chOff x="8101351" y="3255037"/>
            <a:chExt cx="3747749" cy="1370303"/>
          </a:xfrm>
        </p:grpSpPr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BB5E6ADB-DFC3-4316-A94B-AB28344197FB}"/>
                </a:ext>
              </a:extLst>
            </p:cNvPr>
            <p:cNvSpPr/>
            <p:nvPr/>
          </p:nvSpPr>
          <p:spPr>
            <a:xfrm>
              <a:off x="8101351" y="3255037"/>
              <a:ext cx="3747749" cy="1370303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ea typeface="思源黑体 CN Regular"/>
              </a:endParaRPr>
            </a:p>
          </p:txBody>
        </p:sp>
        <p:grpSp>
          <p:nvGrpSpPr>
            <p:cNvPr id="69" name="组合 68">
              <a:extLst>
                <a:ext uri="{FF2B5EF4-FFF2-40B4-BE49-F238E27FC236}">
                  <a16:creationId xmlns:a16="http://schemas.microsoft.com/office/drawing/2014/main" id="{A16BCEAB-4098-4D50-BD06-0F9DC05DD192}"/>
                </a:ext>
              </a:extLst>
            </p:cNvPr>
            <p:cNvGrpSpPr/>
            <p:nvPr/>
          </p:nvGrpSpPr>
          <p:grpSpPr>
            <a:xfrm>
              <a:off x="8268493" y="3445476"/>
              <a:ext cx="3270352" cy="1135555"/>
              <a:chOff x="653155" y="3459479"/>
              <a:chExt cx="3270352" cy="1135555"/>
            </a:xfrm>
          </p:grpSpPr>
          <p:sp>
            <p:nvSpPr>
              <p:cNvPr id="70" name="文本框 69">
                <a:extLst>
                  <a:ext uri="{FF2B5EF4-FFF2-40B4-BE49-F238E27FC236}">
                    <a16:creationId xmlns:a16="http://schemas.microsoft.com/office/drawing/2014/main" id="{8C54AD76-FE95-43A7-826C-E6E054DC3CF7}"/>
                  </a:ext>
                </a:extLst>
              </p:cNvPr>
              <p:cNvSpPr txBox="1"/>
              <p:nvPr/>
            </p:nvSpPr>
            <p:spPr>
              <a:xfrm>
                <a:off x="653155" y="3858229"/>
                <a:ext cx="3270352" cy="7368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體－食、衣、住、行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魂－知識、娛樂、成就</a:t>
                </a:r>
                <a:endParaRPr kumimoji="0" lang="en-US" altLang="zh-TW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Helvetica"/>
                  <a:ea typeface="思源黑体 CN Regular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"/>
                    <a:ea typeface="思源黑体 CN Regular"/>
                  </a:rPr>
                  <a:t>靈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－人工智慧不能滿足</a:t>
                </a:r>
              </a:p>
            </p:txBody>
          </p:sp>
          <p:sp>
            <p:nvSpPr>
              <p:cNvPr id="71" name="文本框 70">
                <a:extLst>
                  <a:ext uri="{FF2B5EF4-FFF2-40B4-BE49-F238E27FC236}">
                    <a16:creationId xmlns:a16="http://schemas.microsoft.com/office/drawing/2014/main" id="{2EEF3120-D6F0-4767-BD43-4C5A1F8609E4}"/>
                  </a:ext>
                </a:extLst>
              </p:cNvPr>
              <p:cNvSpPr txBox="1"/>
              <p:nvPr/>
            </p:nvSpPr>
            <p:spPr>
              <a:xfrm>
                <a:off x="653156" y="3459479"/>
                <a:ext cx="2031325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人工智慧不能滿足靈</a:t>
                </a: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Helvetica85-Heavy"/>
                  <a:ea typeface="思源黑体 CN Bold"/>
                  <a:cs typeface="+mn-cs"/>
                </a:endParaRPr>
              </a:p>
            </p:txBody>
          </p:sp>
        </p:grp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D2780C33-24C8-F83F-0A74-CA4299CDC6FC}"/>
              </a:ext>
            </a:extLst>
          </p:cNvPr>
          <p:cNvGrpSpPr/>
          <p:nvPr/>
        </p:nvGrpSpPr>
        <p:grpSpPr>
          <a:xfrm>
            <a:off x="6183651" y="1296884"/>
            <a:ext cx="5665449" cy="1795244"/>
            <a:chOff x="6183651" y="1296884"/>
            <a:chExt cx="5665449" cy="1795244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0EF5CA96-AA6E-46D3-B072-F099D28B4A44}"/>
                </a:ext>
              </a:extLst>
            </p:cNvPr>
            <p:cNvSpPr/>
            <p:nvPr/>
          </p:nvSpPr>
          <p:spPr>
            <a:xfrm>
              <a:off x="6183651" y="1296884"/>
              <a:ext cx="5665449" cy="1795244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Helvetica"/>
                <a:ea typeface="思源黑体 CN Regular"/>
                <a:cs typeface="+mn-cs"/>
              </a:endParaRPr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D515F379-0570-43A4-91C7-363CA509DCAD}"/>
                </a:ext>
              </a:extLst>
            </p:cNvPr>
            <p:cNvGrpSpPr/>
            <p:nvPr/>
          </p:nvGrpSpPr>
          <p:grpSpPr>
            <a:xfrm>
              <a:off x="6493906" y="1603814"/>
              <a:ext cx="5044938" cy="1139850"/>
              <a:chOff x="653155" y="1603814"/>
              <a:chExt cx="5044938" cy="1139850"/>
            </a:xfrm>
          </p:grpSpPr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DCD2B463-AE85-4C7C-BD03-1EA43FD54005}"/>
                  </a:ext>
                </a:extLst>
              </p:cNvPr>
              <p:cNvSpPr txBox="1"/>
              <p:nvPr/>
            </p:nvSpPr>
            <p:spPr>
              <a:xfrm>
                <a:off x="653155" y="2002564"/>
                <a:ext cx="5044938" cy="741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神說，我們要按著我們的形像，照著我們的樣式造人，使他們管理海裏的魚、空中的鳥、地上的牲畜、和全地、並地上所爬的一切爬物。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創一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26</a:t>
                </a:r>
              </a:p>
            </p:txBody>
          </p:sp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B160EF3E-10CE-41CA-938A-7F6F31778F8A}"/>
                  </a:ext>
                </a:extLst>
              </p:cNvPr>
              <p:cNvSpPr txBox="1"/>
              <p:nvPr/>
            </p:nvSpPr>
            <p:spPr>
              <a:xfrm>
                <a:off x="653156" y="1603814"/>
                <a:ext cx="2031325" cy="36093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按著神的形像和樣式</a:t>
                </a: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Helvetica85-Heavy"/>
                  <a:ea typeface="思源黑体 CN Bold"/>
                  <a:cs typeface="+mn-cs"/>
                </a:endParaRPr>
              </a:p>
            </p:txBody>
          </p:sp>
        </p:grp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D4CFA739-6CFD-9803-B3EA-17952BB83162}"/>
              </a:ext>
            </a:extLst>
          </p:cNvPr>
          <p:cNvGrpSpPr/>
          <p:nvPr/>
        </p:nvGrpSpPr>
        <p:grpSpPr>
          <a:xfrm>
            <a:off x="342900" y="1296884"/>
            <a:ext cx="5665449" cy="1795244"/>
            <a:chOff x="342900" y="1296884"/>
            <a:chExt cx="5665449" cy="1795244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85233EF1-2FCC-459C-99E2-9DACF6553E90}"/>
                </a:ext>
              </a:extLst>
            </p:cNvPr>
            <p:cNvSpPr/>
            <p:nvPr/>
          </p:nvSpPr>
          <p:spPr>
            <a:xfrm>
              <a:off x="342900" y="1296884"/>
              <a:ext cx="5665449" cy="1795244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ea typeface="思源黑体 CN Regular"/>
              </a:endParaRPr>
            </a:p>
          </p:txBody>
        </p: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13AE7078-CB95-4536-8446-8E5EF47CF48A}"/>
                </a:ext>
              </a:extLst>
            </p:cNvPr>
            <p:cNvGrpSpPr/>
            <p:nvPr/>
          </p:nvGrpSpPr>
          <p:grpSpPr>
            <a:xfrm>
              <a:off x="653155" y="1603814"/>
              <a:ext cx="5044938" cy="1139850"/>
              <a:chOff x="6493906" y="1603814"/>
              <a:chExt cx="5044938" cy="1139850"/>
            </a:xfrm>
          </p:grpSpPr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0A84413A-FF3C-4293-A12F-440D6B5DC00F}"/>
                  </a:ext>
                </a:extLst>
              </p:cNvPr>
              <p:cNvSpPr txBox="1"/>
              <p:nvPr/>
            </p:nvSpPr>
            <p:spPr>
              <a:xfrm>
                <a:off x="6493906" y="2002564"/>
                <a:ext cx="5044938" cy="741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耶和華神在東方的伊甸栽植了一個園子，把所塑造的人安放在那裏。耶和華神使各樣的樹從地裏長出來，可以悅人的眼目，也好作食物；園子當中有生命樹，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…』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創二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8~9</a:t>
                </a:r>
              </a:p>
            </p:txBody>
          </p:sp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8C325545-31F2-460F-B812-716779A3E52B}"/>
                  </a:ext>
                </a:extLst>
              </p:cNvPr>
              <p:cNvSpPr txBox="1"/>
              <p:nvPr/>
            </p:nvSpPr>
            <p:spPr>
              <a:xfrm>
                <a:off x="6493907" y="1603814"/>
                <a:ext cx="2236510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被造的目的為著盛裝神</a:t>
                </a:r>
              </a:p>
            </p:txBody>
          </p:sp>
        </p:grp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7FD0939C-8F70-C71D-8667-B605EBC3B0F7}"/>
              </a:ext>
            </a:extLst>
          </p:cNvPr>
          <p:cNvGrpSpPr/>
          <p:nvPr/>
        </p:nvGrpSpPr>
        <p:grpSpPr>
          <a:xfrm>
            <a:off x="342900" y="4788249"/>
            <a:ext cx="5665449" cy="1795244"/>
            <a:chOff x="342900" y="4788249"/>
            <a:chExt cx="5665449" cy="1795244"/>
          </a:xfrm>
        </p:grpSpPr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1EDF78C3-0F91-4530-8B7F-1EE17132DFDE}"/>
                </a:ext>
              </a:extLst>
            </p:cNvPr>
            <p:cNvSpPr/>
            <p:nvPr/>
          </p:nvSpPr>
          <p:spPr>
            <a:xfrm>
              <a:off x="342900" y="4788249"/>
              <a:ext cx="5665449" cy="1795244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ea typeface="思源黑体 CN Regular"/>
              </a:endParaRPr>
            </a:p>
          </p:txBody>
        </p: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45E7D02C-4211-4AB9-BF2E-7E6054027908}"/>
                </a:ext>
              </a:extLst>
            </p:cNvPr>
            <p:cNvGrpSpPr/>
            <p:nvPr/>
          </p:nvGrpSpPr>
          <p:grpSpPr>
            <a:xfrm>
              <a:off x="653155" y="5115946"/>
              <a:ext cx="5044938" cy="1361449"/>
              <a:chOff x="6493906" y="1603814"/>
              <a:chExt cx="5044938" cy="1361449"/>
            </a:xfrm>
          </p:grpSpPr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1BF2F2B8-04AD-45B1-BD96-90362BC0B4FC}"/>
                  </a:ext>
                </a:extLst>
              </p:cNvPr>
              <p:cNvSpPr txBox="1"/>
              <p:nvPr/>
            </p:nvSpPr>
            <p:spPr>
              <a:xfrm>
                <a:off x="6493906" y="2002564"/>
                <a:ext cx="5044938" cy="9626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耶和華神用地上的塵土塑造人，將生命之氣吹在他鼻孔裏，人就成了活的魂。 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創二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7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且願和平的神，親自全然聖別你們，又願你們的靈、與魂、與身子得蒙保守，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…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。 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帖前五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23</a:t>
                </a:r>
              </a:p>
            </p:txBody>
          </p:sp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A29D9436-1EC7-444E-A4F9-A54DC4B97129}"/>
                  </a:ext>
                </a:extLst>
              </p:cNvPr>
              <p:cNvSpPr txBox="1"/>
              <p:nvPr/>
            </p:nvSpPr>
            <p:spPr>
              <a:xfrm>
                <a:off x="6493907" y="1603814"/>
                <a:ext cx="1005403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人是器皿</a:t>
                </a:r>
              </a:p>
            </p:txBody>
          </p:sp>
        </p:grp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4E37EAC6-DB97-2217-8639-77F26E097FC6}"/>
              </a:ext>
            </a:extLst>
          </p:cNvPr>
          <p:cNvGrpSpPr/>
          <p:nvPr/>
        </p:nvGrpSpPr>
        <p:grpSpPr>
          <a:xfrm>
            <a:off x="6183651" y="4788249"/>
            <a:ext cx="5665449" cy="1795244"/>
            <a:chOff x="6183651" y="4788249"/>
            <a:chExt cx="5665449" cy="1795244"/>
          </a:xfrm>
        </p:grpSpPr>
        <p:sp>
          <p:nvSpPr>
            <p:cNvPr id="41" name="矩形: 圆角 40">
              <a:extLst>
                <a:ext uri="{FF2B5EF4-FFF2-40B4-BE49-F238E27FC236}">
                  <a16:creationId xmlns:a16="http://schemas.microsoft.com/office/drawing/2014/main" id="{7192602C-C4D4-4A85-8002-E08A9C17AE0F}"/>
                </a:ext>
              </a:extLst>
            </p:cNvPr>
            <p:cNvSpPr/>
            <p:nvPr/>
          </p:nvSpPr>
          <p:spPr>
            <a:xfrm>
              <a:off x="6183651" y="4788249"/>
              <a:ext cx="5665449" cy="1795244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ea typeface="思源黑体 CN Regular"/>
              </a:endParaRPr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A648883D-FF8C-40F6-918A-886C7B776F95}"/>
                </a:ext>
              </a:extLst>
            </p:cNvPr>
            <p:cNvGrpSpPr/>
            <p:nvPr/>
          </p:nvGrpSpPr>
          <p:grpSpPr>
            <a:xfrm>
              <a:off x="6493906" y="5115946"/>
              <a:ext cx="5044938" cy="1139850"/>
              <a:chOff x="6493906" y="1603814"/>
              <a:chExt cx="5044938" cy="1139850"/>
            </a:xfrm>
          </p:grpSpPr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AE7DE9FA-B492-44A9-984F-9F72A4DB9B60}"/>
                  </a:ext>
                </a:extLst>
              </p:cNvPr>
              <p:cNvSpPr txBox="1"/>
              <p:nvPr/>
            </p:nvSpPr>
            <p:spPr>
              <a:xfrm>
                <a:off x="6493906" y="2002564"/>
                <a:ext cx="5044938" cy="741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鋪張諸天、建立地基、造人裏面之靈的耶和華說， 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亞十二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1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神造萬物，各按其時成為美好，又將永遠安置在世人心裏。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…』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傳三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11</a:t>
                </a:r>
              </a:p>
            </p:txBody>
          </p:sp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6CA172EE-81F5-4D21-97F1-31FBF5C9325C}"/>
                  </a:ext>
                </a:extLst>
              </p:cNvPr>
              <p:cNvSpPr txBox="1"/>
              <p:nvPr/>
            </p:nvSpPr>
            <p:spPr>
              <a:xfrm>
                <a:off x="6493907" y="1603814"/>
                <a:ext cx="800219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人有靈</a:t>
                </a:r>
              </a:p>
            </p:txBody>
          </p:sp>
        </p:grp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A074A26F-B49A-9A28-0E39-562DC9B5EF22}"/>
              </a:ext>
            </a:extLst>
          </p:cNvPr>
          <p:cNvGrpSpPr/>
          <p:nvPr/>
        </p:nvGrpSpPr>
        <p:grpSpPr>
          <a:xfrm>
            <a:off x="4265951" y="3255037"/>
            <a:ext cx="3660098" cy="1370303"/>
            <a:chOff x="4265951" y="3255037"/>
            <a:chExt cx="3660098" cy="1370303"/>
          </a:xfrm>
        </p:grpSpPr>
        <p:sp>
          <p:nvSpPr>
            <p:cNvPr id="23" name="矩形: 圆角 22">
              <a:extLst>
                <a:ext uri="{FF2B5EF4-FFF2-40B4-BE49-F238E27FC236}">
                  <a16:creationId xmlns:a16="http://schemas.microsoft.com/office/drawing/2014/main" id="{877F0999-BBB0-450F-A159-9F8B78278431}"/>
                </a:ext>
              </a:extLst>
            </p:cNvPr>
            <p:cNvSpPr/>
            <p:nvPr/>
          </p:nvSpPr>
          <p:spPr>
            <a:xfrm>
              <a:off x="4265951" y="3255037"/>
              <a:ext cx="3660098" cy="1370303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Helvetica"/>
                <a:ea typeface="思源黑体 CN Regular"/>
                <a:cs typeface="+mn-cs"/>
              </a:endParaRPr>
            </a:p>
          </p:txBody>
        </p:sp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6E3A9A40-F974-4DE5-AB50-5C52A8FD32A1}"/>
                </a:ext>
              </a:extLst>
            </p:cNvPr>
            <p:cNvGrpSpPr/>
            <p:nvPr/>
          </p:nvGrpSpPr>
          <p:grpSpPr>
            <a:xfrm>
              <a:off x="4460824" y="3445476"/>
              <a:ext cx="3270352" cy="1139850"/>
              <a:chOff x="653155" y="3459479"/>
              <a:chExt cx="3270352" cy="1139850"/>
            </a:xfrm>
          </p:grpSpPr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33876800-3185-430C-AC04-FAB9AF5190C6}"/>
                  </a:ext>
                </a:extLst>
              </p:cNvPr>
              <p:cNvSpPr txBox="1"/>
              <p:nvPr/>
            </p:nvSpPr>
            <p:spPr>
              <a:xfrm>
                <a:off x="653155" y="3858229"/>
                <a:ext cx="3270352" cy="741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我觀看你指頭所造的天，並你所陳設的月亮星宿，便說，人算甚麼，你竟顧念他？世人算甚麼，你竟眷顧他？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詩篇八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3~4</a:t>
                </a:r>
              </a:p>
            </p:txBody>
          </p:sp>
          <p:sp>
            <p:nvSpPr>
              <p:cNvPr id="68" name="文本框 67">
                <a:extLst>
                  <a:ext uri="{FF2B5EF4-FFF2-40B4-BE49-F238E27FC236}">
                    <a16:creationId xmlns:a16="http://schemas.microsoft.com/office/drawing/2014/main" id="{CCC88BCA-317E-4F9E-B259-D05A982234B2}"/>
                  </a:ext>
                </a:extLst>
              </p:cNvPr>
              <p:cNvSpPr txBox="1"/>
              <p:nvPr/>
            </p:nvSpPr>
            <p:spPr>
              <a:xfrm>
                <a:off x="653156" y="3459479"/>
                <a:ext cx="389850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人</a:t>
                </a:r>
              </a:p>
            </p:txBody>
          </p:sp>
        </p:grpSp>
      </p:grpSp>
      <p:sp>
        <p:nvSpPr>
          <p:cNvPr id="14" name="文本框 1">
            <a:extLst>
              <a:ext uri="{FF2B5EF4-FFF2-40B4-BE49-F238E27FC236}">
                <a16:creationId xmlns:a16="http://schemas.microsoft.com/office/drawing/2014/main" id="{48792827-7467-5A46-B680-B10306A43585}"/>
              </a:ext>
            </a:extLst>
          </p:cNvPr>
          <p:cNvSpPr txBox="1"/>
          <p:nvPr/>
        </p:nvSpPr>
        <p:spPr>
          <a:xfrm>
            <a:off x="4157008" y="367316"/>
            <a:ext cx="3877986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85-Heavy"/>
                <a:ea typeface="思源黑体 CN Bold"/>
                <a:cs typeface="+mn-cs"/>
              </a:rPr>
              <a:t>神創造的奧秘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85-Heavy"/>
              <a:ea typeface="思源黑体 CN Bold"/>
              <a:cs typeface="+mn-cs"/>
            </a:endParaRPr>
          </a:p>
        </p:txBody>
      </p:sp>
      <p:sp>
        <p:nvSpPr>
          <p:cNvPr id="2" name="night-protrait_98071">
            <a:extLst>
              <a:ext uri="{FF2B5EF4-FFF2-40B4-BE49-F238E27FC236}">
                <a16:creationId xmlns:a16="http://schemas.microsoft.com/office/drawing/2014/main" id="{311B75A6-56F9-B280-DA1E-8A80D63288BD}"/>
              </a:ext>
            </a:extLst>
          </p:cNvPr>
          <p:cNvSpPr/>
          <p:nvPr/>
        </p:nvSpPr>
        <p:spPr>
          <a:xfrm flipH="1">
            <a:off x="6806132" y="3402954"/>
            <a:ext cx="975987" cy="1131591"/>
          </a:xfrm>
          <a:custGeom>
            <a:avLst/>
            <a:gdLst>
              <a:gd name="connsiteX0" fmla="*/ 74057 w 540823"/>
              <a:gd name="connsiteY0" fmla="*/ 331813 h 604125"/>
              <a:gd name="connsiteX1" fmla="*/ 162865 w 540823"/>
              <a:gd name="connsiteY1" fmla="*/ 366792 h 604125"/>
              <a:gd name="connsiteX2" fmla="*/ 251673 w 540823"/>
              <a:gd name="connsiteY2" fmla="*/ 331813 h 604125"/>
              <a:gd name="connsiteX3" fmla="*/ 325730 w 540823"/>
              <a:gd name="connsiteY3" fmla="*/ 468046 h 604125"/>
              <a:gd name="connsiteX4" fmla="*/ 325730 w 540823"/>
              <a:gd name="connsiteY4" fmla="*/ 574056 h 604125"/>
              <a:gd name="connsiteX5" fmla="*/ 295615 w 540823"/>
              <a:gd name="connsiteY5" fmla="*/ 604125 h 604125"/>
              <a:gd name="connsiteX6" fmla="*/ 30115 w 540823"/>
              <a:gd name="connsiteY6" fmla="*/ 604125 h 604125"/>
              <a:gd name="connsiteX7" fmla="*/ 0 w 540823"/>
              <a:gd name="connsiteY7" fmla="*/ 574056 h 604125"/>
              <a:gd name="connsiteX8" fmla="*/ 0 w 540823"/>
              <a:gd name="connsiteY8" fmla="*/ 468046 h 604125"/>
              <a:gd name="connsiteX9" fmla="*/ 74057 w 540823"/>
              <a:gd name="connsiteY9" fmla="*/ 331813 h 604125"/>
              <a:gd name="connsiteX10" fmla="*/ 162865 w 540823"/>
              <a:gd name="connsiteY10" fmla="*/ 137688 h 604125"/>
              <a:gd name="connsiteX11" fmla="*/ 262292 w 540823"/>
              <a:gd name="connsiteY11" fmla="*/ 236903 h 604125"/>
              <a:gd name="connsiteX12" fmla="*/ 162865 w 540823"/>
              <a:gd name="connsiteY12" fmla="*/ 336118 h 604125"/>
              <a:gd name="connsiteX13" fmla="*/ 63438 w 540823"/>
              <a:gd name="connsiteY13" fmla="*/ 236903 h 604125"/>
              <a:gd name="connsiteX14" fmla="*/ 162865 w 540823"/>
              <a:gd name="connsiteY14" fmla="*/ 137688 h 604125"/>
              <a:gd name="connsiteX15" fmla="*/ 409924 w 540823"/>
              <a:gd name="connsiteY15" fmla="*/ 395 h 604125"/>
              <a:gd name="connsiteX16" fmla="*/ 422675 w 540823"/>
              <a:gd name="connsiteY16" fmla="*/ 4691 h 604125"/>
              <a:gd name="connsiteX17" fmla="*/ 423750 w 540823"/>
              <a:gd name="connsiteY17" fmla="*/ 18193 h 604125"/>
              <a:gd name="connsiteX18" fmla="*/ 411307 w 540823"/>
              <a:gd name="connsiteY18" fmla="*/ 130656 h 604125"/>
              <a:gd name="connsiteX19" fmla="*/ 530209 w 540823"/>
              <a:gd name="connsiteY19" fmla="*/ 232532 h 604125"/>
              <a:gd name="connsiteX20" fmla="*/ 540348 w 540823"/>
              <a:gd name="connsiteY20" fmla="*/ 241431 h 604125"/>
              <a:gd name="connsiteX21" fmla="*/ 536047 w 540823"/>
              <a:gd name="connsiteY21" fmla="*/ 254319 h 604125"/>
              <a:gd name="connsiteX22" fmla="*/ 446332 w 540823"/>
              <a:gd name="connsiteY22" fmla="*/ 285311 h 604125"/>
              <a:gd name="connsiteX23" fmla="*/ 301314 w 540823"/>
              <a:gd name="connsiteY23" fmla="*/ 140475 h 604125"/>
              <a:gd name="connsiteX24" fmla="*/ 409924 w 540823"/>
              <a:gd name="connsiteY24" fmla="*/ 395 h 60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40823" h="604125">
                <a:moveTo>
                  <a:pt x="74057" y="331813"/>
                </a:moveTo>
                <a:cubicBezTo>
                  <a:pt x="97412" y="353445"/>
                  <a:pt x="128602" y="366792"/>
                  <a:pt x="162865" y="366792"/>
                </a:cubicBezTo>
                <a:cubicBezTo>
                  <a:pt x="197128" y="366792"/>
                  <a:pt x="228318" y="353445"/>
                  <a:pt x="251673" y="331813"/>
                </a:cubicBezTo>
                <a:cubicBezTo>
                  <a:pt x="296230" y="360808"/>
                  <a:pt x="325730" y="410975"/>
                  <a:pt x="325730" y="468046"/>
                </a:cubicBezTo>
                <a:lnTo>
                  <a:pt x="325730" y="574056"/>
                </a:lnTo>
                <a:cubicBezTo>
                  <a:pt x="325730" y="590624"/>
                  <a:pt x="312209" y="604125"/>
                  <a:pt x="295615" y="604125"/>
                </a:cubicBezTo>
                <a:lnTo>
                  <a:pt x="30115" y="604125"/>
                </a:lnTo>
                <a:cubicBezTo>
                  <a:pt x="13521" y="604125"/>
                  <a:pt x="0" y="590624"/>
                  <a:pt x="0" y="574056"/>
                </a:cubicBezTo>
                <a:lnTo>
                  <a:pt x="0" y="468046"/>
                </a:lnTo>
                <a:cubicBezTo>
                  <a:pt x="0" y="410975"/>
                  <a:pt x="29500" y="360808"/>
                  <a:pt x="74057" y="331813"/>
                </a:cubicBezTo>
                <a:close/>
                <a:moveTo>
                  <a:pt x="162865" y="137688"/>
                </a:moveTo>
                <a:cubicBezTo>
                  <a:pt x="217777" y="137688"/>
                  <a:pt x="262292" y="182108"/>
                  <a:pt x="262292" y="236903"/>
                </a:cubicBezTo>
                <a:cubicBezTo>
                  <a:pt x="262292" y="291698"/>
                  <a:pt x="217777" y="336118"/>
                  <a:pt x="162865" y="336118"/>
                </a:cubicBezTo>
                <a:cubicBezTo>
                  <a:pt x="107953" y="336118"/>
                  <a:pt x="63438" y="291698"/>
                  <a:pt x="63438" y="236903"/>
                </a:cubicBezTo>
                <a:cubicBezTo>
                  <a:pt x="63438" y="182108"/>
                  <a:pt x="107953" y="137688"/>
                  <a:pt x="162865" y="137688"/>
                </a:cubicBezTo>
                <a:close/>
                <a:moveTo>
                  <a:pt x="409924" y="395"/>
                </a:moveTo>
                <a:cubicBezTo>
                  <a:pt x="414686" y="-832"/>
                  <a:pt x="419756" y="856"/>
                  <a:pt x="422675" y="4691"/>
                </a:cubicBezTo>
                <a:cubicBezTo>
                  <a:pt x="425747" y="8681"/>
                  <a:pt x="426054" y="13897"/>
                  <a:pt x="423750" y="18193"/>
                </a:cubicBezTo>
                <a:cubicBezTo>
                  <a:pt x="405162" y="51333"/>
                  <a:pt x="399631" y="91532"/>
                  <a:pt x="411307" y="130656"/>
                </a:cubicBezTo>
                <a:cubicBezTo>
                  <a:pt x="428051" y="186657"/>
                  <a:pt x="475828" y="224860"/>
                  <a:pt x="530209" y="232532"/>
                </a:cubicBezTo>
                <a:cubicBezTo>
                  <a:pt x="535125" y="233146"/>
                  <a:pt x="539119" y="236674"/>
                  <a:pt x="540348" y="241431"/>
                </a:cubicBezTo>
                <a:cubicBezTo>
                  <a:pt x="541731" y="246187"/>
                  <a:pt x="540041" y="251250"/>
                  <a:pt x="536047" y="254319"/>
                </a:cubicBezTo>
                <a:cubicBezTo>
                  <a:pt x="511468" y="273804"/>
                  <a:pt x="480283" y="285311"/>
                  <a:pt x="446332" y="285311"/>
                </a:cubicBezTo>
                <a:cubicBezTo>
                  <a:pt x="366296" y="285311"/>
                  <a:pt x="301314" y="220564"/>
                  <a:pt x="301314" y="140475"/>
                </a:cubicBezTo>
                <a:cubicBezTo>
                  <a:pt x="301314" y="73120"/>
                  <a:pt x="347400" y="16505"/>
                  <a:pt x="409924" y="39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night-protrait_98071">
            <a:extLst>
              <a:ext uri="{FF2B5EF4-FFF2-40B4-BE49-F238E27FC236}">
                <a16:creationId xmlns:a16="http://schemas.microsoft.com/office/drawing/2014/main" id="{3EBE9345-55CD-253D-CC63-0A2230AF062C}"/>
              </a:ext>
            </a:extLst>
          </p:cNvPr>
          <p:cNvSpPr/>
          <p:nvPr/>
        </p:nvSpPr>
        <p:spPr>
          <a:xfrm flipH="1">
            <a:off x="9665292" y="1549838"/>
            <a:ext cx="1334243" cy="1433053"/>
          </a:xfrm>
          <a:custGeom>
            <a:avLst/>
            <a:gdLst>
              <a:gd name="connsiteX0" fmla="*/ 39768 w 563598"/>
              <a:gd name="connsiteY0" fmla="*/ 128716 h 605336"/>
              <a:gd name="connsiteX1" fmla="*/ 220149 w 563598"/>
              <a:gd name="connsiteY1" fmla="*/ 128716 h 605336"/>
              <a:gd name="connsiteX2" fmla="*/ 245815 w 563598"/>
              <a:gd name="connsiteY2" fmla="*/ 152051 h 605336"/>
              <a:gd name="connsiteX3" fmla="*/ 259867 w 563598"/>
              <a:gd name="connsiteY3" fmla="*/ 354910 h 605336"/>
              <a:gd name="connsiteX4" fmla="*/ 259867 w 563598"/>
              <a:gd name="connsiteY4" fmla="*/ 356628 h 605336"/>
              <a:gd name="connsiteX5" fmla="*/ 435228 w 563598"/>
              <a:gd name="connsiteY5" fmla="*/ 435796 h 605336"/>
              <a:gd name="connsiteX6" fmla="*/ 427485 w 563598"/>
              <a:gd name="connsiteY6" fmla="*/ 411172 h 605336"/>
              <a:gd name="connsiteX7" fmla="*/ 455732 w 563598"/>
              <a:gd name="connsiteY7" fmla="*/ 376670 h 605336"/>
              <a:gd name="connsiteX8" fmla="*/ 456162 w 563598"/>
              <a:gd name="connsiteY8" fmla="*/ 376241 h 605336"/>
              <a:gd name="connsiteX9" fmla="*/ 493730 w 563598"/>
              <a:gd name="connsiteY9" fmla="*/ 349040 h 605336"/>
              <a:gd name="connsiteX10" fmla="*/ 533018 w 563598"/>
              <a:gd name="connsiteY10" fmla="*/ 388409 h 605336"/>
              <a:gd name="connsiteX11" fmla="*/ 554669 w 563598"/>
              <a:gd name="connsiteY11" fmla="*/ 388409 h 605336"/>
              <a:gd name="connsiteX12" fmla="*/ 560261 w 563598"/>
              <a:gd name="connsiteY12" fmla="*/ 390127 h 605336"/>
              <a:gd name="connsiteX13" fmla="*/ 562985 w 563598"/>
              <a:gd name="connsiteY13" fmla="*/ 400006 h 605336"/>
              <a:gd name="connsiteX14" fmla="*/ 553809 w 563598"/>
              <a:gd name="connsiteY14" fmla="*/ 424200 h 605336"/>
              <a:gd name="connsiteX15" fmla="*/ 532444 w 563598"/>
              <a:gd name="connsiteY15" fmla="*/ 438945 h 605336"/>
              <a:gd name="connsiteX16" fmla="*/ 522120 w 563598"/>
              <a:gd name="connsiteY16" fmla="*/ 438945 h 605336"/>
              <a:gd name="connsiteX17" fmla="*/ 503767 w 563598"/>
              <a:gd name="connsiteY17" fmla="*/ 457413 h 605336"/>
              <a:gd name="connsiteX18" fmla="*/ 503767 w 563598"/>
              <a:gd name="connsiteY18" fmla="*/ 492917 h 605336"/>
              <a:gd name="connsiteX19" fmla="*/ 481542 w 563598"/>
              <a:gd name="connsiteY19" fmla="*/ 537583 h 605336"/>
              <a:gd name="connsiteX20" fmla="*/ 481542 w 563598"/>
              <a:gd name="connsiteY20" fmla="*/ 581247 h 605336"/>
              <a:gd name="connsiteX21" fmla="*/ 493586 w 563598"/>
              <a:gd name="connsiteY21" fmla="*/ 581247 h 605336"/>
              <a:gd name="connsiteX22" fmla="*/ 505631 w 563598"/>
              <a:gd name="connsiteY22" fmla="*/ 593702 h 605336"/>
              <a:gd name="connsiteX23" fmla="*/ 493156 w 563598"/>
              <a:gd name="connsiteY23" fmla="*/ 605298 h 605336"/>
              <a:gd name="connsiteX24" fmla="*/ 469497 w 563598"/>
              <a:gd name="connsiteY24" fmla="*/ 605298 h 605336"/>
              <a:gd name="connsiteX25" fmla="*/ 457453 w 563598"/>
              <a:gd name="connsiteY25" fmla="*/ 593273 h 605336"/>
              <a:gd name="connsiteX26" fmla="*/ 457453 w 563598"/>
              <a:gd name="connsiteY26" fmla="*/ 550038 h 605336"/>
              <a:gd name="connsiteX27" fmla="*/ 406264 w 563598"/>
              <a:gd name="connsiteY27" fmla="*/ 573373 h 605336"/>
              <a:gd name="connsiteX28" fmla="*/ 402536 w 563598"/>
              <a:gd name="connsiteY28" fmla="*/ 581247 h 605336"/>
              <a:gd name="connsiteX29" fmla="*/ 427485 w 563598"/>
              <a:gd name="connsiteY29" fmla="*/ 581247 h 605336"/>
              <a:gd name="connsiteX30" fmla="*/ 439530 w 563598"/>
              <a:gd name="connsiteY30" fmla="*/ 593702 h 605336"/>
              <a:gd name="connsiteX31" fmla="*/ 426912 w 563598"/>
              <a:gd name="connsiteY31" fmla="*/ 605298 h 605336"/>
              <a:gd name="connsiteX32" fmla="*/ 361384 w 563598"/>
              <a:gd name="connsiteY32" fmla="*/ 605298 h 605336"/>
              <a:gd name="connsiteX33" fmla="*/ 317221 w 563598"/>
              <a:gd name="connsiteY33" fmla="*/ 575521 h 605336"/>
              <a:gd name="connsiteX34" fmla="*/ 287683 w 563598"/>
              <a:gd name="connsiteY34" fmla="*/ 512673 h 605336"/>
              <a:gd name="connsiteX35" fmla="*/ 301018 w 563598"/>
              <a:gd name="connsiteY35" fmla="*/ 502222 h 605336"/>
              <a:gd name="connsiteX36" fmla="*/ 311486 w 563598"/>
              <a:gd name="connsiteY36" fmla="*/ 515680 h 605336"/>
              <a:gd name="connsiteX37" fmla="*/ 315500 w 563598"/>
              <a:gd name="connsiteY37" fmla="*/ 543166 h 605336"/>
              <a:gd name="connsiteX38" fmla="*/ 356079 w 563598"/>
              <a:gd name="connsiteY38" fmla="*/ 492917 h 605336"/>
              <a:gd name="connsiteX39" fmla="*/ 410566 w 563598"/>
              <a:gd name="connsiteY39" fmla="*/ 468580 h 605336"/>
              <a:gd name="connsiteX40" fmla="*/ 426338 w 563598"/>
              <a:gd name="connsiteY40" fmla="*/ 458845 h 605336"/>
              <a:gd name="connsiteX41" fmla="*/ 247535 w 563598"/>
              <a:gd name="connsiteY41" fmla="*/ 378102 h 605336"/>
              <a:gd name="connsiteX42" fmla="*/ 236495 w 563598"/>
              <a:gd name="connsiteY42" fmla="*/ 381538 h 605336"/>
              <a:gd name="connsiteX43" fmla="*/ 209825 w 563598"/>
              <a:gd name="connsiteY43" fmla="*/ 358346 h 605336"/>
              <a:gd name="connsiteX44" fmla="*/ 200791 w 563598"/>
              <a:gd name="connsiteY44" fmla="*/ 227067 h 605336"/>
              <a:gd name="connsiteX45" fmla="*/ 200218 w 563598"/>
              <a:gd name="connsiteY45" fmla="*/ 575378 h 605336"/>
              <a:gd name="connsiteX46" fmla="*/ 168816 w 563598"/>
              <a:gd name="connsiteY46" fmla="*/ 605298 h 605336"/>
              <a:gd name="connsiteX47" fmla="*/ 140139 w 563598"/>
              <a:gd name="connsiteY47" fmla="*/ 574519 h 605336"/>
              <a:gd name="connsiteX48" fmla="*/ 140139 w 563598"/>
              <a:gd name="connsiteY48" fmla="*/ 386262 h 605336"/>
              <a:gd name="connsiteX49" fmla="*/ 130102 w 563598"/>
              <a:gd name="connsiteY49" fmla="*/ 376241 h 605336"/>
              <a:gd name="connsiteX50" fmla="*/ 120208 w 563598"/>
              <a:gd name="connsiteY50" fmla="*/ 386262 h 605336"/>
              <a:gd name="connsiteX51" fmla="*/ 120208 w 563598"/>
              <a:gd name="connsiteY51" fmla="*/ 575378 h 605336"/>
              <a:gd name="connsiteX52" fmla="*/ 88663 w 563598"/>
              <a:gd name="connsiteY52" fmla="*/ 605298 h 605336"/>
              <a:gd name="connsiteX53" fmla="*/ 59986 w 563598"/>
              <a:gd name="connsiteY53" fmla="*/ 574519 h 605336"/>
              <a:gd name="connsiteX54" fmla="*/ 59556 w 563598"/>
              <a:gd name="connsiteY54" fmla="*/ 220768 h 605336"/>
              <a:gd name="connsiteX55" fmla="*/ 50092 w 563598"/>
              <a:gd name="connsiteY55" fmla="*/ 358346 h 605336"/>
              <a:gd name="connsiteX56" fmla="*/ 23279 w 563598"/>
              <a:gd name="connsiteY56" fmla="*/ 381538 h 605336"/>
              <a:gd name="connsiteX57" fmla="*/ 50 w 563598"/>
              <a:gd name="connsiteY57" fmla="*/ 354910 h 605336"/>
              <a:gd name="connsiteX58" fmla="*/ 14102 w 563598"/>
              <a:gd name="connsiteY58" fmla="*/ 152051 h 605336"/>
              <a:gd name="connsiteX59" fmla="*/ 39768 w 563598"/>
              <a:gd name="connsiteY59" fmla="*/ 128716 h 605336"/>
              <a:gd name="connsiteX60" fmla="*/ 129948 w 563598"/>
              <a:gd name="connsiteY60" fmla="*/ 0 h 605336"/>
              <a:gd name="connsiteX61" fmla="*/ 184425 w 563598"/>
              <a:gd name="connsiteY61" fmla="*/ 54336 h 605336"/>
              <a:gd name="connsiteX62" fmla="*/ 129948 w 563598"/>
              <a:gd name="connsiteY62" fmla="*/ 108672 h 605336"/>
              <a:gd name="connsiteX63" fmla="*/ 75471 w 563598"/>
              <a:gd name="connsiteY63" fmla="*/ 54336 h 605336"/>
              <a:gd name="connsiteX64" fmla="*/ 129948 w 563598"/>
              <a:gd name="connsiteY64" fmla="*/ 0 h 60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63598" h="605336">
                <a:moveTo>
                  <a:pt x="39768" y="128716"/>
                </a:moveTo>
                <a:lnTo>
                  <a:pt x="220149" y="128716"/>
                </a:lnTo>
                <a:cubicBezTo>
                  <a:pt x="233483" y="128429"/>
                  <a:pt x="244811" y="138594"/>
                  <a:pt x="245815" y="152051"/>
                </a:cubicBezTo>
                <a:lnTo>
                  <a:pt x="259867" y="354910"/>
                </a:lnTo>
                <a:cubicBezTo>
                  <a:pt x="259867" y="355482"/>
                  <a:pt x="259867" y="356055"/>
                  <a:pt x="259867" y="356628"/>
                </a:cubicBezTo>
                <a:cubicBezTo>
                  <a:pt x="302882" y="385260"/>
                  <a:pt x="381602" y="429353"/>
                  <a:pt x="435228" y="435796"/>
                </a:cubicBezTo>
                <a:cubicBezTo>
                  <a:pt x="428202" y="429926"/>
                  <a:pt x="424761" y="420334"/>
                  <a:pt x="427485" y="411172"/>
                </a:cubicBezTo>
                <a:cubicBezTo>
                  <a:pt x="429923" y="402726"/>
                  <a:pt x="445839" y="386262"/>
                  <a:pt x="455732" y="376670"/>
                </a:cubicBezTo>
                <a:cubicBezTo>
                  <a:pt x="455876" y="376527"/>
                  <a:pt x="456019" y="376384"/>
                  <a:pt x="456162" y="376241"/>
                </a:cubicBezTo>
                <a:cubicBezTo>
                  <a:pt x="461324" y="360493"/>
                  <a:pt x="476093" y="349040"/>
                  <a:pt x="493730" y="349040"/>
                </a:cubicBezTo>
                <a:cubicBezTo>
                  <a:pt x="515381" y="349040"/>
                  <a:pt x="533018" y="366649"/>
                  <a:pt x="533018" y="388409"/>
                </a:cubicBezTo>
                <a:lnTo>
                  <a:pt x="554669" y="388409"/>
                </a:lnTo>
                <a:cubicBezTo>
                  <a:pt x="556676" y="388409"/>
                  <a:pt x="558684" y="388982"/>
                  <a:pt x="560261" y="390127"/>
                </a:cubicBezTo>
                <a:cubicBezTo>
                  <a:pt x="563272" y="392561"/>
                  <a:pt x="564419" y="396570"/>
                  <a:pt x="562985" y="400006"/>
                </a:cubicBezTo>
                <a:lnTo>
                  <a:pt x="553809" y="424200"/>
                </a:lnTo>
                <a:cubicBezTo>
                  <a:pt x="550511" y="433076"/>
                  <a:pt x="541907" y="438945"/>
                  <a:pt x="532444" y="438945"/>
                </a:cubicBezTo>
                <a:lnTo>
                  <a:pt x="522120" y="438945"/>
                </a:lnTo>
                <a:cubicBezTo>
                  <a:pt x="511940" y="438945"/>
                  <a:pt x="503767" y="447249"/>
                  <a:pt x="503767" y="457413"/>
                </a:cubicBezTo>
                <a:lnTo>
                  <a:pt x="503767" y="492917"/>
                </a:lnTo>
                <a:cubicBezTo>
                  <a:pt x="503767" y="510669"/>
                  <a:pt x="495307" y="527132"/>
                  <a:pt x="481542" y="537583"/>
                </a:cubicBezTo>
                <a:lnTo>
                  <a:pt x="481542" y="581247"/>
                </a:lnTo>
                <a:lnTo>
                  <a:pt x="493586" y="581247"/>
                </a:lnTo>
                <a:cubicBezTo>
                  <a:pt x="500469" y="581247"/>
                  <a:pt x="505918" y="586831"/>
                  <a:pt x="505631" y="593702"/>
                </a:cubicBezTo>
                <a:cubicBezTo>
                  <a:pt x="505487" y="600288"/>
                  <a:pt x="499752" y="605298"/>
                  <a:pt x="493156" y="605298"/>
                </a:cubicBezTo>
                <a:lnTo>
                  <a:pt x="469497" y="605298"/>
                </a:lnTo>
                <a:cubicBezTo>
                  <a:pt x="462902" y="605298"/>
                  <a:pt x="457453" y="600001"/>
                  <a:pt x="457453" y="593273"/>
                </a:cubicBezTo>
                <a:lnTo>
                  <a:pt x="457453" y="550038"/>
                </a:lnTo>
                <a:lnTo>
                  <a:pt x="406264" y="573373"/>
                </a:lnTo>
                <a:cubicBezTo>
                  <a:pt x="405260" y="576093"/>
                  <a:pt x="404113" y="578813"/>
                  <a:pt x="402536" y="581247"/>
                </a:cubicBezTo>
                <a:lnTo>
                  <a:pt x="427485" y="581247"/>
                </a:lnTo>
                <a:cubicBezTo>
                  <a:pt x="434224" y="581247"/>
                  <a:pt x="439673" y="586831"/>
                  <a:pt x="439530" y="593702"/>
                </a:cubicBezTo>
                <a:cubicBezTo>
                  <a:pt x="439243" y="600288"/>
                  <a:pt x="433507" y="605298"/>
                  <a:pt x="426912" y="605298"/>
                </a:cubicBezTo>
                <a:lnTo>
                  <a:pt x="361384" y="605298"/>
                </a:lnTo>
                <a:cubicBezTo>
                  <a:pt x="341453" y="605298"/>
                  <a:pt x="324247" y="592986"/>
                  <a:pt x="317221" y="575521"/>
                </a:cubicBezTo>
                <a:cubicBezTo>
                  <a:pt x="289117" y="564784"/>
                  <a:pt x="285389" y="530425"/>
                  <a:pt x="287683" y="512673"/>
                </a:cubicBezTo>
                <a:cubicBezTo>
                  <a:pt x="288544" y="506088"/>
                  <a:pt x="294423" y="501363"/>
                  <a:pt x="301018" y="502222"/>
                </a:cubicBezTo>
                <a:cubicBezTo>
                  <a:pt x="307614" y="503081"/>
                  <a:pt x="312346" y="509094"/>
                  <a:pt x="311486" y="515680"/>
                </a:cubicBezTo>
                <a:cubicBezTo>
                  <a:pt x="311342" y="516538"/>
                  <a:pt x="309622" y="532000"/>
                  <a:pt x="315500" y="543166"/>
                </a:cubicBezTo>
                <a:cubicBezTo>
                  <a:pt x="320089" y="521263"/>
                  <a:pt x="335001" y="502366"/>
                  <a:pt x="356079" y="492917"/>
                </a:cubicBezTo>
                <a:lnTo>
                  <a:pt x="410566" y="468580"/>
                </a:lnTo>
                <a:cubicBezTo>
                  <a:pt x="416301" y="466003"/>
                  <a:pt x="421606" y="462710"/>
                  <a:pt x="426338" y="458845"/>
                </a:cubicBezTo>
                <a:cubicBezTo>
                  <a:pt x="374862" y="451830"/>
                  <a:pt x="287397" y="403871"/>
                  <a:pt x="247535" y="378102"/>
                </a:cubicBezTo>
                <a:cubicBezTo>
                  <a:pt x="244381" y="380106"/>
                  <a:pt x="240653" y="381251"/>
                  <a:pt x="236495" y="381538"/>
                </a:cubicBezTo>
                <a:cubicBezTo>
                  <a:pt x="222586" y="382540"/>
                  <a:pt x="210828" y="371946"/>
                  <a:pt x="209825" y="358346"/>
                </a:cubicBezTo>
                <a:lnTo>
                  <a:pt x="200791" y="227067"/>
                </a:lnTo>
                <a:lnTo>
                  <a:pt x="200218" y="575378"/>
                </a:lnTo>
                <a:cubicBezTo>
                  <a:pt x="200218" y="592414"/>
                  <a:pt x="186023" y="606157"/>
                  <a:pt x="168816" y="605298"/>
                </a:cubicBezTo>
                <a:cubicBezTo>
                  <a:pt x="152614" y="604582"/>
                  <a:pt x="140139" y="590553"/>
                  <a:pt x="140139" y="574519"/>
                </a:cubicBezTo>
                <a:lnTo>
                  <a:pt x="140139" y="386262"/>
                </a:lnTo>
                <a:cubicBezTo>
                  <a:pt x="140139" y="380822"/>
                  <a:pt x="135694" y="376241"/>
                  <a:pt x="130102" y="376241"/>
                </a:cubicBezTo>
                <a:cubicBezTo>
                  <a:pt x="124653" y="376241"/>
                  <a:pt x="120208" y="380822"/>
                  <a:pt x="120208" y="386262"/>
                </a:cubicBezTo>
                <a:lnTo>
                  <a:pt x="120208" y="575378"/>
                </a:lnTo>
                <a:cubicBezTo>
                  <a:pt x="120208" y="592414"/>
                  <a:pt x="105870" y="606157"/>
                  <a:pt x="88663" y="605298"/>
                </a:cubicBezTo>
                <a:cubicBezTo>
                  <a:pt x="72460" y="604582"/>
                  <a:pt x="59986" y="590553"/>
                  <a:pt x="59986" y="574519"/>
                </a:cubicBezTo>
                <a:lnTo>
                  <a:pt x="59556" y="220768"/>
                </a:lnTo>
                <a:lnTo>
                  <a:pt x="50092" y="358346"/>
                </a:lnTo>
                <a:cubicBezTo>
                  <a:pt x="49088" y="371946"/>
                  <a:pt x="37331" y="382540"/>
                  <a:pt x="23279" y="381538"/>
                </a:cubicBezTo>
                <a:cubicBezTo>
                  <a:pt x="9514" y="380679"/>
                  <a:pt x="-810" y="368653"/>
                  <a:pt x="50" y="354910"/>
                </a:cubicBezTo>
                <a:lnTo>
                  <a:pt x="14102" y="152051"/>
                </a:lnTo>
                <a:cubicBezTo>
                  <a:pt x="14962" y="138594"/>
                  <a:pt x="26433" y="128429"/>
                  <a:pt x="39768" y="128716"/>
                </a:cubicBezTo>
                <a:close/>
                <a:moveTo>
                  <a:pt x="129948" y="0"/>
                </a:moveTo>
                <a:cubicBezTo>
                  <a:pt x="160035" y="0"/>
                  <a:pt x="184425" y="24327"/>
                  <a:pt x="184425" y="54336"/>
                </a:cubicBezTo>
                <a:cubicBezTo>
                  <a:pt x="184425" y="84345"/>
                  <a:pt x="160035" y="108672"/>
                  <a:pt x="129948" y="108672"/>
                </a:cubicBezTo>
                <a:cubicBezTo>
                  <a:pt x="99861" y="108672"/>
                  <a:pt x="75471" y="84345"/>
                  <a:pt x="75471" y="54336"/>
                </a:cubicBezTo>
                <a:cubicBezTo>
                  <a:pt x="75471" y="24327"/>
                  <a:pt x="99861" y="0"/>
                  <a:pt x="129948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night-protrait_98071">
            <a:extLst>
              <a:ext uri="{FF2B5EF4-FFF2-40B4-BE49-F238E27FC236}">
                <a16:creationId xmlns:a16="http://schemas.microsoft.com/office/drawing/2014/main" id="{BB63C5F1-EC4E-C2DD-8B19-A8898AD08026}"/>
              </a:ext>
            </a:extLst>
          </p:cNvPr>
          <p:cNvSpPr/>
          <p:nvPr/>
        </p:nvSpPr>
        <p:spPr>
          <a:xfrm flipH="1">
            <a:off x="4289792" y="1549838"/>
            <a:ext cx="1408301" cy="1308252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606227" h="590209">
                <a:moveTo>
                  <a:pt x="206862" y="330101"/>
                </a:moveTo>
                <a:cubicBezTo>
                  <a:pt x="198811" y="340623"/>
                  <a:pt x="189101" y="349609"/>
                  <a:pt x="178207" y="356703"/>
                </a:cubicBezTo>
                <a:lnTo>
                  <a:pt x="208047" y="402813"/>
                </a:lnTo>
                <a:lnTo>
                  <a:pt x="237175" y="357767"/>
                </a:lnTo>
                <a:cubicBezTo>
                  <a:pt x="225690" y="350555"/>
                  <a:pt x="215388" y="341215"/>
                  <a:pt x="206862" y="330101"/>
                </a:cubicBezTo>
                <a:close/>
                <a:moveTo>
                  <a:pt x="433351" y="98156"/>
                </a:moveTo>
                <a:cubicBezTo>
                  <a:pt x="484267" y="98156"/>
                  <a:pt x="526302" y="137880"/>
                  <a:pt x="529972" y="187889"/>
                </a:cubicBezTo>
                <a:cubicBezTo>
                  <a:pt x="546431" y="193445"/>
                  <a:pt x="557680" y="208815"/>
                  <a:pt x="557680" y="226548"/>
                </a:cubicBezTo>
                <a:cubicBezTo>
                  <a:pt x="557680" y="228085"/>
                  <a:pt x="557561" y="229741"/>
                  <a:pt x="557443" y="231278"/>
                </a:cubicBezTo>
                <a:cubicBezTo>
                  <a:pt x="587755" y="248538"/>
                  <a:pt x="606227" y="280104"/>
                  <a:pt x="606227" y="315336"/>
                </a:cubicBezTo>
                <a:cubicBezTo>
                  <a:pt x="606227" y="368655"/>
                  <a:pt x="562771" y="412044"/>
                  <a:pt x="509369" y="412044"/>
                </a:cubicBezTo>
                <a:cubicBezTo>
                  <a:pt x="506291" y="412044"/>
                  <a:pt x="503212" y="411926"/>
                  <a:pt x="500133" y="411571"/>
                </a:cubicBezTo>
                <a:lnTo>
                  <a:pt x="462243" y="470092"/>
                </a:lnTo>
                <a:lnTo>
                  <a:pt x="478228" y="573657"/>
                </a:lnTo>
                <a:cubicBezTo>
                  <a:pt x="478820" y="577914"/>
                  <a:pt x="477754" y="582051"/>
                  <a:pt x="475031" y="585244"/>
                </a:cubicBezTo>
                <a:cubicBezTo>
                  <a:pt x="472307" y="588436"/>
                  <a:pt x="468163" y="590209"/>
                  <a:pt x="463664" y="590209"/>
                </a:cubicBezTo>
                <a:lnTo>
                  <a:pt x="403512" y="590209"/>
                </a:lnTo>
                <a:cubicBezTo>
                  <a:pt x="399013" y="590209"/>
                  <a:pt x="394868" y="588436"/>
                  <a:pt x="392145" y="585244"/>
                </a:cubicBezTo>
                <a:cubicBezTo>
                  <a:pt x="389422" y="582051"/>
                  <a:pt x="388356" y="577914"/>
                  <a:pt x="389066" y="573657"/>
                </a:cubicBezTo>
                <a:lnTo>
                  <a:pt x="405288" y="468319"/>
                </a:lnTo>
                <a:lnTo>
                  <a:pt x="374502" y="420792"/>
                </a:lnTo>
                <a:cubicBezTo>
                  <a:pt x="372726" y="418310"/>
                  <a:pt x="374029" y="415827"/>
                  <a:pt x="375094" y="415236"/>
                </a:cubicBezTo>
                <a:cubicBezTo>
                  <a:pt x="387764" y="409561"/>
                  <a:pt x="399605" y="402349"/>
                  <a:pt x="410261" y="393837"/>
                </a:cubicBezTo>
                <a:cubicBezTo>
                  <a:pt x="410972" y="393246"/>
                  <a:pt x="412630" y="392891"/>
                  <a:pt x="413695" y="394665"/>
                </a:cubicBezTo>
                <a:lnTo>
                  <a:pt x="434298" y="426231"/>
                </a:lnTo>
                <a:lnTo>
                  <a:pt x="454546" y="395019"/>
                </a:lnTo>
                <a:cubicBezTo>
                  <a:pt x="445666" y="388990"/>
                  <a:pt x="437732" y="381423"/>
                  <a:pt x="431220" y="372675"/>
                </a:cubicBezTo>
                <a:cubicBezTo>
                  <a:pt x="428378" y="368655"/>
                  <a:pt x="430036" y="363571"/>
                  <a:pt x="431812" y="361443"/>
                </a:cubicBezTo>
                <a:cubicBezTo>
                  <a:pt x="455020" y="332360"/>
                  <a:pt x="467334" y="297365"/>
                  <a:pt x="467334" y="260243"/>
                </a:cubicBezTo>
                <a:cubicBezTo>
                  <a:pt x="467334" y="222647"/>
                  <a:pt x="454073" y="185997"/>
                  <a:pt x="430036" y="156914"/>
                </a:cubicBezTo>
                <a:cubicBezTo>
                  <a:pt x="428615" y="155141"/>
                  <a:pt x="427786" y="152421"/>
                  <a:pt x="427786" y="150766"/>
                </a:cubicBezTo>
                <a:cubicBezTo>
                  <a:pt x="427431" y="137052"/>
                  <a:pt x="424115" y="123811"/>
                  <a:pt x="418076" y="111515"/>
                </a:cubicBezTo>
                <a:cubicBezTo>
                  <a:pt x="416774" y="108914"/>
                  <a:pt x="417011" y="105959"/>
                  <a:pt x="418432" y="103358"/>
                </a:cubicBezTo>
                <a:cubicBezTo>
                  <a:pt x="420089" y="100521"/>
                  <a:pt x="422813" y="98747"/>
                  <a:pt x="425891" y="98511"/>
                </a:cubicBezTo>
                <a:cubicBezTo>
                  <a:pt x="428378" y="98274"/>
                  <a:pt x="430864" y="98156"/>
                  <a:pt x="433351" y="98156"/>
                </a:cubicBezTo>
                <a:close/>
                <a:moveTo>
                  <a:pt x="206862" y="0"/>
                </a:moveTo>
                <a:cubicBezTo>
                  <a:pt x="267252" y="0"/>
                  <a:pt x="316865" y="46583"/>
                  <a:pt x="321720" y="105698"/>
                </a:cubicBezTo>
                <a:cubicBezTo>
                  <a:pt x="323260" y="105462"/>
                  <a:pt x="324799" y="105462"/>
                  <a:pt x="326220" y="105462"/>
                </a:cubicBezTo>
                <a:cubicBezTo>
                  <a:pt x="352625" y="105462"/>
                  <a:pt x="374176" y="126862"/>
                  <a:pt x="374176" y="153227"/>
                </a:cubicBezTo>
                <a:cubicBezTo>
                  <a:pt x="374176" y="159257"/>
                  <a:pt x="372992" y="165169"/>
                  <a:pt x="370860" y="170726"/>
                </a:cubicBezTo>
                <a:cubicBezTo>
                  <a:pt x="397740" y="192480"/>
                  <a:pt x="413725" y="225466"/>
                  <a:pt x="413725" y="260226"/>
                </a:cubicBezTo>
                <a:cubicBezTo>
                  <a:pt x="413725" y="323716"/>
                  <a:pt x="361980" y="375265"/>
                  <a:pt x="298512" y="375265"/>
                </a:cubicBezTo>
                <a:cubicBezTo>
                  <a:pt x="293183" y="375265"/>
                  <a:pt x="288092" y="374910"/>
                  <a:pt x="283000" y="374319"/>
                </a:cubicBezTo>
                <a:lnTo>
                  <a:pt x="239188" y="441829"/>
                </a:lnTo>
                <a:lnTo>
                  <a:pt x="259555" y="573657"/>
                </a:lnTo>
                <a:cubicBezTo>
                  <a:pt x="260147" y="577913"/>
                  <a:pt x="259081" y="582051"/>
                  <a:pt x="256358" y="585243"/>
                </a:cubicBezTo>
                <a:cubicBezTo>
                  <a:pt x="253634" y="588436"/>
                  <a:pt x="249490" y="590209"/>
                  <a:pt x="244990" y="590209"/>
                </a:cubicBezTo>
                <a:lnTo>
                  <a:pt x="169208" y="590209"/>
                </a:lnTo>
                <a:cubicBezTo>
                  <a:pt x="164708" y="590209"/>
                  <a:pt x="160682" y="588436"/>
                  <a:pt x="157841" y="585243"/>
                </a:cubicBezTo>
                <a:cubicBezTo>
                  <a:pt x="155236" y="582051"/>
                  <a:pt x="154052" y="577913"/>
                  <a:pt x="154762" y="573657"/>
                </a:cubicBezTo>
                <a:lnTo>
                  <a:pt x="175484" y="439583"/>
                </a:lnTo>
                <a:lnTo>
                  <a:pt x="132856" y="373965"/>
                </a:lnTo>
                <a:cubicBezTo>
                  <a:pt x="127172" y="374792"/>
                  <a:pt x="121252" y="375265"/>
                  <a:pt x="115213" y="375265"/>
                </a:cubicBezTo>
                <a:cubicBezTo>
                  <a:pt x="51745" y="375265"/>
                  <a:pt x="0" y="323716"/>
                  <a:pt x="0" y="260226"/>
                </a:cubicBezTo>
                <a:cubicBezTo>
                  <a:pt x="0" y="230669"/>
                  <a:pt x="11012" y="203121"/>
                  <a:pt x="31023" y="181721"/>
                </a:cubicBezTo>
                <a:cubicBezTo>
                  <a:pt x="20603" y="167770"/>
                  <a:pt x="14920" y="150863"/>
                  <a:pt x="14920" y="133246"/>
                </a:cubicBezTo>
                <a:cubicBezTo>
                  <a:pt x="14920" y="88555"/>
                  <a:pt x="51390" y="52140"/>
                  <a:pt x="96149" y="52140"/>
                </a:cubicBezTo>
                <a:cubicBezTo>
                  <a:pt x="100649" y="52140"/>
                  <a:pt x="105267" y="52495"/>
                  <a:pt x="109648" y="53322"/>
                </a:cubicBezTo>
                <a:cubicBezTo>
                  <a:pt x="130725" y="20336"/>
                  <a:pt x="167432" y="0"/>
                  <a:pt x="20686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night-protrait_98071">
            <a:extLst>
              <a:ext uri="{FF2B5EF4-FFF2-40B4-BE49-F238E27FC236}">
                <a16:creationId xmlns:a16="http://schemas.microsoft.com/office/drawing/2014/main" id="{A063DFE7-A75A-DEC7-2AA8-DA38337A7C8C}"/>
              </a:ext>
            </a:extLst>
          </p:cNvPr>
          <p:cNvSpPr/>
          <p:nvPr/>
        </p:nvSpPr>
        <p:spPr>
          <a:xfrm flipH="1">
            <a:off x="4033420" y="5214579"/>
            <a:ext cx="1664673" cy="1160213"/>
          </a:xfrm>
          <a:custGeom>
            <a:avLst/>
            <a:gdLst>
              <a:gd name="T0" fmla="*/ 422 w 431"/>
              <a:gd name="T1" fmla="*/ 178 h 317"/>
              <a:gd name="T2" fmla="*/ 397 w 431"/>
              <a:gd name="T3" fmla="*/ 95 h 317"/>
              <a:gd name="T4" fmla="*/ 400 w 431"/>
              <a:gd name="T5" fmla="*/ 59 h 317"/>
              <a:gd name="T6" fmla="*/ 200 w 431"/>
              <a:gd name="T7" fmla="*/ 0 h 317"/>
              <a:gd name="T8" fmla="*/ 0 w 431"/>
              <a:gd name="T9" fmla="*/ 54 h 317"/>
              <a:gd name="T10" fmla="*/ 83 w 431"/>
              <a:gd name="T11" fmla="*/ 233 h 317"/>
              <a:gd name="T12" fmla="*/ 206 w 431"/>
              <a:gd name="T13" fmla="*/ 317 h 317"/>
              <a:gd name="T14" fmla="*/ 355 w 431"/>
              <a:gd name="T15" fmla="*/ 238 h 317"/>
              <a:gd name="T16" fmla="*/ 364 w 431"/>
              <a:gd name="T17" fmla="*/ 236 h 317"/>
              <a:gd name="T18" fmla="*/ 88 w 431"/>
              <a:gd name="T19" fmla="*/ 248 h 317"/>
              <a:gd name="T20" fmla="*/ 129 w 431"/>
              <a:gd name="T21" fmla="*/ 300 h 317"/>
              <a:gd name="T22" fmla="*/ 39 w 431"/>
              <a:gd name="T23" fmla="*/ 114 h 317"/>
              <a:gd name="T24" fmla="*/ 191 w 431"/>
              <a:gd name="T25" fmla="*/ 249 h 317"/>
              <a:gd name="T26" fmla="*/ 323 w 431"/>
              <a:gd name="T27" fmla="*/ 90 h 317"/>
              <a:gd name="T28" fmla="*/ 307 w 431"/>
              <a:gd name="T29" fmla="*/ 94 h 317"/>
              <a:gd name="T30" fmla="*/ 291 w 431"/>
              <a:gd name="T31" fmla="*/ 96 h 317"/>
              <a:gd name="T32" fmla="*/ 274 w 431"/>
              <a:gd name="T33" fmla="*/ 98 h 317"/>
              <a:gd name="T34" fmla="*/ 257 w 431"/>
              <a:gd name="T35" fmla="*/ 100 h 317"/>
              <a:gd name="T36" fmla="*/ 239 w 431"/>
              <a:gd name="T37" fmla="*/ 101 h 317"/>
              <a:gd name="T38" fmla="*/ 220 w 431"/>
              <a:gd name="T39" fmla="*/ 102 h 317"/>
              <a:gd name="T40" fmla="*/ 180 w 431"/>
              <a:gd name="T41" fmla="*/ 102 h 317"/>
              <a:gd name="T42" fmla="*/ 161 w 431"/>
              <a:gd name="T43" fmla="*/ 101 h 317"/>
              <a:gd name="T44" fmla="*/ 143 w 431"/>
              <a:gd name="T45" fmla="*/ 100 h 317"/>
              <a:gd name="T46" fmla="*/ 126 w 431"/>
              <a:gd name="T47" fmla="*/ 98 h 317"/>
              <a:gd name="T48" fmla="*/ 109 w 431"/>
              <a:gd name="T49" fmla="*/ 96 h 317"/>
              <a:gd name="T50" fmla="*/ 93 w 431"/>
              <a:gd name="T51" fmla="*/ 94 h 317"/>
              <a:gd name="T52" fmla="*/ 77 w 431"/>
              <a:gd name="T53" fmla="*/ 90 h 317"/>
              <a:gd name="T54" fmla="*/ 26 w 431"/>
              <a:gd name="T55" fmla="*/ 73 h 317"/>
              <a:gd name="T56" fmla="*/ 22 w 431"/>
              <a:gd name="T57" fmla="*/ 70 h 317"/>
              <a:gd name="T58" fmla="*/ 18 w 431"/>
              <a:gd name="T59" fmla="*/ 67 h 317"/>
              <a:gd name="T60" fmla="*/ 14 w 431"/>
              <a:gd name="T61" fmla="*/ 59 h 317"/>
              <a:gd name="T62" fmla="*/ 200 w 431"/>
              <a:gd name="T63" fmla="*/ 13 h 317"/>
              <a:gd name="T64" fmla="*/ 386 w 431"/>
              <a:gd name="T65" fmla="*/ 60 h 317"/>
              <a:gd name="T66" fmla="*/ 380 w 431"/>
              <a:gd name="T67" fmla="*/ 68 h 317"/>
              <a:gd name="T68" fmla="*/ 374 w 431"/>
              <a:gd name="T69" fmla="*/ 73 h 317"/>
              <a:gd name="T70" fmla="*/ 325 w 431"/>
              <a:gd name="T71" fmla="*/ 90 h 317"/>
              <a:gd name="T72" fmla="*/ 357 w 431"/>
              <a:gd name="T73" fmla="*/ 218 h 317"/>
              <a:gd name="T74" fmla="*/ 393 w 431"/>
              <a:gd name="T75" fmla="*/ 115 h 317"/>
              <a:gd name="T76" fmla="*/ 404 w 431"/>
              <a:gd name="T77" fmla="*/ 172 h 317"/>
              <a:gd name="T78" fmla="*/ 361 w 431"/>
              <a:gd name="T79" fmla="*/ 227 h 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31" h="317">
                <a:moveTo>
                  <a:pt x="364" y="236"/>
                </a:moveTo>
                <a:cubicBezTo>
                  <a:pt x="389" y="228"/>
                  <a:pt x="411" y="206"/>
                  <a:pt x="422" y="178"/>
                </a:cubicBezTo>
                <a:cubicBezTo>
                  <a:pt x="431" y="155"/>
                  <a:pt x="431" y="132"/>
                  <a:pt x="421" y="117"/>
                </a:cubicBezTo>
                <a:cubicBezTo>
                  <a:pt x="414" y="107"/>
                  <a:pt x="406" y="99"/>
                  <a:pt x="397" y="95"/>
                </a:cubicBezTo>
                <a:cubicBezTo>
                  <a:pt x="399" y="84"/>
                  <a:pt x="400" y="73"/>
                  <a:pt x="400" y="61"/>
                </a:cubicBezTo>
                <a:lnTo>
                  <a:pt x="400" y="59"/>
                </a:lnTo>
                <a:cubicBezTo>
                  <a:pt x="400" y="59"/>
                  <a:pt x="400" y="58"/>
                  <a:pt x="400" y="58"/>
                </a:cubicBezTo>
                <a:cubicBezTo>
                  <a:pt x="400" y="20"/>
                  <a:pt x="297" y="0"/>
                  <a:pt x="200" y="0"/>
                </a:cubicBezTo>
                <a:cubicBezTo>
                  <a:pt x="106" y="0"/>
                  <a:pt x="7" y="19"/>
                  <a:pt x="1" y="54"/>
                </a:cubicBezTo>
                <a:lnTo>
                  <a:pt x="0" y="54"/>
                </a:lnTo>
                <a:lnTo>
                  <a:pt x="0" y="61"/>
                </a:lnTo>
                <a:cubicBezTo>
                  <a:pt x="0" y="132"/>
                  <a:pt x="33" y="194"/>
                  <a:pt x="83" y="233"/>
                </a:cubicBezTo>
                <a:cubicBezTo>
                  <a:pt x="33" y="241"/>
                  <a:pt x="0" y="255"/>
                  <a:pt x="0" y="270"/>
                </a:cubicBezTo>
                <a:cubicBezTo>
                  <a:pt x="0" y="296"/>
                  <a:pt x="92" y="317"/>
                  <a:pt x="206" y="317"/>
                </a:cubicBezTo>
                <a:cubicBezTo>
                  <a:pt x="320" y="317"/>
                  <a:pt x="412" y="296"/>
                  <a:pt x="412" y="270"/>
                </a:cubicBezTo>
                <a:cubicBezTo>
                  <a:pt x="412" y="258"/>
                  <a:pt x="390" y="246"/>
                  <a:pt x="355" y="238"/>
                </a:cubicBezTo>
                <a:cubicBezTo>
                  <a:pt x="358" y="237"/>
                  <a:pt x="360" y="237"/>
                  <a:pt x="363" y="236"/>
                </a:cubicBezTo>
                <a:lnTo>
                  <a:pt x="364" y="236"/>
                </a:lnTo>
                <a:close/>
                <a:moveTo>
                  <a:pt x="53" y="270"/>
                </a:moveTo>
                <a:cubicBezTo>
                  <a:pt x="53" y="262"/>
                  <a:pt x="66" y="254"/>
                  <a:pt x="88" y="248"/>
                </a:cubicBezTo>
                <a:cubicBezTo>
                  <a:pt x="78" y="254"/>
                  <a:pt x="73" y="260"/>
                  <a:pt x="73" y="267"/>
                </a:cubicBezTo>
                <a:cubicBezTo>
                  <a:pt x="73" y="280"/>
                  <a:pt x="95" y="292"/>
                  <a:pt x="129" y="300"/>
                </a:cubicBezTo>
                <a:cubicBezTo>
                  <a:pt x="84" y="294"/>
                  <a:pt x="53" y="283"/>
                  <a:pt x="53" y="270"/>
                </a:cubicBezTo>
                <a:close/>
                <a:moveTo>
                  <a:pt x="39" y="114"/>
                </a:moveTo>
                <a:cubicBezTo>
                  <a:pt x="48" y="117"/>
                  <a:pt x="57" y="120"/>
                  <a:pt x="67" y="121"/>
                </a:cubicBezTo>
                <a:cubicBezTo>
                  <a:pt x="88" y="176"/>
                  <a:pt x="133" y="222"/>
                  <a:pt x="191" y="249"/>
                </a:cubicBezTo>
                <a:cubicBezTo>
                  <a:pt x="117" y="245"/>
                  <a:pt x="55" y="189"/>
                  <a:pt x="39" y="114"/>
                </a:cubicBezTo>
                <a:close/>
                <a:moveTo>
                  <a:pt x="323" y="90"/>
                </a:moveTo>
                <a:cubicBezTo>
                  <a:pt x="320" y="91"/>
                  <a:pt x="316" y="92"/>
                  <a:pt x="313" y="93"/>
                </a:cubicBezTo>
                <a:cubicBezTo>
                  <a:pt x="311" y="93"/>
                  <a:pt x="309" y="93"/>
                  <a:pt x="307" y="94"/>
                </a:cubicBezTo>
                <a:cubicBezTo>
                  <a:pt x="305" y="94"/>
                  <a:pt x="302" y="94"/>
                  <a:pt x="299" y="95"/>
                </a:cubicBezTo>
                <a:cubicBezTo>
                  <a:pt x="297" y="95"/>
                  <a:pt x="294" y="96"/>
                  <a:pt x="291" y="96"/>
                </a:cubicBezTo>
                <a:cubicBezTo>
                  <a:pt x="289" y="96"/>
                  <a:pt x="287" y="97"/>
                  <a:pt x="285" y="97"/>
                </a:cubicBezTo>
                <a:cubicBezTo>
                  <a:pt x="281" y="97"/>
                  <a:pt x="278" y="98"/>
                  <a:pt x="274" y="98"/>
                </a:cubicBezTo>
                <a:cubicBezTo>
                  <a:pt x="273" y="99"/>
                  <a:pt x="271" y="99"/>
                  <a:pt x="269" y="99"/>
                </a:cubicBezTo>
                <a:cubicBezTo>
                  <a:pt x="265" y="99"/>
                  <a:pt x="261" y="100"/>
                  <a:pt x="257" y="100"/>
                </a:cubicBezTo>
                <a:cubicBezTo>
                  <a:pt x="255" y="100"/>
                  <a:pt x="253" y="100"/>
                  <a:pt x="251" y="100"/>
                </a:cubicBezTo>
                <a:cubicBezTo>
                  <a:pt x="247" y="101"/>
                  <a:pt x="243" y="101"/>
                  <a:pt x="239" y="101"/>
                </a:cubicBezTo>
                <a:cubicBezTo>
                  <a:pt x="236" y="101"/>
                  <a:pt x="233" y="101"/>
                  <a:pt x="231" y="102"/>
                </a:cubicBezTo>
                <a:cubicBezTo>
                  <a:pt x="227" y="102"/>
                  <a:pt x="224" y="102"/>
                  <a:pt x="220" y="102"/>
                </a:cubicBezTo>
                <a:cubicBezTo>
                  <a:pt x="214" y="102"/>
                  <a:pt x="207" y="102"/>
                  <a:pt x="200" y="102"/>
                </a:cubicBezTo>
                <a:cubicBezTo>
                  <a:pt x="193" y="102"/>
                  <a:pt x="187" y="102"/>
                  <a:pt x="180" y="102"/>
                </a:cubicBezTo>
                <a:cubicBezTo>
                  <a:pt x="176" y="102"/>
                  <a:pt x="173" y="102"/>
                  <a:pt x="169" y="102"/>
                </a:cubicBezTo>
                <a:cubicBezTo>
                  <a:pt x="167" y="101"/>
                  <a:pt x="164" y="101"/>
                  <a:pt x="161" y="101"/>
                </a:cubicBezTo>
                <a:cubicBezTo>
                  <a:pt x="157" y="101"/>
                  <a:pt x="153" y="101"/>
                  <a:pt x="149" y="100"/>
                </a:cubicBezTo>
                <a:cubicBezTo>
                  <a:pt x="147" y="100"/>
                  <a:pt x="145" y="100"/>
                  <a:pt x="143" y="100"/>
                </a:cubicBezTo>
                <a:cubicBezTo>
                  <a:pt x="139" y="100"/>
                  <a:pt x="135" y="99"/>
                  <a:pt x="131" y="99"/>
                </a:cubicBezTo>
                <a:cubicBezTo>
                  <a:pt x="129" y="99"/>
                  <a:pt x="128" y="99"/>
                  <a:pt x="126" y="98"/>
                </a:cubicBezTo>
                <a:cubicBezTo>
                  <a:pt x="122" y="98"/>
                  <a:pt x="119" y="97"/>
                  <a:pt x="115" y="97"/>
                </a:cubicBezTo>
                <a:cubicBezTo>
                  <a:pt x="113" y="97"/>
                  <a:pt x="111" y="96"/>
                  <a:pt x="109" y="96"/>
                </a:cubicBezTo>
                <a:cubicBezTo>
                  <a:pt x="106" y="96"/>
                  <a:pt x="103" y="95"/>
                  <a:pt x="101" y="95"/>
                </a:cubicBezTo>
                <a:cubicBezTo>
                  <a:pt x="98" y="94"/>
                  <a:pt x="95" y="94"/>
                  <a:pt x="93" y="94"/>
                </a:cubicBezTo>
                <a:cubicBezTo>
                  <a:pt x="91" y="93"/>
                  <a:pt x="89" y="93"/>
                  <a:pt x="87" y="93"/>
                </a:cubicBezTo>
                <a:cubicBezTo>
                  <a:pt x="84" y="92"/>
                  <a:pt x="80" y="91"/>
                  <a:pt x="77" y="90"/>
                </a:cubicBezTo>
                <a:cubicBezTo>
                  <a:pt x="76" y="90"/>
                  <a:pt x="76" y="90"/>
                  <a:pt x="75" y="90"/>
                </a:cubicBezTo>
                <a:cubicBezTo>
                  <a:pt x="53" y="85"/>
                  <a:pt x="37" y="79"/>
                  <a:pt x="26" y="73"/>
                </a:cubicBezTo>
                <a:cubicBezTo>
                  <a:pt x="26" y="73"/>
                  <a:pt x="26" y="73"/>
                  <a:pt x="26" y="73"/>
                </a:cubicBezTo>
                <a:cubicBezTo>
                  <a:pt x="25" y="72"/>
                  <a:pt x="23" y="71"/>
                  <a:pt x="22" y="70"/>
                </a:cubicBezTo>
                <a:cubicBezTo>
                  <a:pt x="21" y="69"/>
                  <a:pt x="20" y="69"/>
                  <a:pt x="20" y="68"/>
                </a:cubicBezTo>
                <a:cubicBezTo>
                  <a:pt x="19" y="68"/>
                  <a:pt x="19" y="67"/>
                  <a:pt x="18" y="67"/>
                </a:cubicBezTo>
                <a:cubicBezTo>
                  <a:pt x="16" y="64"/>
                  <a:pt x="14" y="62"/>
                  <a:pt x="14" y="60"/>
                </a:cubicBezTo>
                <a:lnTo>
                  <a:pt x="14" y="59"/>
                </a:lnTo>
                <a:cubicBezTo>
                  <a:pt x="14" y="59"/>
                  <a:pt x="13" y="58"/>
                  <a:pt x="13" y="58"/>
                </a:cubicBezTo>
                <a:cubicBezTo>
                  <a:pt x="13" y="39"/>
                  <a:pt x="84" y="13"/>
                  <a:pt x="200" y="13"/>
                </a:cubicBezTo>
                <a:cubicBezTo>
                  <a:pt x="316" y="13"/>
                  <a:pt x="387" y="39"/>
                  <a:pt x="387" y="58"/>
                </a:cubicBezTo>
                <a:lnTo>
                  <a:pt x="386" y="60"/>
                </a:lnTo>
                <a:cubicBezTo>
                  <a:pt x="386" y="62"/>
                  <a:pt x="384" y="64"/>
                  <a:pt x="382" y="67"/>
                </a:cubicBezTo>
                <a:cubicBezTo>
                  <a:pt x="381" y="67"/>
                  <a:pt x="381" y="68"/>
                  <a:pt x="380" y="68"/>
                </a:cubicBezTo>
                <a:cubicBezTo>
                  <a:pt x="380" y="69"/>
                  <a:pt x="379" y="69"/>
                  <a:pt x="378" y="70"/>
                </a:cubicBezTo>
                <a:cubicBezTo>
                  <a:pt x="377" y="71"/>
                  <a:pt x="375" y="72"/>
                  <a:pt x="374" y="73"/>
                </a:cubicBezTo>
                <a:cubicBezTo>
                  <a:pt x="374" y="73"/>
                  <a:pt x="374" y="73"/>
                  <a:pt x="374" y="73"/>
                </a:cubicBezTo>
                <a:cubicBezTo>
                  <a:pt x="363" y="79"/>
                  <a:pt x="347" y="85"/>
                  <a:pt x="325" y="90"/>
                </a:cubicBezTo>
                <a:cubicBezTo>
                  <a:pt x="324" y="90"/>
                  <a:pt x="324" y="90"/>
                  <a:pt x="323" y="90"/>
                </a:cubicBezTo>
                <a:close/>
                <a:moveTo>
                  <a:pt x="357" y="218"/>
                </a:moveTo>
                <a:cubicBezTo>
                  <a:pt x="348" y="221"/>
                  <a:pt x="339" y="222"/>
                  <a:pt x="330" y="222"/>
                </a:cubicBezTo>
                <a:cubicBezTo>
                  <a:pt x="360" y="194"/>
                  <a:pt x="383" y="157"/>
                  <a:pt x="393" y="115"/>
                </a:cubicBezTo>
                <a:cubicBezTo>
                  <a:pt x="397" y="119"/>
                  <a:pt x="401" y="123"/>
                  <a:pt x="404" y="128"/>
                </a:cubicBezTo>
                <a:cubicBezTo>
                  <a:pt x="411" y="138"/>
                  <a:pt x="410" y="155"/>
                  <a:pt x="404" y="172"/>
                </a:cubicBezTo>
                <a:cubicBezTo>
                  <a:pt x="395" y="194"/>
                  <a:pt x="377" y="212"/>
                  <a:pt x="358" y="218"/>
                </a:cubicBezTo>
                <a:lnTo>
                  <a:pt x="361" y="227"/>
                </a:lnTo>
                <a:lnTo>
                  <a:pt x="357" y="218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F6134D27-85D9-0768-8922-42DEDB5A183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10084037" y="5007847"/>
            <a:ext cx="1345238" cy="1345238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DB3EB153-F2E5-8E4D-BBE1-7B91620FB3D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10462943" y="3332853"/>
            <a:ext cx="1210450" cy="1186574"/>
          </a:xfrm>
          <a:prstGeom prst="rect">
            <a:avLst/>
          </a:prstGeom>
        </p:spPr>
      </p:pic>
      <p:sp>
        <p:nvSpPr>
          <p:cNvPr id="20" name="night-protrait_98071">
            <a:extLst>
              <a:ext uri="{FF2B5EF4-FFF2-40B4-BE49-F238E27FC236}">
                <a16:creationId xmlns:a16="http://schemas.microsoft.com/office/drawing/2014/main" id="{F021A15F-D0B7-9B04-B0D2-FDDE9FAD5192}"/>
              </a:ext>
            </a:extLst>
          </p:cNvPr>
          <p:cNvSpPr/>
          <p:nvPr/>
        </p:nvSpPr>
        <p:spPr>
          <a:xfrm flipH="1">
            <a:off x="2598755" y="3618963"/>
            <a:ext cx="1139942" cy="775758"/>
          </a:xfrm>
          <a:custGeom>
            <a:avLst/>
            <a:gdLst>
              <a:gd name="connsiteX0" fmla="*/ 101120 w 607639"/>
              <a:gd name="connsiteY0" fmla="*/ 395519 h 413513"/>
              <a:gd name="connsiteX1" fmla="*/ 506518 w 607639"/>
              <a:gd name="connsiteY1" fmla="*/ 395519 h 413513"/>
              <a:gd name="connsiteX2" fmla="*/ 506518 w 607639"/>
              <a:gd name="connsiteY2" fmla="*/ 413513 h 413513"/>
              <a:gd name="connsiteX3" fmla="*/ 101120 w 607639"/>
              <a:gd name="connsiteY3" fmla="*/ 413513 h 413513"/>
              <a:gd name="connsiteX4" fmla="*/ 242094 w 607639"/>
              <a:gd name="connsiteY4" fmla="*/ 198272 h 413513"/>
              <a:gd name="connsiteX5" fmla="*/ 267461 w 607639"/>
              <a:gd name="connsiteY5" fmla="*/ 253816 h 413513"/>
              <a:gd name="connsiteX6" fmla="*/ 242094 w 607639"/>
              <a:gd name="connsiteY6" fmla="*/ 309450 h 413513"/>
              <a:gd name="connsiteX7" fmla="*/ 365545 w 607639"/>
              <a:gd name="connsiteY7" fmla="*/ 309450 h 413513"/>
              <a:gd name="connsiteX8" fmla="*/ 340089 w 607639"/>
              <a:gd name="connsiteY8" fmla="*/ 253816 h 413513"/>
              <a:gd name="connsiteX9" fmla="*/ 365545 w 607639"/>
              <a:gd name="connsiteY9" fmla="*/ 198272 h 413513"/>
              <a:gd name="connsiteX10" fmla="*/ 389330 w 607639"/>
              <a:gd name="connsiteY10" fmla="*/ 72329 h 413513"/>
              <a:gd name="connsiteX11" fmla="*/ 403388 w 607639"/>
              <a:gd name="connsiteY11" fmla="*/ 86368 h 413513"/>
              <a:gd name="connsiteX12" fmla="*/ 417445 w 607639"/>
              <a:gd name="connsiteY12" fmla="*/ 72329 h 413513"/>
              <a:gd name="connsiteX13" fmla="*/ 430167 w 607639"/>
              <a:gd name="connsiteY13" fmla="*/ 85035 h 413513"/>
              <a:gd name="connsiteX14" fmla="*/ 416110 w 607639"/>
              <a:gd name="connsiteY14" fmla="*/ 99073 h 413513"/>
              <a:gd name="connsiteX15" fmla="*/ 430167 w 607639"/>
              <a:gd name="connsiteY15" fmla="*/ 113112 h 413513"/>
              <a:gd name="connsiteX16" fmla="*/ 417445 w 607639"/>
              <a:gd name="connsiteY16" fmla="*/ 125818 h 413513"/>
              <a:gd name="connsiteX17" fmla="*/ 403388 w 607639"/>
              <a:gd name="connsiteY17" fmla="*/ 111868 h 413513"/>
              <a:gd name="connsiteX18" fmla="*/ 389330 w 607639"/>
              <a:gd name="connsiteY18" fmla="*/ 125818 h 413513"/>
              <a:gd name="connsiteX19" fmla="*/ 376608 w 607639"/>
              <a:gd name="connsiteY19" fmla="*/ 113112 h 413513"/>
              <a:gd name="connsiteX20" fmla="*/ 390665 w 607639"/>
              <a:gd name="connsiteY20" fmla="*/ 99073 h 413513"/>
              <a:gd name="connsiteX21" fmla="*/ 376608 w 607639"/>
              <a:gd name="connsiteY21" fmla="*/ 85035 h 413513"/>
              <a:gd name="connsiteX22" fmla="*/ 190194 w 607639"/>
              <a:gd name="connsiteY22" fmla="*/ 72329 h 413513"/>
              <a:gd name="connsiteX23" fmla="*/ 204252 w 607639"/>
              <a:gd name="connsiteY23" fmla="*/ 86368 h 413513"/>
              <a:gd name="connsiteX24" fmla="*/ 218220 w 607639"/>
              <a:gd name="connsiteY24" fmla="*/ 72329 h 413513"/>
              <a:gd name="connsiteX25" fmla="*/ 231031 w 607639"/>
              <a:gd name="connsiteY25" fmla="*/ 85035 h 413513"/>
              <a:gd name="connsiteX26" fmla="*/ 216974 w 607639"/>
              <a:gd name="connsiteY26" fmla="*/ 99073 h 413513"/>
              <a:gd name="connsiteX27" fmla="*/ 231031 w 607639"/>
              <a:gd name="connsiteY27" fmla="*/ 113112 h 413513"/>
              <a:gd name="connsiteX28" fmla="*/ 218220 w 607639"/>
              <a:gd name="connsiteY28" fmla="*/ 125818 h 413513"/>
              <a:gd name="connsiteX29" fmla="*/ 204252 w 607639"/>
              <a:gd name="connsiteY29" fmla="*/ 111868 h 413513"/>
              <a:gd name="connsiteX30" fmla="*/ 190194 w 607639"/>
              <a:gd name="connsiteY30" fmla="*/ 125818 h 413513"/>
              <a:gd name="connsiteX31" fmla="*/ 177472 w 607639"/>
              <a:gd name="connsiteY31" fmla="*/ 113112 h 413513"/>
              <a:gd name="connsiteX32" fmla="*/ 191440 w 607639"/>
              <a:gd name="connsiteY32" fmla="*/ 99073 h 413513"/>
              <a:gd name="connsiteX33" fmla="*/ 177472 w 607639"/>
              <a:gd name="connsiteY33" fmla="*/ 85035 h 413513"/>
              <a:gd name="connsiteX34" fmla="*/ 493893 w 607639"/>
              <a:gd name="connsiteY34" fmla="*/ 70283 h 413513"/>
              <a:gd name="connsiteX35" fmla="*/ 511948 w 607639"/>
              <a:gd name="connsiteY35" fmla="*/ 70283 h 413513"/>
              <a:gd name="connsiteX36" fmla="*/ 511948 w 607639"/>
              <a:gd name="connsiteY36" fmla="*/ 90117 h 413513"/>
              <a:gd name="connsiteX37" fmla="*/ 531782 w 607639"/>
              <a:gd name="connsiteY37" fmla="*/ 90117 h 413513"/>
              <a:gd name="connsiteX38" fmla="*/ 531782 w 607639"/>
              <a:gd name="connsiteY38" fmla="*/ 108171 h 413513"/>
              <a:gd name="connsiteX39" fmla="*/ 511948 w 607639"/>
              <a:gd name="connsiteY39" fmla="*/ 108171 h 413513"/>
              <a:gd name="connsiteX40" fmla="*/ 511948 w 607639"/>
              <a:gd name="connsiteY40" fmla="*/ 128005 h 413513"/>
              <a:gd name="connsiteX41" fmla="*/ 493893 w 607639"/>
              <a:gd name="connsiteY41" fmla="*/ 128005 h 413513"/>
              <a:gd name="connsiteX42" fmla="*/ 493893 w 607639"/>
              <a:gd name="connsiteY42" fmla="*/ 108171 h 413513"/>
              <a:gd name="connsiteX43" fmla="*/ 474059 w 607639"/>
              <a:gd name="connsiteY43" fmla="*/ 108171 h 413513"/>
              <a:gd name="connsiteX44" fmla="*/ 474059 w 607639"/>
              <a:gd name="connsiteY44" fmla="*/ 90117 h 413513"/>
              <a:gd name="connsiteX45" fmla="*/ 493893 w 607639"/>
              <a:gd name="connsiteY45" fmla="*/ 90117 h 413513"/>
              <a:gd name="connsiteX46" fmla="*/ 294781 w 607639"/>
              <a:gd name="connsiteY46" fmla="*/ 70283 h 413513"/>
              <a:gd name="connsiteX47" fmla="*/ 312858 w 607639"/>
              <a:gd name="connsiteY47" fmla="*/ 70283 h 413513"/>
              <a:gd name="connsiteX48" fmla="*/ 312858 w 607639"/>
              <a:gd name="connsiteY48" fmla="*/ 90117 h 413513"/>
              <a:gd name="connsiteX49" fmla="*/ 332716 w 607639"/>
              <a:gd name="connsiteY49" fmla="*/ 90117 h 413513"/>
              <a:gd name="connsiteX50" fmla="*/ 332716 w 607639"/>
              <a:gd name="connsiteY50" fmla="*/ 108171 h 413513"/>
              <a:gd name="connsiteX51" fmla="*/ 312858 w 607639"/>
              <a:gd name="connsiteY51" fmla="*/ 108171 h 413513"/>
              <a:gd name="connsiteX52" fmla="*/ 312858 w 607639"/>
              <a:gd name="connsiteY52" fmla="*/ 128005 h 413513"/>
              <a:gd name="connsiteX53" fmla="*/ 294781 w 607639"/>
              <a:gd name="connsiteY53" fmla="*/ 128005 h 413513"/>
              <a:gd name="connsiteX54" fmla="*/ 294781 w 607639"/>
              <a:gd name="connsiteY54" fmla="*/ 108171 h 413513"/>
              <a:gd name="connsiteX55" fmla="*/ 274923 w 607639"/>
              <a:gd name="connsiteY55" fmla="*/ 108171 h 413513"/>
              <a:gd name="connsiteX56" fmla="*/ 274923 w 607639"/>
              <a:gd name="connsiteY56" fmla="*/ 90117 h 413513"/>
              <a:gd name="connsiteX57" fmla="*/ 294781 w 607639"/>
              <a:gd name="connsiteY57" fmla="*/ 90117 h 413513"/>
              <a:gd name="connsiteX58" fmla="*/ 95692 w 607639"/>
              <a:gd name="connsiteY58" fmla="*/ 70283 h 413513"/>
              <a:gd name="connsiteX59" fmla="*/ 113658 w 607639"/>
              <a:gd name="connsiteY59" fmla="*/ 70283 h 413513"/>
              <a:gd name="connsiteX60" fmla="*/ 113658 w 607639"/>
              <a:gd name="connsiteY60" fmla="*/ 90117 h 413513"/>
              <a:gd name="connsiteX61" fmla="*/ 133581 w 607639"/>
              <a:gd name="connsiteY61" fmla="*/ 90117 h 413513"/>
              <a:gd name="connsiteX62" fmla="*/ 133581 w 607639"/>
              <a:gd name="connsiteY62" fmla="*/ 108171 h 413513"/>
              <a:gd name="connsiteX63" fmla="*/ 113658 w 607639"/>
              <a:gd name="connsiteY63" fmla="*/ 108171 h 413513"/>
              <a:gd name="connsiteX64" fmla="*/ 113658 w 607639"/>
              <a:gd name="connsiteY64" fmla="*/ 128005 h 413513"/>
              <a:gd name="connsiteX65" fmla="*/ 95692 w 607639"/>
              <a:gd name="connsiteY65" fmla="*/ 128005 h 413513"/>
              <a:gd name="connsiteX66" fmla="*/ 95692 w 607639"/>
              <a:gd name="connsiteY66" fmla="*/ 108171 h 413513"/>
              <a:gd name="connsiteX67" fmla="*/ 75858 w 607639"/>
              <a:gd name="connsiteY67" fmla="*/ 108171 h 413513"/>
              <a:gd name="connsiteX68" fmla="*/ 75858 w 607639"/>
              <a:gd name="connsiteY68" fmla="*/ 90117 h 413513"/>
              <a:gd name="connsiteX69" fmla="*/ 95692 w 607639"/>
              <a:gd name="connsiteY69" fmla="*/ 90117 h 413513"/>
              <a:gd name="connsiteX70" fmla="*/ 0 w 607639"/>
              <a:gd name="connsiteY70" fmla="*/ 0 h 413513"/>
              <a:gd name="connsiteX71" fmla="*/ 129325 w 607639"/>
              <a:gd name="connsiteY71" fmla="*/ 0 h 413513"/>
              <a:gd name="connsiteX72" fmla="*/ 129325 w 607639"/>
              <a:gd name="connsiteY72" fmla="*/ 17952 h 413513"/>
              <a:gd name="connsiteX73" fmla="*/ 18246 w 607639"/>
              <a:gd name="connsiteY73" fmla="*/ 17952 h 413513"/>
              <a:gd name="connsiteX74" fmla="*/ 189581 w 607639"/>
              <a:gd name="connsiteY74" fmla="*/ 180231 h 413513"/>
              <a:gd name="connsiteX75" fmla="*/ 193764 w 607639"/>
              <a:gd name="connsiteY75" fmla="*/ 180231 h 413513"/>
              <a:gd name="connsiteX76" fmla="*/ 413786 w 607639"/>
              <a:gd name="connsiteY76" fmla="*/ 180231 h 413513"/>
              <a:gd name="connsiteX77" fmla="*/ 418058 w 607639"/>
              <a:gd name="connsiteY77" fmla="*/ 180231 h 413513"/>
              <a:gd name="connsiteX78" fmla="*/ 583519 w 607639"/>
              <a:gd name="connsiteY78" fmla="*/ 54034 h 413513"/>
              <a:gd name="connsiteX79" fmla="*/ 190738 w 607639"/>
              <a:gd name="connsiteY79" fmla="*/ 54034 h 413513"/>
              <a:gd name="connsiteX80" fmla="*/ 190738 w 607639"/>
              <a:gd name="connsiteY80" fmla="*/ 35993 h 413513"/>
              <a:gd name="connsiteX81" fmla="*/ 587435 w 607639"/>
              <a:gd name="connsiteY81" fmla="*/ 35993 h 413513"/>
              <a:gd name="connsiteX82" fmla="*/ 589304 w 607639"/>
              <a:gd name="connsiteY82" fmla="*/ 17952 h 413513"/>
              <a:gd name="connsiteX83" fmla="*/ 153445 w 607639"/>
              <a:gd name="connsiteY83" fmla="*/ 17952 h 413513"/>
              <a:gd name="connsiteX84" fmla="*/ 153445 w 607639"/>
              <a:gd name="connsiteY84" fmla="*/ 0 h 413513"/>
              <a:gd name="connsiteX85" fmla="*/ 607639 w 607639"/>
              <a:gd name="connsiteY85" fmla="*/ 0 h 413513"/>
              <a:gd name="connsiteX86" fmla="*/ 607639 w 607639"/>
              <a:gd name="connsiteY86" fmla="*/ 8976 h 413513"/>
              <a:gd name="connsiteX87" fmla="*/ 418058 w 607639"/>
              <a:gd name="connsiteY87" fmla="*/ 198272 h 413513"/>
              <a:gd name="connsiteX88" fmla="*/ 413786 w 607639"/>
              <a:gd name="connsiteY88" fmla="*/ 198272 h 413513"/>
              <a:gd name="connsiteX89" fmla="*/ 358157 w 607639"/>
              <a:gd name="connsiteY89" fmla="*/ 253816 h 413513"/>
              <a:gd name="connsiteX90" fmla="*/ 413786 w 607639"/>
              <a:gd name="connsiteY90" fmla="*/ 309450 h 413513"/>
              <a:gd name="connsiteX91" fmla="*/ 470927 w 607639"/>
              <a:gd name="connsiteY91" fmla="*/ 368460 h 413513"/>
              <a:gd name="connsiteX92" fmla="*/ 470927 w 607639"/>
              <a:gd name="connsiteY92" fmla="*/ 377525 h 413513"/>
              <a:gd name="connsiteX93" fmla="*/ 253665 w 607639"/>
              <a:gd name="connsiteY93" fmla="*/ 377525 h 413513"/>
              <a:gd name="connsiteX94" fmla="*/ 253665 w 607639"/>
              <a:gd name="connsiteY94" fmla="*/ 359484 h 413513"/>
              <a:gd name="connsiteX95" fmla="*/ 451880 w 607639"/>
              <a:gd name="connsiteY95" fmla="*/ 359484 h 413513"/>
              <a:gd name="connsiteX96" fmla="*/ 411738 w 607639"/>
              <a:gd name="connsiteY96" fmla="*/ 327490 h 413513"/>
              <a:gd name="connsiteX97" fmla="*/ 195901 w 607639"/>
              <a:gd name="connsiteY97" fmla="*/ 327490 h 413513"/>
              <a:gd name="connsiteX98" fmla="*/ 155759 w 607639"/>
              <a:gd name="connsiteY98" fmla="*/ 359484 h 413513"/>
              <a:gd name="connsiteX99" fmla="*/ 229634 w 607639"/>
              <a:gd name="connsiteY99" fmla="*/ 359484 h 413513"/>
              <a:gd name="connsiteX100" fmla="*/ 229634 w 607639"/>
              <a:gd name="connsiteY100" fmla="*/ 377525 h 413513"/>
              <a:gd name="connsiteX101" fmla="*/ 136712 w 607639"/>
              <a:gd name="connsiteY101" fmla="*/ 377525 h 413513"/>
              <a:gd name="connsiteX102" fmla="*/ 136712 w 607639"/>
              <a:gd name="connsiteY102" fmla="*/ 368460 h 413513"/>
              <a:gd name="connsiteX103" fmla="*/ 193764 w 607639"/>
              <a:gd name="connsiteY103" fmla="*/ 309450 h 413513"/>
              <a:gd name="connsiteX104" fmla="*/ 249482 w 607639"/>
              <a:gd name="connsiteY104" fmla="*/ 253816 h 413513"/>
              <a:gd name="connsiteX105" fmla="*/ 193764 w 607639"/>
              <a:gd name="connsiteY105" fmla="*/ 198272 h 413513"/>
              <a:gd name="connsiteX106" fmla="*/ 189581 w 607639"/>
              <a:gd name="connsiteY106" fmla="*/ 198272 h 413513"/>
              <a:gd name="connsiteX107" fmla="*/ 0 w 607639"/>
              <a:gd name="connsiteY107" fmla="*/ 8976 h 413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607639" h="413513">
                <a:moveTo>
                  <a:pt x="101120" y="395519"/>
                </a:moveTo>
                <a:lnTo>
                  <a:pt x="506518" y="395519"/>
                </a:lnTo>
                <a:lnTo>
                  <a:pt x="506518" y="413513"/>
                </a:lnTo>
                <a:lnTo>
                  <a:pt x="101120" y="413513"/>
                </a:lnTo>
                <a:close/>
                <a:moveTo>
                  <a:pt x="242094" y="198272"/>
                </a:moveTo>
                <a:cubicBezTo>
                  <a:pt x="257670" y="211780"/>
                  <a:pt x="267461" y="231687"/>
                  <a:pt x="267461" y="253816"/>
                </a:cubicBezTo>
                <a:cubicBezTo>
                  <a:pt x="267461" y="276034"/>
                  <a:pt x="257670" y="295941"/>
                  <a:pt x="242094" y="309450"/>
                </a:cubicBezTo>
                <a:lnTo>
                  <a:pt x="365545" y="309450"/>
                </a:lnTo>
                <a:cubicBezTo>
                  <a:pt x="349969" y="295941"/>
                  <a:pt x="340089" y="276034"/>
                  <a:pt x="340089" y="253816"/>
                </a:cubicBezTo>
                <a:cubicBezTo>
                  <a:pt x="340089" y="231687"/>
                  <a:pt x="349969" y="211780"/>
                  <a:pt x="365545" y="198272"/>
                </a:cubicBezTo>
                <a:close/>
                <a:moveTo>
                  <a:pt x="389330" y="72329"/>
                </a:moveTo>
                <a:lnTo>
                  <a:pt x="403388" y="86368"/>
                </a:lnTo>
                <a:lnTo>
                  <a:pt x="417445" y="72329"/>
                </a:lnTo>
                <a:lnTo>
                  <a:pt x="430167" y="85035"/>
                </a:lnTo>
                <a:lnTo>
                  <a:pt x="416110" y="99073"/>
                </a:lnTo>
                <a:lnTo>
                  <a:pt x="430167" y="113112"/>
                </a:lnTo>
                <a:lnTo>
                  <a:pt x="417445" y="125818"/>
                </a:lnTo>
                <a:lnTo>
                  <a:pt x="403388" y="111868"/>
                </a:lnTo>
                <a:lnTo>
                  <a:pt x="389330" y="125818"/>
                </a:lnTo>
                <a:lnTo>
                  <a:pt x="376608" y="113112"/>
                </a:lnTo>
                <a:lnTo>
                  <a:pt x="390665" y="99073"/>
                </a:lnTo>
                <a:lnTo>
                  <a:pt x="376608" y="85035"/>
                </a:lnTo>
                <a:close/>
                <a:moveTo>
                  <a:pt x="190194" y="72329"/>
                </a:moveTo>
                <a:lnTo>
                  <a:pt x="204252" y="86368"/>
                </a:lnTo>
                <a:lnTo>
                  <a:pt x="218220" y="72329"/>
                </a:lnTo>
                <a:lnTo>
                  <a:pt x="231031" y="85035"/>
                </a:lnTo>
                <a:lnTo>
                  <a:pt x="216974" y="99073"/>
                </a:lnTo>
                <a:lnTo>
                  <a:pt x="231031" y="113112"/>
                </a:lnTo>
                <a:lnTo>
                  <a:pt x="218220" y="125818"/>
                </a:lnTo>
                <a:lnTo>
                  <a:pt x="204252" y="111868"/>
                </a:lnTo>
                <a:lnTo>
                  <a:pt x="190194" y="125818"/>
                </a:lnTo>
                <a:lnTo>
                  <a:pt x="177472" y="113112"/>
                </a:lnTo>
                <a:lnTo>
                  <a:pt x="191440" y="99073"/>
                </a:lnTo>
                <a:lnTo>
                  <a:pt x="177472" y="85035"/>
                </a:lnTo>
                <a:close/>
                <a:moveTo>
                  <a:pt x="493893" y="70283"/>
                </a:moveTo>
                <a:lnTo>
                  <a:pt x="511948" y="70283"/>
                </a:lnTo>
                <a:lnTo>
                  <a:pt x="511948" y="90117"/>
                </a:lnTo>
                <a:lnTo>
                  <a:pt x="531782" y="90117"/>
                </a:lnTo>
                <a:lnTo>
                  <a:pt x="531782" y="108171"/>
                </a:lnTo>
                <a:lnTo>
                  <a:pt x="511948" y="108171"/>
                </a:lnTo>
                <a:lnTo>
                  <a:pt x="511948" y="128005"/>
                </a:lnTo>
                <a:lnTo>
                  <a:pt x="493893" y="128005"/>
                </a:lnTo>
                <a:lnTo>
                  <a:pt x="493893" y="108171"/>
                </a:lnTo>
                <a:lnTo>
                  <a:pt x="474059" y="108171"/>
                </a:lnTo>
                <a:lnTo>
                  <a:pt x="474059" y="90117"/>
                </a:lnTo>
                <a:lnTo>
                  <a:pt x="493893" y="90117"/>
                </a:lnTo>
                <a:close/>
                <a:moveTo>
                  <a:pt x="294781" y="70283"/>
                </a:moveTo>
                <a:lnTo>
                  <a:pt x="312858" y="70283"/>
                </a:lnTo>
                <a:lnTo>
                  <a:pt x="312858" y="90117"/>
                </a:lnTo>
                <a:lnTo>
                  <a:pt x="332716" y="90117"/>
                </a:lnTo>
                <a:lnTo>
                  <a:pt x="332716" y="108171"/>
                </a:lnTo>
                <a:lnTo>
                  <a:pt x="312858" y="108171"/>
                </a:lnTo>
                <a:lnTo>
                  <a:pt x="312858" y="128005"/>
                </a:lnTo>
                <a:lnTo>
                  <a:pt x="294781" y="128005"/>
                </a:lnTo>
                <a:lnTo>
                  <a:pt x="294781" y="108171"/>
                </a:lnTo>
                <a:lnTo>
                  <a:pt x="274923" y="108171"/>
                </a:lnTo>
                <a:lnTo>
                  <a:pt x="274923" y="90117"/>
                </a:lnTo>
                <a:lnTo>
                  <a:pt x="294781" y="90117"/>
                </a:lnTo>
                <a:close/>
                <a:moveTo>
                  <a:pt x="95692" y="70283"/>
                </a:moveTo>
                <a:lnTo>
                  <a:pt x="113658" y="70283"/>
                </a:lnTo>
                <a:lnTo>
                  <a:pt x="113658" y="90117"/>
                </a:lnTo>
                <a:lnTo>
                  <a:pt x="133581" y="90117"/>
                </a:lnTo>
                <a:lnTo>
                  <a:pt x="133581" y="108171"/>
                </a:lnTo>
                <a:lnTo>
                  <a:pt x="113658" y="108171"/>
                </a:lnTo>
                <a:lnTo>
                  <a:pt x="113658" y="128005"/>
                </a:lnTo>
                <a:lnTo>
                  <a:pt x="95692" y="128005"/>
                </a:lnTo>
                <a:lnTo>
                  <a:pt x="95692" y="108171"/>
                </a:lnTo>
                <a:lnTo>
                  <a:pt x="75858" y="108171"/>
                </a:lnTo>
                <a:lnTo>
                  <a:pt x="75858" y="90117"/>
                </a:lnTo>
                <a:lnTo>
                  <a:pt x="95692" y="90117"/>
                </a:lnTo>
                <a:close/>
                <a:moveTo>
                  <a:pt x="0" y="0"/>
                </a:moveTo>
                <a:lnTo>
                  <a:pt x="129325" y="0"/>
                </a:lnTo>
                <a:lnTo>
                  <a:pt x="129325" y="17952"/>
                </a:lnTo>
                <a:lnTo>
                  <a:pt x="18246" y="17952"/>
                </a:lnTo>
                <a:cubicBezTo>
                  <a:pt x="22963" y="108245"/>
                  <a:pt x="97995" y="180231"/>
                  <a:pt x="189581" y="180231"/>
                </a:cubicBezTo>
                <a:lnTo>
                  <a:pt x="193764" y="180231"/>
                </a:lnTo>
                <a:lnTo>
                  <a:pt x="413786" y="180231"/>
                </a:lnTo>
                <a:lnTo>
                  <a:pt x="418058" y="180231"/>
                </a:lnTo>
                <a:cubicBezTo>
                  <a:pt x="497005" y="180231"/>
                  <a:pt x="563670" y="126641"/>
                  <a:pt x="583519" y="54034"/>
                </a:cubicBezTo>
                <a:lnTo>
                  <a:pt x="190738" y="54034"/>
                </a:lnTo>
                <a:lnTo>
                  <a:pt x="190738" y="35993"/>
                </a:lnTo>
                <a:lnTo>
                  <a:pt x="587435" y="35993"/>
                </a:lnTo>
                <a:cubicBezTo>
                  <a:pt x="588325" y="30127"/>
                  <a:pt x="589037" y="24084"/>
                  <a:pt x="589304" y="17952"/>
                </a:cubicBezTo>
                <a:lnTo>
                  <a:pt x="153445" y="17952"/>
                </a:lnTo>
                <a:lnTo>
                  <a:pt x="153445" y="0"/>
                </a:lnTo>
                <a:lnTo>
                  <a:pt x="607639" y="0"/>
                </a:lnTo>
                <a:lnTo>
                  <a:pt x="607639" y="8976"/>
                </a:lnTo>
                <a:cubicBezTo>
                  <a:pt x="607639" y="113311"/>
                  <a:pt x="522550" y="198272"/>
                  <a:pt x="418058" y="198272"/>
                </a:cubicBezTo>
                <a:lnTo>
                  <a:pt x="413786" y="198272"/>
                </a:lnTo>
                <a:cubicBezTo>
                  <a:pt x="383168" y="198272"/>
                  <a:pt x="358157" y="223156"/>
                  <a:pt x="358157" y="253816"/>
                </a:cubicBezTo>
                <a:cubicBezTo>
                  <a:pt x="358157" y="284477"/>
                  <a:pt x="383168" y="309450"/>
                  <a:pt x="413786" y="309450"/>
                </a:cubicBezTo>
                <a:cubicBezTo>
                  <a:pt x="445471" y="310605"/>
                  <a:pt x="470927" y="336644"/>
                  <a:pt x="470927" y="368460"/>
                </a:cubicBezTo>
                <a:lnTo>
                  <a:pt x="470927" y="377525"/>
                </a:lnTo>
                <a:lnTo>
                  <a:pt x="253665" y="377525"/>
                </a:lnTo>
                <a:lnTo>
                  <a:pt x="253665" y="359484"/>
                </a:lnTo>
                <a:lnTo>
                  <a:pt x="451880" y="359484"/>
                </a:lnTo>
                <a:cubicBezTo>
                  <a:pt x="447697" y="341177"/>
                  <a:pt x="431320" y="327490"/>
                  <a:pt x="411738" y="327490"/>
                </a:cubicBezTo>
                <a:lnTo>
                  <a:pt x="195901" y="327490"/>
                </a:lnTo>
                <a:cubicBezTo>
                  <a:pt x="176319" y="327490"/>
                  <a:pt x="159853" y="341177"/>
                  <a:pt x="155759" y="359484"/>
                </a:cubicBezTo>
                <a:lnTo>
                  <a:pt x="229634" y="359484"/>
                </a:lnTo>
                <a:lnTo>
                  <a:pt x="229634" y="377525"/>
                </a:lnTo>
                <a:lnTo>
                  <a:pt x="136712" y="377525"/>
                </a:lnTo>
                <a:lnTo>
                  <a:pt x="136712" y="368460"/>
                </a:lnTo>
                <a:cubicBezTo>
                  <a:pt x="136712" y="336644"/>
                  <a:pt x="162168" y="310605"/>
                  <a:pt x="193764" y="309450"/>
                </a:cubicBezTo>
                <a:cubicBezTo>
                  <a:pt x="224471" y="309450"/>
                  <a:pt x="249482" y="284477"/>
                  <a:pt x="249482" y="253816"/>
                </a:cubicBezTo>
                <a:cubicBezTo>
                  <a:pt x="249482" y="223156"/>
                  <a:pt x="224471" y="198272"/>
                  <a:pt x="193764" y="198272"/>
                </a:cubicBezTo>
                <a:lnTo>
                  <a:pt x="189581" y="198272"/>
                </a:lnTo>
                <a:cubicBezTo>
                  <a:pt x="85000" y="198272"/>
                  <a:pt x="0" y="113311"/>
                  <a:pt x="0" y="8976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night-protrait_98071">
            <a:extLst>
              <a:ext uri="{FF2B5EF4-FFF2-40B4-BE49-F238E27FC236}">
                <a16:creationId xmlns:a16="http://schemas.microsoft.com/office/drawing/2014/main" id="{11C91130-800C-7F5A-B9B3-8C3DAAE54906}"/>
              </a:ext>
            </a:extLst>
          </p:cNvPr>
          <p:cNvSpPr/>
          <p:nvPr/>
        </p:nvSpPr>
        <p:spPr>
          <a:xfrm flipH="1">
            <a:off x="4439021" y="1697574"/>
            <a:ext cx="1059668" cy="10784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606227" h="590209">
                <a:moveTo>
                  <a:pt x="206862" y="330101"/>
                </a:moveTo>
                <a:cubicBezTo>
                  <a:pt x="198811" y="340623"/>
                  <a:pt x="189101" y="349609"/>
                  <a:pt x="178207" y="356703"/>
                </a:cubicBezTo>
                <a:lnTo>
                  <a:pt x="208047" y="402813"/>
                </a:lnTo>
                <a:lnTo>
                  <a:pt x="237175" y="357767"/>
                </a:lnTo>
                <a:cubicBezTo>
                  <a:pt x="225690" y="350555"/>
                  <a:pt x="215388" y="341215"/>
                  <a:pt x="206862" y="330101"/>
                </a:cubicBezTo>
                <a:close/>
                <a:moveTo>
                  <a:pt x="433351" y="98156"/>
                </a:moveTo>
                <a:cubicBezTo>
                  <a:pt x="484267" y="98156"/>
                  <a:pt x="526302" y="137880"/>
                  <a:pt x="529972" y="187889"/>
                </a:cubicBezTo>
                <a:cubicBezTo>
                  <a:pt x="546431" y="193445"/>
                  <a:pt x="557680" y="208815"/>
                  <a:pt x="557680" y="226548"/>
                </a:cubicBezTo>
                <a:cubicBezTo>
                  <a:pt x="557680" y="228085"/>
                  <a:pt x="557561" y="229741"/>
                  <a:pt x="557443" y="231278"/>
                </a:cubicBezTo>
                <a:cubicBezTo>
                  <a:pt x="587755" y="248538"/>
                  <a:pt x="606227" y="280104"/>
                  <a:pt x="606227" y="315336"/>
                </a:cubicBezTo>
                <a:cubicBezTo>
                  <a:pt x="606227" y="368655"/>
                  <a:pt x="562771" y="412044"/>
                  <a:pt x="509369" y="412044"/>
                </a:cubicBezTo>
                <a:cubicBezTo>
                  <a:pt x="506291" y="412044"/>
                  <a:pt x="503212" y="411926"/>
                  <a:pt x="500133" y="411571"/>
                </a:cubicBezTo>
                <a:lnTo>
                  <a:pt x="462243" y="470092"/>
                </a:lnTo>
                <a:lnTo>
                  <a:pt x="478228" y="573657"/>
                </a:lnTo>
                <a:cubicBezTo>
                  <a:pt x="478820" y="577914"/>
                  <a:pt x="477754" y="582051"/>
                  <a:pt x="475031" y="585244"/>
                </a:cubicBezTo>
                <a:cubicBezTo>
                  <a:pt x="472307" y="588436"/>
                  <a:pt x="468163" y="590209"/>
                  <a:pt x="463664" y="590209"/>
                </a:cubicBezTo>
                <a:lnTo>
                  <a:pt x="403512" y="590209"/>
                </a:lnTo>
                <a:cubicBezTo>
                  <a:pt x="399013" y="590209"/>
                  <a:pt x="394868" y="588436"/>
                  <a:pt x="392145" y="585244"/>
                </a:cubicBezTo>
                <a:cubicBezTo>
                  <a:pt x="389422" y="582051"/>
                  <a:pt x="388356" y="577914"/>
                  <a:pt x="389066" y="573657"/>
                </a:cubicBezTo>
                <a:lnTo>
                  <a:pt x="405288" y="468319"/>
                </a:lnTo>
                <a:lnTo>
                  <a:pt x="374502" y="420792"/>
                </a:lnTo>
                <a:cubicBezTo>
                  <a:pt x="372726" y="418310"/>
                  <a:pt x="374029" y="415827"/>
                  <a:pt x="375094" y="415236"/>
                </a:cubicBezTo>
                <a:cubicBezTo>
                  <a:pt x="387764" y="409561"/>
                  <a:pt x="399605" y="402349"/>
                  <a:pt x="410261" y="393837"/>
                </a:cubicBezTo>
                <a:cubicBezTo>
                  <a:pt x="410972" y="393246"/>
                  <a:pt x="412630" y="392891"/>
                  <a:pt x="413695" y="394665"/>
                </a:cubicBezTo>
                <a:lnTo>
                  <a:pt x="434298" y="426231"/>
                </a:lnTo>
                <a:lnTo>
                  <a:pt x="454546" y="395019"/>
                </a:lnTo>
                <a:cubicBezTo>
                  <a:pt x="445666" y="388990"/>
                  <a:pt x="437732" y="381423"/>
                  <a:pt x="431220" y="372675"/>
                </a:cubicBezTo>
                <a:cubicBezTo>
                  <a:pt x="428378" y="368655"/>
                  <a:pt x="430036" y="363571"/>
                  <a:pt x="431812" y="361443"/>
                </a:cubicBezTo>
                <a:cubicBezTo>
                  <a:pt x="455020" y="332360"/>
                  <a:pt x="467334" y="297365"/>
                  <a:pt x="467334" y="260243"/>
                </a:cubicBezTo>
                <a:cubicBezTo>
                  <a:pt x="467334" y="222647"/>
                  <a:pt x="454073" y="185997"/>
                  <a:pt x="430036" y="156914"/>
                </a:cubicBezTo>
                <a:cubicBezTo>
                  <a:pt x="428615" y="155141"/>
                  <a:pt x="427786" y="152421"/>
                  <a:pt x="427786" y="150766"/>
                </a:cubicBezTo>
                <a:cubicBezTo>
                  <a:pt x="427431" y="137052"/>
                  <a:pt x="424115" y="123811"/>
                  <a:pt x="418076" y="111515"/>
                </a:cubicBezTo>
                <a:cubicBezTo>
                  <a:pt x="416774" y="108914"/>
                  <a:pt x="417011" y="105959"/>
                  <a:pt x="418432" y="103358"/>
                </a:cubicBezTo>
                <a:cubicBezTo>
                  <a:pt x="420089" y="100521"/>
                  <a:pt x="422813" y="98747"/>
                  <a:pt x="425891" y="98511"/>
                </a:cubicBezTo>
                <a:cubicBezTo>
                  <a:pt x="428378" y="98274"/>
                  <a:pt x="430864" y="98156"/>
                  <a:pt x="433351" y="98156"/>
                </a:cubicBezTo>
                <a:close/>
                <a:moveTo>
                  <a:pt x="206862" y="0"/>
                </a:moveTo>
                <a:cubicBezTo>
                  <a:pt x="267252" y="0"/>
                  <a:pt x="316865" y="46583"/>
                  <a:pt x="321720" y="105698"/>
                </a:cubicBezTo>
                <a:cubicBezTo>
                  <a:pt x="323260" y="105462"/>
                  <a:pt x="324799" y="105462"/>
                  <a:pt x="326220" y="105462"/>
                </a:cubicBezTo>
                <a:cubicBezTo>
                  <a:pt x="352625" y="105462"/>
                  <a:pt x="374176" y="126862"/>
                  <a:pt x="374176" y="153227"/>
                </a:cubicBezTo>
                <a:cubicBezTo>
                  <a:pt x="374176" y="159257"/>
                  <a:pt x="372992" y="165169"/>
                  <a:pt x="370860" y="170726"/>
                </a:cubicBezTo>
                <a:cubicBezTo>
                  <a:pt x="397740" y="192480"/>
                  <a:pt x="413725" y="225466"/>
                  <a:pt x="413725" y="260226"/>
                </a:cubicBezTo>
                <a:cubicBezTo>
                  <a:pt x="413725" y="323716"/>
                  <a:pt x="361980" y="375265"/>
                  <a:pt x="298512" y="375265"/>
                </a:cubicBezTo>
                <a:cubicBezTo>
                  <a:pt x="293183" y="375265"/>
                  <a:pt x="288092" y="374910"/>
                  <a:pt x="283000" y="374319"/>
                </a:cubicBezTo>
                <a:lnTo>
                  <a:pt x="239188" y="441829"/>
                </a:lnTo>
                <a:lnTo>
                  <a:pt x="259555" y="573657"/>
                </a:lnTo>
                <a:cubicBezTo>
                  <a:pt x="260147" y="577913"/>
                  <a:pt x="259081" y="582051"/>
                  <a:pt x="256358" y="585243"/>
                </a:cubicBezTo>
                <a:cubicBezTo>
                  <a:pt x="253634" y="588436"/>
                  <a:pt x="249490" y="590209"/>
                  <a:pt x="244990" y="590209"/>
                </a:cubicBezTo>
                <a:lnTo>
                  <a:pt x="169208" y="590209"/>
                </a:lnTo>
                <a:cubicBezTo>
                  <a:pt x="164708" y="590209"/>
                  <a:pt x="160682" y="588436"/>
                  <a:pt x="157841" y="585243"/>
                </a:cubicBezTo>
                <a:cubicBezTo>
                  <a:pt x="155236" y="582051"/>
                  <a:pt x="154052" y="577913"/>
                  <a:pt x="154762" y="573657"/>
                </a:cubicBezTo>
                <a:lnTo>
                  <a:pt x="175484" y="439583"/>
                </a:lnTo>
                <a:lnTo>
                  <a:pt x="132856" y="373965"/>
                </a:lnTo>
                <a:cubicBezTo>
                  <a:pt x="127172" y="374792"/>
                  <a:pt x="121252" y="375265"/>
                  <a:pt x="115213" y="375265"/>
                </a:cubicBezTo>
                <a:cubicBezTo>
                  <a:pt x="51745" y="375265"/>
                  <a:pt x="0" y="323716"/>
                  <a:pt x="0" y="260226"/>
                </a:cubicBezTo>
                <a:cubicBezTo>
                  <a:pt x="0" y="230669"/>
                  <a:pt x="11012" y="203121"/>
                  <a:pt x="31023" y="181721"/>
                </a:cubicBezTo>
                <a:cubicBezTo>
                  <a:pt x="20603" y="167770"/>
                  <a:pt x="14920" y="150863"/>
                  <a:pt x="14920" y="133246"/>
                </a:cubicBezTo>
                <a:cubicBezTo>
                  <a:pt x="14920" y="88555"/>
                  <a:pt x="51390" y="52140"/>
                  <a:pt x="96149" y="52140"/>
                </a:cubicBezTo>
                <a:cubicBezTo>
                  <a:pt x="100649" y="52140"/>
                  <a:pt x="105267" y="52495"/>
                  <a:pt x="109648" y="53322"/>
                </a:cubicBezTo>
                <a:cubicBezTo>
                  <a:pt x="130725" y="20336"/>
                  <a:pt x="167432" y="0"/>
                  <a:pt x="20686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night-protrait_98071">
            <a:extLst>
              <a:ext uri="{FF2B5EF4-FFF2-40B4-BE49-F238E27FC236}">
                <a16:creationId xmlns:a16="http://schemas.microsoft.com/office/drawing/2014/main" id="{3C0C365A-1D27-C7A2-208A-B31A93B94CD1}"/>
              </a:ext>
            </a:extLst>
          </p:cNvPr>
          <p:cNvSpPr/>
          <p:nvPr/>
        </p:nvSpPr>
        <p:spPr>
          <a:xfrm flipH="1">
            <a:off x="10286804" y="1507562"/>
            <a:ext cx="1042002" cy="1315627"/>
          </a:xfrm>
          <a:custGeom>
            <a:avLst/>
            <a:gdLst>
              <a:gd name="connsiteX0" fmla="*/ 39768 w 563598"/>
              <a:gd name="connsiteY0" fmla="*/ 128716 h 605336"/>
              <a:gd name="connsiteX1" fmla="*/ 220149 w 563598"/>
              <a:gd name="connsiteY1" fmla="*/ 128716 h 605336"/>
              <a:gd name="connsiteX2" fmla="*/ 245815 w 563598"/>
              <a:gd name="connsiteY2" fmla="*/ 152051 h 605336"/>
              <a:gd name="connsiteX3" fmla="*/ 259867 w 563598"/>
              <a:gd name="connsiteY3" fmla="*/ 354910 h 605336"/>
              <a:gd name="connsiteX4" fmla="*/ 259867 w 563598"/>
              <a:gd name="connsiteY4" fmla="*/ 356628 h 605336"/>
              <a:gd name="connsiteX5" fmla="*/ 435228 w 563598"/>
              <a:gd name="connsiteY5" fmla="*/ 435796 h 605336"/>
              <a:gd name="connsiteX6" fmla="*/ 427485 w 563598"/>
              <a:gd name="connsiteY6" fmla="*/ 411172 h 605336"/>
              <a:gd name="connsiteX7" fmla="*/ 455732 w 563598"/>
              <a:gd name="connsiteY7" fmla="*/ 376670 h 605336"/>
              <a:gd name="connsiteX8" fmla="*/ 456162 w 563598"/>
              <a:gd name="connsiteY8" fmla="*/ 376241 h 605336"/>
              <a:gd name="connsiteX9" fmla="*/ 493730 w 563598"/>
              <a:gd name="connsiteY9" fmla="*/ 349040 h 605336"/>
              <a:gd name="connsiteX10" fmla="*/ 533018 w 563598"/>
              <a:gd name="connsiteY10" fmla="*/ 388409 h 605336"/>
              <a:gd name="connsiteX11" fmla="*/ 554669 w 563598"/>
              <a:gd name="connsiteY11" fmla="*/ 388409 h 605336"/>
              <a:gd name="connsiteX12" fmla="*/ 560261 w 563598"/>
              <a:gd name="connsiteY12" fmla="*/ 390127 h 605336"/>
              <a:gd name="connsiteX13" fmla="*/ 562985 w 563598"/>
              <a:gd name="connsiteY13" fmla="*/ 400006 h 605336"/>
              <a:gd name="connsiteX14" fmla="*/ 553809 w 563598"/>
              <a:gd name="connsiteY14" fmla="*/ 424200 h 605336"/>
              <a:gd name="connsiteX15" fmla="*/ 532444 w 563598"/>
              <a:gd name="connsiteY15" fmla="*/ 438945 h 605336"/>
              <a:gd name="connsiteX16" fmla="*/ 522120 w 563598"/>
              <a:gd name="connsiteY16" fmla="*/ 438945 h 605336"/>
              <a:gd name="connsiteX17" fmla="*/ 503767 w 563598"/>
              <a:gd name="connsiteY17" fmla="*/ 457413 h 605336"/>
              <a:gd name="connsiteX18" fmla="*/ 503767 w 563598"/>
              <a:gd name="connsiteY18" fmla="*/ 492917 h 605336"/>
              <a:gd name="connsiteX19" fmla="*/ 481542 w 563598"/>
              <a:gd name="connsiteY19" fmla="*/ 537583 h 605336"/>
              <a:gd name="connsiteX20" fmla="*/ 481542 w 563598"/>
              <a:gd name="connsiteY20" fmla="*/ 581247 h 605336"/>
              <a:gd name="connsiteX21" fmla="*/ 493586 w 563598"/>
              <a:gd name="connsiteY21" fmla="*/ 581247 h 605336"/>
              <a:gd name="connsiteX22" fmla="*/ 505631 w 563598"/>
              <a:gd name="connsiteY22" fmla="*/ 593702 h 605336"/>
              <a:gd name="connsiteX23" fmla="*/ 493156 w 563598"/>
              <a:gd name="connsiteY23" fmla="*/ 605298 h 605336"/>
              <a:gd name="connsiteX24" fmla="*/ 469497 w 563598"/>
              <a:gd name="connsiteY24" fmla="*/ 605298 h 605336"/>
              <a:gd name="connsiteX25" fmla="*/ 457453 w 563598"/>
              <a:gd name="connsiteY25" fmla="*/ 593273 h 605336"/>
              <a:gd name="connsiteX26" fmla="*/ 457453 w 563598"/>
              <a:gd name="connsiteY26" fmla="*/ 550038 h 605336"/>
              <a:gd name="connsiteX27" fmla="*/ 406264 w 563598"/>
              <a:gd name="connsiteY27" fmla="*/ 573373 h 605336"/>
              <a:gd name="connsiteX28" fmla="*/ 402536 w 563598"/>
              <a:gd name="connsiteY28" fmla="*/ 581247 h 605336"/>
              <a:gd name="connsiteX29" fmla="*/ 427485 w 563598"/>
              <a:gd name="connsiteY29" fmla="*/ 581247 h 605336"/>
              <a:gd name="connsiteX30" fmla="*/ 439530 w 563598"/>
              <a:gd name="connsiteY30" fmla="*/ 593702 h 605336"/>
              <a:gd name="connsiteX31" fmla="*/ 426912 w 563598"/>
              <a:gd name="connsiteY31" fmla="*/ 605298 h 605336"/>
              <a:gd name="connsiteX32" fmla="*/ 361384 w 563598"/>
              <a:gd name="connsiteY32" fmla="*/ 605298 h 605336"/>
              <a:gd name="connsiteX33" fmla="*/ 317221 w 563598"/>
              <a:gd name="connsiteY33" fmla="*/ 575521 h 605336"/>
              <a:gd name="connsiteX34" fmla="*/ 287683 w 563598"/>
              <a:gd name="connsiteY34" fmla="*/ 512673 h 605336"/>
              <a:gd name="connsiteX35" fmla="*/ 301018 w 563598"/>
              <a:gd name="connsiteY35" fmla="*/ 502222 h 605336"/>
              <a:gd name="connsiteX36" fmla="*/ 311486 w 563598"/>
              <a:gd name="connsiteY36" fmla="*/ 515680 h 605336"/>
              <a:gd name="connsiteX37" fmla="*/ 315500 w 563598"/>
              <a:gd name="connsiteY37" fmla="*/ 543166 h 605336"/>
              <a:gd name="connsiteX38" fmla="*/ 356079 w 563598"/>
              <a:gd name="connsiteY38" fmla="*/ 492917 h 605336"/>
              <a:gd name="connsiteX39" fmla="*/ 410566 w 563598"/>
              <a:gd name="connsiteY39" fmla="*/ 468580 h 605336"/>
              <a:gd name="connsiteX40" fmla="*/ 426338 w 563598"/>
              <a:gd name="connsiteY40" fmla="*/ 458845 h 605336"/>
              <a:gd name="connsiteX41" fmla="*/ 247535 w 563598"/>
              <a:gd name="connsiteY41" fmla="*/ 378102 h 605336"/>
              <a:gd name="connsiteX42" fmla="*/ 236495 w 563598"/>
              <a:gd name="connsiteY42" fmla="*/ 381538 h 605336"/>
              <a:gd name="connsiteX43" fmla="*/ 209825 w 563598"/>
              <a:gd name="connsiteY43" fmla="*/ 358346 h 605336"/>
              <a:gd name="connsiteX44" fmla="*/ 200791 w 563598"/>
              <a:gd name="connsiteY44" fmla="*/ 227067 h 605336"/>
              <a:gd name="connsiteX45" fmla="*/ 200218 w 563598"/>
              <a:gd name="connsiteY45" fmla="*/ 575378 h 605336"/>
              <a:gd name="connsiteX46" fmla="*/ 168816 w 563598"/>
              <a:gd name="connsiteY46" fmla="*/ 605298 h 605336"/>
              <a:gd name="connsiteX47" fmla="*/ 140139 w 563598"/>
              <a:gd name="connsiteY47" fmla="*/ 574519 h 605336"/>
              <a:gd name="connsiteX48" fmla="*/ 140139 w 563598"/>
              <a:gd name="connsiteY48" fmla="*/ 386262 h 605336"/>
              <a:gd name="connsiteX49" fmla="*/ 130102 w 563598"/>
              <a:gd name="connsiteY49" fmla="*/ 376241 h 605336"/>
              <a:gd name="connsiteX50" fmla="*/ 120208 w 563598"/>
              <a:gd name="connsiteY50" fmla="*/ 386262 h 605336"/>
              <a:gd name="connsiteX51" fmla="*/ 120208 w 563598"/>
              <a:gd name="connsiteY51" fmla="*/ 575378 h 605336"/>
              <a:gd name="connsiteX52" fmla="*/ 88663 w 563598"/>
              <a:gd name="connsiteY52" fmla="*/ 605298 h 605336"/>
              <a:gd name="connsiteX53" fmla="*/ 59986 w 563598"/>
              <a:gd name="connsiteY53" fmla="*/ 574519 h 605336"/>
              <a:gd name="connsiteX54" fmla="*/ 59556 w 563598"/>
              <a:gd name="connsiteY54" fmla="*/ 220768 h 605336"/>
              <a:gd name="connsiteX55" fmla="*/ 50092 w 563598"/>
              <a:gd name="connsiteY55" fmla="*/ 358346 h 605336"/>
              <a:gd name="connsiteX56" fmla="*/ 23279 w 563598"/>
              <a:gd name="connsiteY56" fmla="*/ 381538 h 605336"/>
              <a:gd name="connsiteX57" fmla="*/ 50 w 563598"/>
              <a:gd name="connsiteY57" fmla="*/ 354910 h 605336"/>
              <a:gd name="connsiteX58" fmla="*/ 14102 w 563598"/>
              <a:gd name="connsiteY58" fmla="*/ 152051 h 605336"/>
              <a:gd name="connsiteX59" fmla="*/ 39768 w 563598"/>
              <a:gd name="connsiteY59" fmla="*/ 128716 h 605336"/>
              <a:gd name="connsiteX60" fmla="*/ 129948 w 563598"/>
              <a:gd name="connsiteY60" fmla="*/ 0 h 605336"/>
              <a:gd name="connsiteX61" fmla="*/ 184425 w 563598"/>
              <a:gd name="connsiteY61" fmla="*/ 54336 h 605336"/>
              <a:gd name="connsiteX62" fmla="*/ 129948 w 563598"/>
              <a:gd name="connsiteY62" fmla="*/ 108672 h 605336"/>
              <a:gd name="connsiteX63" fmla="*/ 75471 w 563598"/>
              <a:gd name="connsiteY63" fmla="*/ 54336 h 605336"/>
              <a:gd name="connsiteX64" fmla="*/ 129948 w 563598"/>
              <a:gd name="connsiteY64" fmla="*/ 0 h 60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63598" h="605336">
                <a:moveTo>
                  <a:pt x="39768" y="128716"/>
                </a:moveTo>
                <a:lnTo>
                  <a:pt x="220149" y="128716"/>
                </a:lnTo>
                <a:cubicBezTo>
                  <a:pt x="233483" y="128429"/>
                  <a:pt x="244811" y="138594"/>
                  <a:pt x="245815" y="152051"/>
                </a:cubicBezTo>
                <a:lnTo>
                  <a:pt x="259867" y="354910"/>
                </a:lnTo>
                <a:cubicBezTo>
                  <a:pt x="259867" y="355482"/>
                  <a:pt x="259867" y="356055"/>
                  <a:pt x="259867" y="356628"/>
                </a:cubicBezTo>
                <a:cubicBezTo>
                  <a:pt x="302882" y="385260"/>
                  <a:pt x="381602" y="429353"/>
                  <a:pt x="435228" y="435796"/>
                </a:cubicBezTo>
                <a:cubicBezTo>
                  <a:pt x="428202" y="429926"/>
                  <a:pt x="424761" y="420334"/>
                  <a:pt x="427485" y="411172"/>
                </a:cubicBezTo>
                <a:cubicBezTo>
                  <a:pt x="429923" y="402726"/>
                  <a:pt x="445839" y="386262"/>
                  <a:pt x="455732" y="376670"/>
                </a:cubicBezTo>
                <a:cubicBezTo>
                  <a:pt x="455876" y="376527"/>
                  <a:pt x="456019" y="376384"/>
                  <a:pt x="456162" y="376241"/>
                </a:cubicBezTo>
                <a:cubicBezTo>
                  <a:pt x="461324" y="360493"/>
                  <a:pt x="476093" y="349040"/>
                  <a:pt x="493730" y="349040"/>
                </a:cubicBezTo>
                <a:cubicBezTo>
                  <a:pt x="515381" y="349040"/>
                  <a:pt x="533018" y="366649"/>
                  <a:pt x="533018" y="388409"/>
                </a:cubicBezTo>
                <a:lnTo>
                  <a:pt x="554669" y="388409"/>
                </a:lnTo>
                <a:cubicBezTo>
                  <a:pt x="556676" y="388409"/>
                  <a:pt x="558684" y="388982"/>
                  <a:pt x="560261" y="390127"/>
                </a:cubicBezTo>
                <a:cubicBezTo>
                  <a:pt x="563272" y="392561"/>
                  <a:pt x="564419" y="396570"/>
                  <a:pt x="562985" y="400006"/>
                </a:cubicBezTo>
                <a:lnTo>
                  <a:pt x="553809" y="424200"/>
                </a:lnTo>
                <a:cubicBezTo>
                  <a:pt x="550511" y="433076"/>
                  <a:pt x="541907" y="438945"/>
                  <a:pt x="532444" y="438945"/>
                </a:cubicBezTo>
                <a:lnTo>
                  <a:pt x="522120" y="438945"/>
                </a:lnTo>
                <a:cubicBezTo>
                  <a:pt x="511940" y="438945"/>
                  <a:pt x="503767" y="447249"/>
                  <a:pt x="503767" y="457413"/>
                </a:cubicBezTo>
                <a:lnTo>
                  <a:pt x="503767" y="492917"/>
                </a:lnTo>
                <a:cubicBezTo>
                  <a:pt x="503767" y="510669"/>
                  <a:pt x="495307" y="527132"/>
                  <a:pt x="481542" y="537583"/>
                </a:cubicBezTo>
                <a:lnTo>
                  <a:pt x="481542" y="581247"/>
                </a:lnTo>
                <a:lnTo>
                  <a:pt x="493586" y="581247"/>
                </a:lnTo>
                <a:cubicBezTo>
                  <a:pt x="500469" y="581247"/>
                  <a:pt x="505918" y="586831"/>
                  <a:pt x="505631" y="593702"/>
                </a:cubicBezTo>
                <a:cubicBezTo>
                  <a:pt x="505487" y="600288"/>
                  <a:pt x="499752" y="605298"/>
                  <a:pt x="493156" y="605298"/>
                </a:cubicBezTo>
                <a:lnTo>
                  <a:pt x="469497" y="605298"/>
                </a:lnTo>
                <a:cubicBezTo>
                  <a:pt x="462902" y="605298"/>
                  <a:pt x="457453" y="600001"/>
                  <a:pt x="457453" y="593273"/>
                </a:cubicBezTo>
                <a:lnTo>
                  <a:pt x="457453" y="550038"/>
                </a:lnTo>
                <a:lnTo>
                  <a:pt x="406264" y="573373"/>
                </a:lnTo>
                <a:cubicBezTo>
                  <a:pt x="405260" y="576093"/>
                  <a:pt x="404113" y="578813"/>
                  <a:pt x="402536" y="581247"/>
                </a:cubicBezTo>
                <a:lnTo>
                  <a:pt x="427485" y="581247"/>
                </a:lnTo>
                <a:cubicBezTo>
                  <a:pt x="434224" y="581247"/>
                  <a:pt x="439673" y="586831"/>
                  <a:pt x="439530" y="593702"/>
                </a:cubicBezTo>
                <a:cubicBezTo>
                  <a:pt x="439243" y="600288"/>
                  <a:pt x="433507" y="605298"/>
                  <a:pt x="426912" y="605298"/>
                </a:cubicBezTo>
                <a:lnTo>
                  <a:pt x="361384" y="605298"/>
                </a:lnTo>
                <a:cubicBezTo>
                  <a:pt x="341453" y="605298"/>
                  <a:pt x="324247" y="592986"/>
                  <a:pt x="317221" y="575521"/>
                </a:cubicBezTo>
                <a:cubicBezTo>
                  <a:pt x="289117" y="564784"/>
                  <a:pt x="285389" y="530425"/>
                  <a:pt x="287683" y="512673"/>
                </a:cubicBezTo>
                <a:cubicBezTo>
                  <a:pt x="288544" y="506088"/>
                  <a:pt x="294423" y="501363"/>
                  <a:pt x="301018" y="502222"/>
                </a:cubicBezTo>
                <a:cubicBezTo>
                  <a:pt x="307614" y="503081"/>
                  <a:pt x="312346" y="509094"/>
                  <a:pt x="311486" y="515680"/>
                </a:cubicBezTo>
                <a:cubicBezTo>
                  <a:pt x="311342" y="516538"/>
                  <a:pt x="309622" y="532000"/>
                  <a:pt x="315500" y="543166"/>
                </a:cubicBezTo>
                <a:cubicBezTo>
                  <a:pt x="320089" y="521263"/>
                  <a:pt x="335001" y="502366"/>
                  <a:pt x="356079" y="492917"/>
                </a:cubicBezTo>
                <a:lnTo>
                  <a:pt x="410566" y="468580"/>
                </a:lnTo>
                <a:cubicBezTo>
                  <a:pt x="416301" y="466003"/>
                  <a:pt x="421606" y="462710"/>
                  <a:pt x="426338" y="458845"/>
                </a:cubicBezTo>
                <a:cubicBezTo>
                  <a:pt x="374862" y="451830"/>
                  <a:pt x="287397" y="403871"/>
                  <a:pt x="247535" y="378102"/>
                </a:cubicBezTo>
                <a:cubicBezTo>
                  <a:pt x="244381" y="380106"/>
                  <a:pt x="240653" y="381251"/>
                  <a:pt x="236495" y="381538"/>
                </a:cubicBezTo>
                <a:cubicBezTo>
                  <a:pt x="222586" y="382540"/>
                  <a:pt x="210828" y="371946"/>
                  <a:pt x="209825" y="358346"/>
                </a:cubicBezTo>
                <a:lnTo>
                  <a:pt x="200791" y="227067"/>
                </a:lnTo>
                <a:lnTo>
                  <a:pt x="200218" y="575378"/>
                </a:lnTo>
                <a:cubicBezTo>
                  <a:pt x="200218" y="592414"/>
                  <a:pt x="186023" y="606157"/>
                  <a:pt x="168816" y="605298"/>
                </a:cubicBezTo>
                <a:cubicBezTo>
                  <a:pt x="152614" y="604582"/>
                  <a:pt x="140139" y="590553"/>
                  <a:pt x="140139" y="574519"/>
                </a:cubicBezTo>
                <a:lnTo>
                  <a:pt x="140139" y="386262"/>
                </a:lnTo>
                <a:cubicBezTo>
                  <a:pt x="140139" y="380822"/>
                  <a:pt x="135694" y="376241"/>
                  <a:pt x="130102" y="376241"/>
                </a:cubicBezTo>
                <a:cubicBezTo>
                  <a:pt x="124653" y="376241"/>
                  <a:pt x="120208" y="380822"/>
                  <a:pt x="120208" y="386262"/>
                </a:cubicBezTo>
                <a:lnTo>
                  <a:pt x="120208" y="575378"/>
                </a:lnTo>
                <a:cubicBezTo>
                  <a:pt x="120208" y="592414"/>
                  <a:pt x="105870" y="606157"/>
                  <a:pt x="88663" y="605298"/>
                </a:cubicBezTo>
                <a:cubicBezTo>
                  <a:pt x="72460" y="604582"/>
                  <a:pt x="59986" y="590553"/>
                  <a:pt x="59986" y="574519"/>
                </a:cubicBezTo>
                <a:lnTo>
                  <a:pt x="59556" y="220768"/>
                </a:lnTo>
                <a:lnTo>
                  <a:pt x="50092" y="358346"/>
                </a:lnTo>
                <a:cubicBezTo>
                  <a:pt x="49088" y="371946"/>
                  <a:pt x="37331" y="382540"/>
                  <a:pt x="23279" y="381538"/>
                </a:cubicBezTo>
                <a:cubicBezTo>
                  <a:pt x="9514" y="380679"/>
                  <a:pt x="-810" y="368653"/>
                  <a:pt x="50" y="354910"/>
                </a:cubicBezTo>
                <a:lnTo>
                  <a:pt x="14102" y="152051"/>
                </a:lnTo>
                <a:cubicBezTo>
                  <a:pt x="14962" y="138594"/>
                  <a:pt x="26433" y="128429"/>
                  <a:pt x="39768" y="128716"/>
                </a:cubicBezTo>
                <a:close/>
                <a:moveTo>
                  <a:pt x="129948" y="0"/>
                </a:moveTo>
                <a:cubicBezTo>
                  <a:pt x="160035" y="0"/>
                  <a:pt x="184425" y="24327"/>
                  <a:pt x="184425" y="54336"/>
                </a:cubicBezTo>
                <a:cubicBezTo>
                  <a:pt x="184425" y="84345"/>
                  <a:pt x="160035" y="108672"/>
                  <a:pt x="129948" y="108672"/>
                </a:cubicBezTo>
                <a:cubicBezTo>
                  <a:pt x="99861" y="108672"/>
                  <a:pt x="75471" y="84345"/>
                  <a:pt x="75471" y="54336"/>
                </a:cubicBezTo>
                <a:cubicBezTo>
                  <a:pt x="75471" y="24327"/>
                  <a:pt x="99861" y="0"/>
                  <a:pt x="129948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6" name="矩形: 圆角 22">
            <a:extLst>
              <a:ext uri="{FF2B5EF4-FFF2-40B4-BE49-F238E27FC236}">
                <a16:creationId xmlns:a16="http://schemas.microsoft.com/office/drawing/2014/main" id="{A899CEEA-8F2E-0A4F-43E5-CE7E89C1CCBD}"/>
              </a:ext>
            </a:extLst>
          </p:cNvPr>
          <p:cNvSpPr/>
          <p:nvPr/>
        </p:nvSpPr>
        <p:spPr>
          <a:xfrm>
            <a:off x="1484456" y="2220112"/>
            <a:ext cx="9223088" cy="3453033"/>
          </a:xfrm>
          <a:prstGeom prst="roundRect">
            <a:avLst>
              <a:gd name="adj" fmla="val 6019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/>
              <a:ea typeface="思源黑体 CN Regular"/>
              <a:cs typeface="+mn-cs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498D8139-82B3-E5A3-4091-4018428A5BFB}"/>
              </a:ext>
            </a:extLst>
          </p:cNvPr>
          <p:cNvSpPr/>
          <p:nvPr/>
        </p:nvSpPr>
        <p:spPr>
          <a:xfrm rot="5400000" flipH="1" flipV="1">
            <a:off x="5913002" y="634715"/>
            <a:ext cx="365997" cy="922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83000">
                <a:srgbClr val="F2F2F2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C079E457-3F30-FAFB-5A08-DBB5FCC4DA30}"/>
              </a:ext>
            </a:extLst>
          </p:cNvPr>
          <p:cNvSpPr/>
          <p:nvPr/>
        </p:nvSpPr>
        <p:spPr>
          <a:xfrm>
            <a:off x="6534530" y="4895425"/>
            <a:ext cx="69762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800" b="1" dirty="0">
                <a:noFill/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</a:rPr>
              <a:t>神成為肉體</a:t>
            </a:r>
            <a:endParaRPr lang="en-US" altLang="zh-TW" sz="800" b="1" dirty="0">
              <a:noFill/>
              <a:effectLst>
                <a:outerShdw blurRad="50800" dist="38100" dir="5400000" algn="t" rotWithShape="0">
                  <a:srgbClr val="002060">
                    <a:alpha val="86000"/>
                  </a:srgbClr>
                </a:outerShdw>
              </a:effectLst>
            </a:endParaRPr>
          </a:p>
          <a:p>
            <a:pPr algn="ctr"/>
            <a:r>
              <a:rPr lang="zh-TW" altLang="en-US" sz="800" b="1" dirty="0">
                <a:noFill/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</a:rPr>
              <a:t>為人生活</a:t>
            </a:r>
            <a:endParaRPr lang="en-US" altLang="zh-TW" sz="800" b="1" dirty="0">
              <a:noFill/>
              <a:effectLst>
                <a:outerShdw blurRad="50800" dist="38100" dir="5400000" algn="t" rotWithShape="0">
                  <a:srgbClr val="002060">
                    <a:alpha val="86000"/>
                  </a:srgbClr>
                </a:outerShdw>
              </a:effectLst>
            </a:endParaRPr>
          </a:p>
          <a:p>
            <a:pPr algn="ctr"/>
            <a:r>
              <a:rPr lang="zh-TW" altLang="en-US" sz="20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</a:rPr>
              <a:t>釘死</a:t>
            </a:r>
            <a:endParaRPr lang="en-US" altLang="zh-TW" sz="2000" b="1" dirty="0">
              <a:gradFill flip="none" rotWithShape="1">
                <a:gsLst>
                  <a:gs pos="0">
                    <a:srgbClr val="00B0F0"/>
                  </a:gs>
                  <a:gs pos="100000">
                    <a:prstClr val="white"/>
                  </a:gs>
                </a:gsLst>
                <a:lin ang="2700000" scaled="1"/>
                <a:tileRect/>
              </a:gradFill>
              <a:effectLst>
                <a:outerShdw blurRad="50800" dist="38100" dir="5400000" algn="t" rotWithShape="0">
                  <a:srgbClr val="002060">
                    <a:alpha val="86000"/>
                  </a:srgbClr>
                </a:outerShdw>
              </a:effectLst>
            </a:endParaRPr>
          </a:p>
          <a:p>
            <a:pPr algn="ctr"/>
            <a:r>
              <a:rPr lang="zh-TW" altLang="en-US" sz="800" b="1" dirty="0">
                <a:noFill/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</a:rPr>
              <a:t>埋葬</a:t>
            </a:r>
            <a:endParaRPr lang="en-US" altLang="zh-TW" sz="800" b="1" dirty="0">
              <a:noFill/>
              <a:effectLst>
                <a:outerShdw blurRad="50800" dist="38100" dir="5400000" algn="t" rotWithShape="0">
                  <a:srgbClr val="002060">
                    <a:alpha val="86000"/>
                  </a:srgbClr>
                </a:outerShdw>
              </a:effectLst>
            </a:endParaRPr>
          </a:p>
          <a:p>
            <a:pPr algn="ctr"/>
            <a:r>
              <a:rPr lang="zh-TW" altLang="en-US" sz="800" b="1" dirty="0">
                <a:noFill/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</a:rPr>
              <a:t>復活升天</a:t>
            </a:r>
          </a:p>
          <a:p>
            <a:pPr algn="ctr"/>
            <a:endParaRPr lang="zh-TW" altLang="en-US" sz="2000" b="1" dirty="0">
              <a:gradFill flip="none" rotWithShape="1">
                <a:gsLst>
                  <a:gs pos="0">
                    <a:srgbClr val="00B0F0"/>
                  </a:gs>
                  <a:gs pos="100000">
                    <a:prstClr val="white"/>
                  </a:gs>
                </a:gsLst>
                <a:lin ang="2700000" scaled="1"/>
                <a:tileRect/>
              </a:gradFill>
              <a:effectLst>
                <a:outerShdw blurRad="50800" dist="38100" dir="5400000" algn="t" rotWithShape="0">
                  <a:srgbClr val="002060">
                    <a:alpha val="86000"/>
                  </a:srgbClr>
                </a:outerShdw>
              </a:effectLst>
            </a:endParaRPr>
          </a:p>
        </p:txBody>
      </p:sp>
      <p:grpSp>
        <p:nvGrpSpPr>
          <p:cNvPr id="63" name="群組 62">
            <a:extLst>
              <a:ext uri="{FF2B5EF4-FFF2-40B4-BE49-F238E27FC236}">
                <a16:creationId xmlns:a16="http://schemas.microsoft.com/office/drawing/2014/main" id="{F83406C2-D05E-AFE5-A540-3CE0B772BA8C}"/>
              </a:ext>
            </a:extLst>
          </p:cNvPr>
          <p:cNvGrpSpPr/>
          <p:nvPr/>
        </p:nvGrpSpPr>
        <p:grpSpPr>
          <a:xfrm>
            <a:off x="1597419" y="2369891"/>
            <a:ext cx="4797035" cy="1082418"/>
            <a:chOff x="3620572" y="-492361"/>
            <a:chExt cx="7620000" cy="1082418"/>
          </a:xfrm>
        </p:grpSpPr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5308E6B0-7E5D-8272-F32D-8704DC332373}"/>
                </a:ext>
              </a:extLst>
            </p:cNvPr>
            <p:cNvSpPr/>
            <p:nvPr/>
          </p:nvSpPr>
          <p:spPr>
            <a:xfrm>
              <a:off x="8169895" y="328447"/>
              <a:ext cx="2310039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11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約翰福音三章十六節</a:t>
              </a:r>
            </a:p>
          </p:txBody>
        </p: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53A014B9-5B1A-107D-CE34-73C8055236AE}"/>
                </a:ext>
              </a:extLst>
            </p:cNvPr>
            <p:cNvSpPr/>
            <p:nvPr/>
          </p:nvSpPr>
          <p:spPr>
            <a:xfrm>
              <a:off x="3620572" y="-492361"/>
              <a:ext cx="7620000" cy="7875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TW" altLang="en-US" sz="16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神愛世人，甚至將祂的獨生子賜給他們，</a:t>
              </a:r>
              <a:endParaRPr lang="en-US" altLang="zh-TW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TW" altLang="en-US" sz="16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叫一切信入祂的，不致滅亡，反得永遠的生命。</a:t>
              </a:r>
            </a:p>
          </p:txBody>
        </p:sp>
      </p:grpSp>
      <p:sp>
        <p:nvSpPr>
          <p:cNvPr id="57" name="等腰三角形 56">
            <a:extLst>
              <a:ext uri="{FF2B5EF4-FFF2-40B4-BE49-F238E27FC236}">
                <a16:creationId xmlns:a16="http://schemas.microsoft.com/office/drawing/2014/main" id="{29F1C278-CBB1-B4A7-A4D1-CD1784AD4848}"/>
              </a:ext>
            </a:extLst>
          </p:cNvPr>
          <p:cNvSpPr/>
          <p:nvPr/>
        </p:nvSpPr>
        <p:spPr>
          <a:xfrm>
            <a:off x="4785649" y="4449170"/>
            <a:ext cx="2019869" cy="614148"/>
          </a:xfrm>
          <a:prstGeom prst="triangle">
            <a:avLst/>
          </a:prstGeom>
          <a:solidFill>
            <a:srgbClr val="3B6A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等腰三角形 57">
            <a:extLst>
              <a:ext uri="{FF2B5EF4-FFF2-40B4-BE49-F238E27FC236}">
                <a16:creationId xmlns:a16="http://schemas.microsoft.com/office/drawing/2014/main" id="{3059FC6A-671F-E77D-308D-411B0E88D5B5}"/>
              </a:ext>
            </a:extLst>
          </p:cNvPr>
          <p:cNvSpPr/>
          <p:nvPr/>
        </p:nvSpPr>
        <p:spPr>
          <a:xfrm>
            <a:off x="5166284" y="4371896"/>
            <a:ext cx="2274020" cy="691422"/>
          </a:xfrm>
          <a:prstGeom prst="triangle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9" name="群組 58">
            <a:extLst>
              <a:ext uri="{FF2B5EF4-FFF2-40B4-BE49-F238E27FC236}">
                <a16:creationId xmlns:a16="http://schemas.microsoft.com/office/drawing/2014/main" id="{7AC14DFA-AAFE-3DED-0EF4-9D997F1121B6}"/>
              </a:ext>
            </a:extLst>
          </p:cNvPr>
          <p:cNvGrpSpPr/>
          <p:nvPr/>
        </p:nvGrpSpPr>
        <p:grpSpPr>
          <a:xfrm>
            <a:off x="5475027" y="3138985"/>
            <a:ext cx="2812861" cy="1924333"/>
            <a:chOff x="5475027" y="3138985"/>
            <a:chExt cx="2812861" cy="1924333"/>
          </a:xfrm>
          <a:solidFill>
            <a:schemeClr val="accent1">
              <a:lumMod val="75000"/>
            </a:schemeClr>
          </a:solidFill>
        </p:grpSpPr>
        <p:sp>
          <p:nvSpPr>
            <p:cNvPr id="60" name="等腰三角形 59">
              <a:extLst>
                <a:ext uri="{FF2B5EF4-FFF2-40B4-BE49-F238E27FC236}">
                  <a16:creationId xmlns:a16="http://schemas.microsoft.com/office/drawing/2014/main" id="{52DBB267-6490-D22E-524F-6F1302FA8EE2}"/>
                </a:ext>
              </a:extLst>
            </p:cNvPr>
            <p:cNvSpPr/>
            <p:nvPr/>
          </p:nvSpPr>
          <p:spPr>
            <a:xfrm>
              <a:off x="5475027" y="4208058"/>
              <a:ext cx="2812861" cy="855260"/>
            </a:xfrm>
            <a:prstGeom prst="triangle">
              <a:avLst/>
            </a:prstGeom>
            <a:solidFill>
              <a:srgbClr val="2645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61" name="直線接點 60">
              <a:extLst>
                <a:ext uri="{FF2B5EF4-FFF2-40B4-BE49-F238E27FC236}">
                  <a16:creationId xmlns:a16="http://schemas.microsoft.com/office/drawing/2014/main" id="{FE10CBBB-7F70-4BC4-0611-2E9243897CC0}"/>
                </a:ext>
              </a:extLst>
            </p:cNvPr>
            <p:cNvCxnSpPr>
              <a:cxnSpLocks/>
              <a:endCxn id="60" idx="0"/>
            </p:cNvCxnSpPr>
            <p:nvPr/>
          </p:nvCxnSpPr>
          <p:spPr>
            <a:xfrm>
              <a:off x="6881457" y="3138985"/>
              <a:ext cx="1" cy="1069073"/>
            </a:xfrm>
            <a:prstGeom prst="line">
              <a:avLst/>
            </a:prstGeom>
            <a:grpFill/>
            <a:ln w="38100">
              <a:solidFill>
                <a:srgbClr val="2F55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接點 61">
              <a:extLst>
                <a:ext uri="{FF2B5EF4-FFF2-40B4-BE49-F238E27FC236}">
                  <a16:creationId xmlns:a16="http://schemas.microsoft.com/office/drawing/2014/main" id="{C5A75EE0-8913-EE16-8382-1A3029BF69D0}"/>
                </a:ext>
              </a:extLst>
            </p:cNvPr>
            <p:cNvCxnSpPr>
              <a:cxnSpLocks/>
            </p:cNvCxnSpPr>
            <p:nvPr/>
          </p:nvCxnSpPr>
          <p:spPr>
            <a:xfrm>
              <a:off x="6491891" y="3427965"/>
              <a:ext cx="779131" cy="0"/>
            </a:xfrm>
            <a:prstGeom prst="line">
              <a:avLst/>
            </a:prstGeom>
            <a:grpFill/>
            <a:ln w="38100">
              <a:solidFill>
                <a:srgbClr val="2F55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橢圓 37">
            <a:extLst>
              <a:ext uri="{FF2B5EF4-FFF2-40B4-BE49-F238E27FC236}">
                <a16:creationId xmlns:a16="http://schemas.microsoft.com/office/drawing/2014/main" id="{3ABD0198-FA8D-401A-1E2C-782FB0E4460A}"/>
              </a:ext>
            </a:extLst>
          </p:cNvPr>
          <p:cNvSpPr/>
          <p:nvPr/>
        </p:nvSpPr>
        <p:spPr>
          <a:xfrm rot="10800000">
            <a:off x="6459992" y="2975147"/>
            <a:ext cx="855260" cy="855260"/>
          </a:xfrm>
          <a:prstGeom prst="ellipse">
            <a:avLst/>
          </a:prstGeom>
          <a:gradFill flip="none" rotWithShape="1">
            <a:gsLst>
              <a:gs pos="85000">
                <a:schemeClr val="accent4">
                  <a:lumMod val="5000"/>
                  <a:lumOff val="95000"/>
                </a:schemeClr>
              </a:gs>
              <a:gs pos="68000">
                <a:srgbClr val="FF0000"/>
              </a:gs>
            </a:gsLst>
            <a:lin ang="5400000" scaled="1"/>
            <a:tileRect/>
          </a:gradFill>
          <a:ln w="635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5000">
                  <a:srgbClr val="FF0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F17C5E23-DF34-2AE4-8746-3FE0A563FCCF}"/>
              </a:ext>
            </a:extLst>
          </p:cNvPr>
          <p:cNvSpPr txBox="1"/>
          <p:nvPr/>
        </p:nvSpPr>
        <p:spPr>
          <a:xfrm>
            <a:off x="6521176" y="3218111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GOD</a:t>
            </a:r>
            <a:endParaRPr lang="zh-TW" alt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99548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>
            <a:extLst>
              <a:ext uri="{FF2B5EF4-FFF2-40B4-BE49-F238E27FC236}">
                <a16:creationId xmlns:a16="http://schemas.microsoft.com/office/drawing/2014/main" id="{334C8793-E744-E70D-7940-02A45DB4F6A6}"/>
              </a:ext>
            </a:extLst>
          </p:cNvPr>
          <p:cNvGrpSpPr/>
          <p:nvPr/>
        </p:nvGrpSpPr>
        <p:grpSpPr>
          <a:xfrm>
            <a:off x="342900" y="3255037"/>
            <a:ext cx="3747749" cy="1370303"/>
            <a:chOff x="342900" y="3255037"/>
            <a:chExt cx="3747749" cy="1370303"/>
          </a:xfrm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E7942E4A-C0E4-47B6-A168-C9DA820B0005}"/>
                </a:ext>
              </a:extLst>
            </p:cNvPr>
            <p:cNvSpPr/>
            <p:nvPr/>
          </p:nvSpPr>
          <p:spPr>
            <a:xfrm>
              <a:off x="342900" y="3255037"/>
              <a:ext cx="3747749" cy="1370303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Helvetica"/>
                <a:ea typeface="思源黑体 CN Regular"/>
                <a:cs typeface="+mn-cs"/>
              </a:endParaRPr>
            </a:p>
          </p:txBody>
        </p:sp>
        <p:grpSp>
          <p:nvGrpSpPr>
            <p:cNvPr id="64" name="组合 63">
              <a:extLst>
                <a:ext uri="{FF2B5EF4-FFF2-40B4-BE49-F238E27FC236}">
                  <a16:creationId xmlns:a16="http://schemas.microsoft.com/office/drawing/2014/main" id="{FC31E56C-B88E-42E0-94B0-CFB12AABC445}"/>
                </a:ext>
              </a:extLst>
            </p:cNvPr>
            <p:cNvGrpSpPr/>
            <p:nvPr/>
          </p:nvGrpSpPr>
          <p:grpSpPr>
            <a:xfrm>
              <a:off x="653155" y="3445476"/>
              <a:ext cx="3270352" cy="1135555"/>
              <a:chOff x="653155" y="3459479"/>
              <a:chExt cx="3270352" cy="1135555"/>
            </a:xfrm>
          </p:grpSpPr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651AB36A-013F-4D59-AF3E-93E1907331B9}"/>
                  </a:ext>
                </a:extLst>
              </p:cNvPr>
              <p:cNvSpPr txBox="1"/>
              <p:nvPr/>
            </p:nvSpPr>
            <p:spPr>
              <a:xfrm>
                <a:off x="653155" y="3858229"/>
                <a:ext cx="3270352" cy="7368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且要在那些蒙憐憫、早豫備得榮耀的器皿上，彰顯祂榮耀的豐富；這器皿就是我們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… 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羅九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23~24</a:t>
                </a:r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545D3D5E-D95F-4690-A4AD-7A0584B06A1F}"/>
                  </a:ext>
                </a:extLst>
              </p:cNvPr>
              <p:cNvSpPr txBox="1"/>
              <p:nvPr/>
            </p:nvSpPr>
            <p:spPr>
              <a:xfrm>
                <a:off x="653156" y="3459479"/>
                <a:ext cx="2031325" cy="36093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早豫備得榮耀的器皿</a:t>
                </a: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Helvetica85-Heavy"/>
                  <a:ea typeface="思源黑体 CN Bold"/>
                  <a:cs typeface="+mn-cs"/>
                </a:endParaRPr>
              </a:p>
            </p:txBody>
          </p:sp>
        </p:grp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7F6899FE-290E-3A4C-58F2-9E020E202803}"/>
              </a:ext>
            </a:extLst>
          </p:cNvPr>
          <p:cNvGrpSpPr/>
          <p:nvPr/>
        </p:nvGrpSpPr>
        <p:grpSpPr>
          <a:xfrm>
            <a:off x="8101351" y="3255037"/>
            <a:ext cx="3747749" cy="1370303"/>
            <a:chOff x="8101351" y="3255037"/>
            <a:chExt cx="3747749" cy="1370303"/>
          </a:xfrm>
        </p:grpSpPr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BB5E6ADB-DFC3-4316-A94B-AB28344197FB}"/>
                </a:ext>
              </a:extLst>
            </p:cNvPr>
            <p:cNvSpPr/>
            <p:nvPr/>
          </p:nvSpPr>
          <p:spPr>
            <a:xfrm>
              <a:off x="8101351" y="3255037"/>
              <a:ext cx="3747749" cy="1370303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ea typeface="思源黑体 CN Regular"/>
              </a:endParaRPr>
            </a:p>
          </p:txBody>
        </p:sp>
        <p:grpSp>
          <p:nvGrpSpPr>
            <p:cNvPr id="69" name="组合 68">
              <a:extLst>
                <a:ext uri="{FF2B5EF4-FFF2-40B4-BE49-F238E27FC236}">
                  <a16:creationId xmlns:a16="http://schemas.microsoft.com/office/drawing/2014/main" id="{A16BCEAB-4098-4D50-BD06-0F9DC05DD192}"/>
                </a:ext>
              </a:extLst>
            </p:cNvPr>
            <p:cNvGrpSpPr/>
            <p:nvPr/>
          </p:nvGrpSpPr>
          <p:grpSpPr>
            <a:xfrm>
              <a:off x="8268493" y="3445476"/>
              <a:ext cx="3270352" cy="1135555"/>
              <a:chOff x="653155" y="3459479"/>
              <a:chExt cx="3270352" cy="1135555"/>
            </a:xfrm>
          </p:grpSpPr>
          <p:sp>
            <p:nvSpPr>
              <p:cNvPr id="70" name="文本框 69">
                <a:extLst>
                  <a:ext uri="{FF2B5EF4-FFF2-40B4-BE49-F238E27FC236}">
                    <a16:creationId xmlns:a16="http://schemas.microsoft.com/office/drawing/2014/main" id="{8C54AD76-FE95-43A7-826C-E6E054DC3CF7}"/>
                  </a:ext>
                </a:extLst>
              </p:cNvPr>
              <p:cNvSpPr txBox="1"/>
              <p:nvPr/>
            </p:nvSpPr>
            <p:spPr>
              <a:xfrm>
                <a:off x="653155" y="3858229"/>
                <a:ext cx="3270352" cy="7368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體－食、衣、住、行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魂－知識、娛樂、成就</a:t>
                </a:r>
                <a:endParaRPr kumimoji="0" lang="en-US" altLang="zh-TW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Helvetica"/>
                  <a:ea typeface="思源黑体 CN Regular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"/>
                    <a:ea typeface="思源黑体 CN Regular"/>
                  </a:rPr>
                  <a:t>靈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－人工智慧不能滿足</a:t>
                </a:r>
              </a:p>
            </p:txBody>
          </p:sp>
          <p:sp>
            <p:nvSpPr>
              <p:cNvPr id="71" name="文本框 70">
                <a:extLst>
                  <a:ext uri="{FF2B5EF4-FFF2-40B4-BE49-F238E27FC236}">
                    <a16:creationId xmlns:a16="http://schemas.microsoft.com/office/drawing/2014/main" id="{2EEF3120-D6F0-4767-BD43-4C5A1F8609E4}"/>
                  </a:ext>
                </a:extLst>
              </p:cNvPr>
              <p:cNvSpPr txBox="1"/>
              <p:nvPr/>
            </p:nvSpPr>
            <p:spPr>
              <a:xfrm>
                <a:off x="653156" y="3459479"/>
                <a:ext cx="2031325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人工智慧不能滿足靈</a:t>
                </a: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Helvetica85-Heavy"/>
                  <a:ea typeface="思源黑体 CN Bold"/>
                  <a:cs typeface="+mn-cs"/>
                </a:endParaRPr>
              </a:p>
            </p:txBody>
          </p:sp>
        </p:grp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D2780C33-24C8-F83F-0A74-CA4299CDC6FC}"/>
              </a:ext>
            </a:extLst>
          </p:cNvPr>
          <p:cNvGrpSpPr/>
          <p:nvPr/>
        </p:nvGrpSpPr>
        <p:grpSpPr>
          <a:xfrm>
            <a:off x="6183651" y="1296884"/>
            <a:ext cx="5665449" cy="1795244"/>
            <a:chOff x="6183651" y="1296884"/>
            <a:chExt cx="5665449" cy="1795244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0EF5CA96-AA6E-46D3-B072-F099D28B4A44}"/>
                </a:ext>
              </a:extLst>
            </p:cNvPr>
            <p:cNvSpPr/>
            <p:nvPr/>
          </p:nvSpPr>
          <p:spPr>
            <a:xfrm>
              <a:off x="6183651" y="1296884"/>
              <a:ext cx="5665449" cy="1795244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Helvetica"/>
                <a:ea typeface="思源黑体 CN Regular"/>
                <a:cs typeface="+mn-cs"/>
              </a:endParaRPr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D515F379-0570-43A4-91C7-363CA509DCAD}"/>
                </a:ext>
              </a:extLst>
            </p:cNvPr>
            <p:cNvGrpSpPr/>
            <p:nvPr/>
          </p:nvGrpSpPr>
          <p:grpSpPr>
            <a:xfrm>
              <a:off x="6493906" y="1603814"/>
              <a:ext cx="5044938" cy="1139850"/>
              <a:chOff x="653155" y="1603814"/>
              <a:chExt cx="5044938" cy="1139850"/>
            </a:xfrm>
          </p:grpSpPr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DCD2B463-AE85-4C7C-BD03-1EA43FD54005}"/>
                  </a:ext>
                </a:extLst>
              </p:cNvPr>
              <p:cNvSpPr txBox="1"/>
              <p:nvPr/>
            </p:nvSpPr>
            <p:spPr>
              <a:xfrm>
                <a:off x="653155" y="2002564"/>
                <a:ext cx="5044938" cy="741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神說，我們要按著我們的形像，照著我們的樣式造人，使他們管理海裏的魚、空中的鳥、地上的牲畜、和全地、並地上所爬的一切爬物。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創一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26</a:t>
                </a:r>
              </a:p>
            </p:txBody>
          </p:sp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B160EF3E-10CE-41CA-938A-7F6F31778F8A}"/>
                  </a:ext>
                </a:extLst>
              </p:cNvPr>
              <p:cNvSpPr txBox="1"/>
              <p:nvPr/>
            </p:nvSpPr>
            <p:spPr>
              <a:xfrm>
                <a:off x="653156" y="1603814"/>
                <a:ext cx="2031325" cy="36093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按著神的形像和樣式</a:t>
                </a: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Helvetica85-Heavy"/>
                  <a:ea typeface="思源黑体 CN Bold"/>
                  <a:cs typeface="+mn-cs"/>
                </a:endParaRPr>
              </a:p>
            </p:txBody>
          </p:sp>
        </p:grp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D4CFA739-6CFD-9803-B3EA-17952BB83162}"/>
              </a:ext>
            </a:extLst>
          </p:cNvPr>
          <p:cNvGrpSpPr/>
          <p:nvPr/>
        </p:nvGrpSpPr>
        <p:grpSpPr>
          <a:xfrm>
            <a:off x="342900" y="1296884"/>
            <a:ext cx="5665449" cy="1795244"/>
            <a:chOff x="342900" y="1296884"/>
            <a:chExt cx="5665449" cy="1795244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85233EF1-2FCC-459C-99E2-9DACF6553E90}"/>
                </a:ext>
              </a:extLst>
            </p:cNvPr>
            <p:cNvSpPr/>
            <p:nvPr/>
          </p:nvSpPr>
          <p:spPr>
            <a:xfrm>
              <a:off x="342900" y="1296884"/>
              <a:ext cx="5665449" cy="1795244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ea typeface="思源黑体 CN Regular"/>
              </a:endParaRPr>
            </a:p>
          </p:txBody>
        </p: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13AE7078-CB95-4536-8446-8E5EF47CF48A}"/>
                </a:ext>
              </a:extLst>
            </p:cNvPr>
            <p:cNvGrpSpPr/>
            <p:nvPr/>
          </p:nvGrpSpPr>
          <p:grpSpPr>
            <a:xfrm>
              <a:off x="653155" y="1603814"/>
              <a:ext cx="5044938" cy="1139850"/>
              <a:chOff x="6493906" y="1603814"/>
              <a:chExt cx="5044938" cy="1139850"/>
            </a:xfrm>
          </p:grpSpPr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0A84413A-FF3C-4293-A12F-440D6B5DC00F}"/>
                  </a:ext>
                </a:extLst>
              </p:cNvPr>
              <p:cNvSpPr txBox="1"/>
              <p:nvPr/>
            </p:nvSpPr>
            <p:spPr>
              <a:xfrm>
                <a:off x="6493906" y="2002564"/>
                <a:ext cx="5044938" cy="741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耶和華神在東方的伊甸栽植了一個園子，把所塑造的人安放在那裏。耶和華神使各樣的樹從地裏長出來，可以悅人的眼目，也好作食物；園子當中有生命樹，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…』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創二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8~9</a:t>
                </a:r>
              </a:p>
            </p:txBody>
          </p:sp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8C325545-31F2-460F-B812-716779A3E52B}"/>
                  </a:ext>
                </a:extLst>
              </p:cNvPr>
              <p:cNvSpPr txBox="1"/>
              <p:nvPr/>
            </p:nvSpPr>
            <p:spPr>
              <a:xfrm>
                <a:off x="6493907" y="1603814"/>
                <a:ext cx="2236510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被造的目的為著盛裝神</a:t>
                </a:r>
              </a:p>
            </p:txBody>
          </p:sp>
        </p:grp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7FD0939C-8F70-C71D-8667-B605EBC3B0F7}"/>
              </a:ext>
            </a:extLst>
          </p:cNvPr>
          <p:cNvGrpSpPr/>
          <p:nvPr/>
        </p:nvGrpSpPr>
        <p:grpSpPr>
          <a:xfrm>
            <a:off x="342900" y="4788249"/>
            <a:ext cx="5665449" cy="1795244"/>
            <a:chOff x="342900" y="4788249"/>
            <a:chExt cx="5665449" cy="1795244"/>
          </a:xfrm>
        </p:grpSpPr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1EDF78C3-0F91-4530-8B7F-1EE17132DFDE}"/>
                </a:ext>
              </a:extLst>
            </p:cNvPr>
            <p:cNvSpPr/>
            <p:nvPr/>
          </p:nvSpPr>
          <p:spPr>
            <a:xfrm>
              <a:off x="342900" y="4788249"/>
              <a:ext cx="5665449" cy="1795244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ea typeface="思源黑体 CN Regular"/>
              </a:endParaRPr>
            </a:p>
          </p:txBody>
        </p: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45E7D02C-4211-4AB9-BF2E-7E6054027908}"/>
                </a:ext>
              </a:extLst>
            </p:cNvPr>
            <p:cNvGrpSpPr/>
            <p:nvPr/>
          </p:nvGrpSpPr>
          <p:grpSpPr>
            <a:xfrm>
              <a:off x="653155" y="5115946"/>
              <a:ext cx="5044938" cy="1361449"/>
              <a:chOff x="6493906" y="1603814"/>
              <a:chExt cx="5044938" cy="1361449"/>
            </a:xfrm>
          </p:grpSpPr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1BF2F2B8-04AD-45B1-BD96-90362BC0B4FC}"/>
                  </a:ext>
                </a:extLst>
              </p:cNvPr>
              <p:cNvSpPr txBox="1"/>
              <p:nvPr/>
            </p:nvSpPr>
            <p:spPr>
              <a:xfrm>
                <a:off x="6493906" y="2002564"/>
                <a:ext cx="5044938" cy="9626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耶和華神用地上的塵土塑造人，將生命之氣吹在他鼻孔裏，人就成了活的魂。 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創二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7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且願和平的神，親自全然聖別你們，又願你們的靈、與魂、與身子得蒙保守，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…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。 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帖前五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23</a:t>
                </a:r>
              </a:p>
            </p:txBody>
          </p:sp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A29D9436-1EC7-444E-A4F9-A54DC4B97129}"/>
                  </a:ext>
                </a:extLst>
              </p:cNvPr>
              <p:cNvSpPr txBox="1"/>
              <p:nvPr/>
            </p:nvSpPr>
            <p:spPr>
              <a:xfrm>
                <a:off x="6493907" y="1603814"/>
                <a:ext cx="1005403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人是器皿</a:t>
                </a:r>
              </a:p>
            </p:txBody>
          </p:sp>
        </p:grp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4E37EAC6-DB97-2217-8639-77F26E097FC6}"/>
              </a:ext>
            </a:extLst>
          </p:cNvPr>
          <p:cNvGrpSpPr/>
          <p:nvPr/>
        </p:nvGrpSpPr>
        <p:grpSpPr>
          <a:xfrm>
            <a:off x="6183651" y="4788249"/>
            <a:ext cx="5665449" cy="1795244"/>
            <a:chOff x="6183651" y="4788249"/>
            <a:chExt cx="5665449" cy="1795244"/>
          </a:xfrm>
        </p:grpSpPr>
        <p:sp>
          <p:nvSpPr>
            <p:cNvPr id="41" name="矩形: 圆角 40">
              <a:extLst>
                <a:ext uri="{FF2B5EF4-FFF2-40B4-BE49-F238E27FC236}">
                  <a16:creationId xmlns:a16="http://schemas.microsoft.com/office/drawing/2014/main" id="{7192602C-C4D4-4A85-8002-E08A9C17AE0F}"/>
                </a:ext>
              </a:extLst>
            </p:cNvPr>
            <p:cNvSpPr/>
            <p:nvPr/>
          </p:nvSpPr>
          <p:spPr>
            <a:xfrm>
              <a:off x="6183651" y="4788249"/>
              <a:ext cx="5665449" cy="1795244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ea typeface="思源黑体 CN Regular"/>
              </a:endParaRPr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A648883D-FF8C-40F6-918A-886C7B776F95}"/>
                </a:ext>
              </a:extLst>
            </p:cNvPr>
            <p:cNvGrpSpPr/>
            <p:nvPr/>
          </p:nvGrpSpPr>
          <p:grpSpPr>
            <a:xfrm>
              <a:off x="6493906" y="5115946"/>
              <a:ext cx="5044938" cy="1139850"/>
              <a:chOff x="6493906" y="1603814"/>
              <a:chExt cx="5044938" cy="1139850"/>
            </a:xfrm>
          </p:grpSpPr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AE7DE9FA-B492-44A9-984F-9F72A4DB9B60}"/>
                  </a:ext>
                </a:extLst>
              </p:cNvPr>
              <p:cNvSpPr txBox="1"/>
              <p:nvPr/>
            </p:nvSpPr>
            <p:spPr>
              <a:xfrm>
                <a:off x="6493906" y="2002564"/>
                <a:ext cx="5044938" cy="741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鋪張諸天、建立地基、造人裏面之靈的耶和華說， 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亞十二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1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神造萬物，各按其時成為美好，又將永遠安置在世人心裏。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…』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傳三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11</a:t>
                </a:r>
              </a:p>
            </p:txBody>
          </p:sp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6CA172EE-81F5-4D21-97F1-31FBF5C9325C}"/>
                  </a:ext>
                </a:extLst>
              </p:cNvPr>
              <p:cNvSpPr txBox="1"/>
              <p:nvPr/>
            </p:nvSpPr>
            <p:spPr>
              <a:xfrm>
                <a:off x="6493907" y="1603814"/>
                <a:ext cx="800219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人有靈</a:t>
                </a:r>
              </a:p>
            </p:txBody>
          </p:sp>
        </p:grp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A074A26F-B49A-9A28-0E39-562DC9B5EF22}"/>
              </a:ext>
            </a:extLst>
          </p:cNvPr>
          <p:cNvGrpSpPr/>
          <p:nvPr/>
        </p:nvGrpSpPr>
        <p:grpSpPr>
          <a:xfrm>
            <a:off x="4265951" y="3255037"/>
            <a:ext cx="3660098" cy="1370303"/>
            <a:chOff x="4265951" y="3255037"/>
            <a:chExt cx="3660098" cy="1370303"/>
          </a:xfrm>
        </p:grpSpPr>
        <p:sp>
          <p:nvSpPr>
            <p:cNvPr id="23" name="矩形: 圆角 22">
              <a:extLst>
                <a:ext uri="{FF2B5EF4-FFF2-40B4-BE49-F238E27FC236}">
                  <a16:creationId xmlns:a16="http://schemas.microsoft.com/office/drawing/2014/main" id="{877F0999-BBB0-450F-A159-9F8B78278431}"/>
                </a:ext>
              </a:extLst>
            </p:cNvPr>
            <p:cNvSpPr/>
            <p:nvPr/>
          </p:nvSpPr>
          <p:spPr>
            <a:xfrm>
              <a:off x="4265951" y="3255037"/>
              <a:ext cx="3660098" cy="1370303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Helvetica"/>
                <a:ea typeface="思源黑体 CN Regular"/>
                <a:cs typeface="+mn-cs"/>
              </a:endParaRPr>
            </a:p>
          </p:txBody>
        </p:sp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6E3A9A40-F974-4DE5-AB50-5C52A8FD32A1}"/>
                </a:ext>
              </a:extLst>
            </p:cNvPr>
            <p:cNvGrpSpPr/>
            <p:nvPr/>
          </p:nvGrpSpPr>
          <p:grpSpPr>
            <a:xfrm>
              <a:off x="4460824" y="3445476"/>
              <a:ext cx="3270352" cy="1139850"/>
              <a:chOff x="653155" y="3459479"/>
              <a:chExt cx="3270352" cy="1139850"/>
            </a:xfrm>
          </p:grpSpPr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33876800-3185-430C-AC04-FAB9AF5190C6}"/>
                  </a:ext>
                </a:extLst>
              </p:cNvPr>
              <p:cNvSpPr txBox="1"/>
              <p:nvPr/>
            </p:nvSpPr>
            <p:spPr>
              <a:xfrm>
                <a:off x="653155" y="3858229"/>
                <a:ext cx="3270352" cy="741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我觀看你指頭所造的天，並你所陳設的月亮星宿，便說，人算甚麼，你竟顧念他？世人算甚麼，你竟眷顧他？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詩篇八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3~4</a:t>
                </a:r>
              </a:p>
            </p:txBody>
          </p:sp>
          <p:sp>
            <p:nvSpPr>
              <p:cNvPr id="68" name="文本框 67">
                <a:extLst>
                  <a:ext uri="{FF2B5EF4-FFF2-40B4-BE49-F238E27FC236}">
                    <a16:creationId xmlns:a16="http://schemas.microsoft.com/office/drawing/2014/main" id="{CCC88BCA-317E-4F9E-B259-D05A982234B2}"/>
                  </a:ext>
                </a:extLst>
              </p:cNvPr>
              <p:cNvSpPr txBox="1"/>
              <p:nvPr/>
            </p:nvSpPr>
            <p:spPr>
              <a:xfrm>
                <a:off x="653156" y="3459479"/>
                <a:ext cx="389850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人</a:t>
                </a:r>
              </a:p>
            </p:txBody>
          </p:sp>
        </p:grpSp>
      </p:grpSp>
      <p:sp>
        <p:nvSpPr>
          <p:cNvPr id="14" name="文本框 1">
            <a:extLst>
              <a:ext uri="{FF2B5EF4-FFF2-40B4-BE49-F238E27FC236}">
                <a16:creationId xmlns:a16="http://schemas.microsoft.com/office/drawing/2014/main" id="{48792827-7467-5A46-B680-B10306A43585}"/>
              </a:ext>
            </a:extLst>
          </p:cNvPr>
          <p:cNvSpPr txBox="1"/>
          <p:nvPr/>
        </p:nvSpPr>
        <p:spPr>
          <a:xfrm>
            <a:off x="4157008" y="367316"/>
            <a:ext cx="3877986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85-Heavy"/>
                <a:ea typeface="思源黑体 CN Bold"/>
                <a:cs typeface="+mn-cs"/>
              </a:rPr>
              <a:t>神創造的奧秘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85-Heavy"/>
              <a:ea typeface="思源黑体 CN Bold"/>
              <a:cs typeface="+mn-cs"/>
            </a:endParaRPr>
          </a:p>
        </p:txBody>
      </p:sp>
      <p:sp>
        <p:nvSpPr>
          <p:cNvPr id="2" name="night-protrait_98071">
            <a:extLst>
              <a:ext uri="{FF2B5EF4-FFF2-40B4-BE49-F238E27FC236}">
                <a16:creationId xmlns:a16="http://schemas.microsoft.com/office/drawing/2014/main" id="{311B75A6-56F9-B280-DA1E-8A80D63288BD}"/>
              </a:ext>
            </a:extLst>
          </p:cNvPr>
          <p:cNvSpPr/>
          <p:nvPr/>
        </p:nvSpPr>
        <p:spPr>
          <a:xfrm flipH="1">
            <a:off x="6806132" y="3402954"/>
            <a:ext cx="975987" cy="1131591"/>
          </a:xfrm>
          <a:custGeom>
            <a:avLst/>
            <a:gdLst>
              <a:gd name="connsiteX0" fmla="*/ 74057 w 540823"/>
              <a:gd name="connsiteY0" fmla="*/ 331813 h 604125"/>
              <a:gd name="connsiteX1" fmla="*/ 162865 w 540823"/>
              <a:gd name="connsiteY1" fmla="*/ 366792 h 604125"/>
              <a:gd name="connsiteX2" fmla="*/ 251673 w 540823"/>
              <a:gd name="connsiteY2" fmla="*/ 331813 h 604125"/>
              <a:gd name="connsiteX3" fmla="*/ 325730 w 540823"/>
              <a:gd name="connsiteY3" fmla="*/ 468046 h 604125"/>
              <a:gd name="connsiteX4" fmla="*/ 325730 w 540823"/>
              <a:gd name="connsiteY4" fmla="*/ 574056 h 604125"/>
              <a:gd name="connsiteX5" fmla="*/ 295615 w 540823"/>
              <a:gd name="connsiteY5" fmla="*/ 604125 h 604125"/>
              <a:gd name="connsiteX6" fmla="*/ 30115 w 540823"/>
              <a:gd name="connsiteY6" fmla="*/ 604125 h 604125"/>
              <a:gd name="connsiteX7" fmla="*/ 0 w 540823"/>
              <a:gd name="connsiteY7" fmla="*/ 574056 h 604125"/>
              <a:gd name="connsiteX8" fmla="*/ 0 w 540823"/>
              <a:gd name="connsiteY8" fmla="*/ 468046 h 604125"/>
              <a:gd name="connsiteX9" fmla="*/ 74057 w 540823"/>
              <a:gd name="connsiteY9" fmla="*/ 331813 h 604125"/>
              <a:gd name="connsiteX10" fmla="*/ 162865 w 540823"/>
              <a:gd name="connsiteY10" fmla="*/ 137688 h 604125"/>
              <a:gd name="connsiteX11" fmla="*/ 262292 w 540823"/>
              <a:gd name="connsiteY11" fmla="*/ 236903 h 604125"/>
              <a:gd name="connsiteX12" fmla="*/ 162865 w 540823"/>
              <a:gd name="connsiteY12" fmla="*/ 336118 h 604125"/>
              <a:gd name="connsiteX13" fmla="*/ 63438 w 540823"/>
              <a:gd name="connsiteY13" fmla="*/ 236903 h 604125"/>
              <a:gd name="connsiteX14" fmla="*/ 162865 w 540823"/>
              <a:gd name="connsiteY14" fmla="*/ 137688 h 604125"/>
              <a:gd name="connsiteX15" fmla="*/ 409924 w 540823"/>
              <a:gd name="connsiteY15" fmla="*/ 395 h 604125"/>
              <a:gd name="connsiteX16" fmla="*/ 422675 w 540823"/>
              <a:gd name="connsiteY16" fmla="*/ 4691 h 604125"/>
              <a:gd name="connsiteX17" fmla="*/ 423750 w 540823"/>
              <a:gd name="connsiteY17" fmla="*/ 18193 h 604125"/>
              <a:gd name="connsiteX18" fmla="*/ 411307 w 540823"/>
              <a:gd name="connsiteY18" fmla="*/ 130656 h 604125"/>
              <a:gd name="connsiteX19" fmla="*/ 530209 w 540823"/>
              <a:gd name="connsiteY19" fmla="*/ 232532 h 604125"/>
              <a:gd name="connsiteX20" fmla="*/ 540348 w 540823"/>
              <a:gd name="connsiteY20" fmla="*/ 241431 h 604125"/>
              <a:gd name="connsiteX21" fmla="*/ 536047 w 540823"/>
              <a:gd name="connsiteY21" fmla="*/ 254319 h 604125"/>
              <a:gd name="connsiteX22" fmla="*/ 446332 w 540823"/>
              <a:gd name="connsiteY22" fmla="*/ 285311 h 604125"/>
              <a:gd name="connsiteX23" fmla="*/ 301314 w 540823"/>
              <a:gd name="connsiteY23" fmla="*/ 140475 h 604125"/>
              <a:gd name="connsiteX24" fmla="*/ 409924 w 540823"/>
              <a:gd name="connsiteY24" fmla="*/ 395 h 60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40823" h="604125">
                <a:moveTo>
                  <a:pt x="74057" y="331813"/>
                </a:moveTo>
                <a:cubicBezTo>
                  <a:pt x="97412" y="353445"/>
                  <a:pt x="128602" y="366792"/>
                  <a:pt x="162865" y="366792"/>
                </a:cubicBezTo>
                <a:cubicBezTo>
                  <a:pt x="197128" y="366792"/>
                  <a:pt x="228318" y="353445"/>
                  <a:pt x="251673" y="331813"/>
                </a:cubicBezTo>
                <a:cubicBezTo>
                  <a:pt x="296230" y="360808"/>
                  <a:pt x="325730" y="410975"/>
                  <a:pt x="325730" y="468046"/>
                </a:cubicBezTo>
                <a:lnTo>
                  <a:pt x="325730" y="574056"/>
                </a:lnTo>
                <a:cubicBezTo>
                  <a:pt x="325730" y="590624"/>
                  <a:pt x="312209" y="604125"/>
                  <a:pt x="295615" y="604125"/>
                </a:cubicBezTo>
                <a:lnTo>
                  <a:pt x="30115" y="604125"/>
                </a:lnTo>
                <a:cubicBezTo>
                  <a:pt x="13521" y="604125"/>
                  <a:pt x="0" y="590624"/>
                  <a:pt x="0" y="574056"/>
                </a:cubicBezTo>
                <a:lnTo>
                  <a:pt x="0" y="468046"/>
                </a:lnTo>
                <a:cubicBezTo>
                  <a:pt x="0" y="410975"/>
                  <a:pt x="29500" y="360808"/>
                  <a:pt x="74057" y="331813"/>
                </a:cubicBezTo>
                <a:close/>
                <a:moveTo>
                  <a:pt x="162865" y="137688"/>
                </a:moveTo>
                <a:cubicBezTo>
                  <a:pt x="217777" y="137688"/>
                  <a:pt x="262292" y="182108"/>
                  <a:pt x="262292" y="236903"/>
                </a:cubicBezTo>
                <a:cubicBezTo>
                  <a:pt x="262292" y="291698"/>
                  <a:pt x="217777" y="336118"/>
                  <a:pt x="162865" y="336118"/>
                </a:cubicBezTo>
                <a:cubicBezTo>
                  <a:pt x="107953" y="336118"/>
                  <a:pt x="63438" y="291698"/>
                  <a:pt x="63438" y="236903"/>
                </a:cubicBezTo>
                <a:cubicBezTo>
                  <a:pt x="63438" y="182108"/>
                  <a:pt x="107953" y="137688"/>
                  <a:pt x="162865" y="137688"/>
                </a:cubicBezTo>
                <a:close/>
                <a:moveTo>
                  <a:pt x="409924" y="395"/>
                </a:moveTo>
                <a:cubicBezTo>
                  <a:pt x="414686" y="-832"/>
                  <a:pt x="419756" y="856"/>
                  <a:pt x="422675" y="4691"/>
                </a:cubicBezTo>
                <a:cubicBezTo>
                  <a:pt x="425747" y="8681"/>
                  <a:pt x="426054" y="13897"/>
                  <a:pt x="423750" y="18193"/>
                </a:cubicBezTo>
                <a:cubicBezTo>
                  <a:pt x="405162" y="51333"/>
                  <a:pt x="399631" y="91532"/>
                  <a:pt x="411307" y="130656"/>
                </a:cubicBezTo>
                <a:cubicBezTo>
                  <a:pt x="428051" y="186657"/>
                  <a:pt x="475828" y="224860"/>
                  <a:pt x="530209" y="232532"/>
                </a:cubicBezTo>
                <a:cubicBezTo>
                  <a:pt x="535125" y="233146"/>
                  <a:pt x="539119" y="236674"/>
                  <a:pt x="540348" y="241431"/>
                </a:cubicBezTo>
                <a:cubicBezTo>
                  <a:pt x="541731" y="246187"/>
                  <a:pt x="540041" y="251250"/>
                  <a:pt x="536047" y="254319"/>
                </a:cubicBezTo>
                <a:cubicBezTo>
                  <a:pt x="511468" y="273804"/>
                  <a:pt x="480283" y="285311"/>
                  <a:pt x="446332" y="285311"/>
                </a:cubicBezTo>
                <a:cubicBezTo>
                  <a:pt x="366296" y="285311"/>
                  <a:pt x="301314" y="220564"/>
                  <a:pt x="301314" y="140475"/>
                </a:cubicBezTo>
                <a:cubicBezTo>
                  <a:pt x="301314" y="73120"/>
                  <a:pt x="347400" y="16505"/>
                  <a:pt x="409924" y="39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night-protrait_98071">
            <a:extLst>
              <a:ext uri="{FF2B5EF4-FFF2-40B4-BE49-F238E27FC236}">
                <a16:creationId xmlns:a16="http://schemas.microsoft.com/office/drawing/2014/main" id="{3EBE9345-55CD-253D-CC63-0A2230AF062C}"/>
              </a:ext>
            </a:extLst>
          </p:cNvPr>
          <p:cNvSpPr/>
          <p:nvPr/>
        </p:nvSpPr>
        <p:spPr>
          <a:xfrm flipH="1">
            <a:off x="9665292" y="1549838"/>
            <a:ext cx="1334243" cy="1433053"/>
          </a:xfrm>
          <a:custGeom>
            <a:avLst/>
            <a:gdLst>
              <a:gd name="connsiteX0" fmla="*/ 39768 w 563598"/>
              <a:gd name="connsiteY0" fmla="*/ 128716 h 605336"/>
              <a:gd name="connsiteX1" fmla="*/ 220149 w 563598"/>
              <a:gd name="connsiteY1" fmla="*/ 128716 h 605336"/>
              <a:gd name="connsiteX2" fmla="*/ 245815 w 563598"/>
              <a:gd name="connsiteY2" fmla="*/ 152051 h 605336"/>
              <a:gd name="connsiteX3" fmla="*/ 259867 w 563598"/>
              <a:gd name="connsiteY3" fmla="*/ 354910 h 605336"/>
              <a:gd name="connsiteX4" fmla="*/ 259867 w 563598"/>
              <a:gd name="connsiteY4" fmla="*/ 356628 h 605336"/>
              <a:gd name="connsiteX5" fmla="*/ 435228 w 563598"/>
              <a:gd name="connsiteY5" fmla="*/ 435796 h 605336"/>
              <a:gd name="connsiteX6" fmla="*/ 427485 w 563598"/>
              <a:gd name="connsiteY6" fmla="*/ 411172 h 605336"/>
              <a:gd name="connsiteX7" fmla="*/ 455732 w 563598"/>
              <a:gd name="connsiteY7" fmla="*/ 376670 h 605336"/>
              <a:gd name="connsiteX8" fmla="*/ 456162 w 563598"/>
              <a:gd name="connsiteY8" fmla="*/ 376241 h 605336"/>
              <a:gd name="connsiteX9" fmla="*/ 493730 w 563598"/>
              <a:gd name="connsiteY9" fmla="*/ 349040 h 605336"/>
              <a:gd name="connsiteX10" fmla="*/ 533018 w 563598"/>
              <a:gd name="connsiteY10" fmla="*/ 388409 h 605336"/>
              <a:gd name="connsiteX11" fmla="*/ 554669 w 563598"/>
              <a:gd name="connsiteY11" fmla="*/ 388409 h 605336"/>
              <a:gd name="connsiteX12" fmla="*/ 560261 w 563598"/>
              <a:gd name="connsiteY12" fmla="*/ 390127 h 605336"/>
              <a:gd name="connsiteX13" fmla="*/ 562985 w 563598"/>
              <a:gd name="connsiteY13" fmla="*/ 400006 h 605336"/>
              <a:gd name="connsiteX14" fmla="*/ 553809 w 563598"/>
              <a:gd name="connsiteY14" fmla="*/ 424200 h 605336"/>
              <a:gd name="connsiteX15" fmla="*/ 532444 w 563598"/>
              <a:gd name="connsiteY15" fmla="*/ 438945 h 605336"/>
              <a:gd name="connsiteX16" fmla="*/ 522120 w 563598"/>
              <a:gd name="connsiteY16" fmla="*/ 438945 h 605336"/>
              <a:gd name="connsiteX17" fmla="*/ 503767 w 563598"/>
              <a:gd name="connsiteY17" fmla="*/ 457413 h 605336"/>
              <a:gd name="connsiteX18" fmla="*/ 503767 w 563598"/>
              <a:gd name="connsiteY18" fmla="*/ 492917 h 605336"/>
              <a:gd name="connsiteX19" fmla="*/ 481542 w 563598"/>
              <a:gd name="connsiteY19" fmla="*/ 537583 h 605336"/>
              <a:gd name="connsiteX20" fmla="*/ 481542 w 563598"/>
              <a:gd name="connsiteY20" fmla="*/ 581247 h 605336"/>
              <a:gd name="connsiteX21" fmla="*/ 493586 w 563598"/>
              <a:gd name="connsiteY21" fmla="*/ 581247 h 605336"/>
              <a:gd name="connsiteX22" fmla="*/ 505631 w 563598"/>
              <a:gd name="connsiteY22" fmla="*/ 593702 h 605336"/>
              <a:gd name="connsiteX23" fmla="*/ 493156 w 563598"/>
              <a:gd name="connsiteY23" fmla="*/ 605298 h 605336"/>
              <a:gd name="connsiteX24" fmla="*/ 469497 w 563598"/>
              <a:gd name="connsiteY24" fmla="*/ 605298 h 605336"/>
              <a:gd name="connsiteX25" fmla="*/ 457453 w 563598"/>
              <a:gd name="connsiteY25" fmla="*/ 593273 h 605336"/>
              <a:gd name="connsiteX26" fmla="*/ 457453 w 563598"/>
              <a:gd name="connsiteY26" fmla="*/ 550038 h 605336"/>
              <a:gd name="connsiteX27" fmla="*/ 406264 w 563598"/>
              <a:gd name="connsiteY27" fmla="*/ 573373 h 605336"/>
              <a:gd name="connsiteX28" fmla="*/ 402536 w 563598"/>
              <a:gd name="connsiteY28" fmla="*/ 581247 h 605336"/>
              <a:gd name="connsiteX29" fmla="*/ 427485 w 563598"/>
              <a:gd name="connsiteY29" fmla="*/ 581247 h 605336"/>
              <a:gd name="connsiteX30" fmla="*/ 439530 w 563598"/>
              <a:gd name="connsiteY30" fmla="*/ 593702 h 605336"/>
              <a:gd name="connsiteX31" fmla="*/ 426912 w 563598"/>
              <a:gd name="connsiteY31" fmla="*/ 605298 h 605336"/>
              <a:gd name="connsiteX32" fmla="*/ 361384 w 563598"/>
              <a:gd name="connsiteY32" fmla="*/ 605298 h 605336"/>
              <a:gd name="connsiteX33" fmla="*/ 317221 w 563598"/>
              <a:gd name="connsiteY33" fmla="*/ 575521 h 605336"/>
              <a:gd name="connsiteX34" fmla="*/ 287683 w 563598"/>
              <a:gd name="connsiteY34" fmla="*/ 512673 h 605336"/>
              <a:gd name="connsiteX35" fmla="*/ 301018 w 563598"/>
              <a:gd name="connsiteY35" fmla="*/ 502222 h 605336"/>
              <a:gd name="connsiteX36" fmla="*/ 311486 w 563598"/>
              <a:gd name="connsiteY36" fmla="*/ 515680 h 605336"/>
              <a:gd name="connsiteX37" fmla="*/ 315500 w 563598"/>
              <a:gd name="connsiteY37" fmla="*/ 543166 h 605336"/>
              <a:gd name="connsiteX38" fmla="*/ 356079 w 563598"/>
              <a:gd name="connsiteY38" fmla="*/ 492917 h 605336"/>
              <a:gd name="connsiteX39" fmla="*/ 410566 w 563598"/>
              <a:gd name="connsiteY39" fmla="*/ 468580 h 605336"/>
              <a:gd name="connsiteX40" fmla="*/ 426338 w 563598"/>
              <a:gd name="connsiteY40" fmla="*/ 458845 h 605336"/>
              <a:gd name="connsiteX41" fmla="*/ 247535 w 563598"/>
              <a:gd name="connsiteY41" fmla="*/ 378102 h 605336"/>
              <a:gd name="connsiteX42" fmla="*/ 236495 w 563598"/>
              <a:gd name="connsiteY42" fmla="*/ 381538 h 605336"/>
              <a:gd name="connsiteX43" fmla="*/ 209825 w 563598"/>
              <a:gd name="connsiteY43" fmla="*/ 358346 h 605336"/>
              <a:gd name="connsiteX44" fmla="*/ 200791 w 563598"/>
              <a:gd name="connsiteY44" fmla="*/ 227067 h 605336"/>
              <a:gd name="connsiteX45" fmla="*/ 200218 w 563598"/>
              <a:gd name="connsiteY45" fmla="*/ 575378 h 605336"/>
              <a:gd name="connsiteX46" fmla="*/ 168816 w 563598"/>
              <a:gd name="connsiteY46" fmla="*/ 605298 h 605336"/>
              <a:gd name="connsiteX47" fmla="*/ 140139 w 563598"/>
              <a:gd name="connsiteY47" fmla="*/ 574519 h 605336"/>
              <a:gd name="connsiteX48" fmla="*/ 140139 w 563598"/>
              <a:gd name="connsiteY48" fmla="*/ 386262 h 605336"/>
              <a:gd name="connsiteX49" fmla="*/ 130102 w 563598"/>
              <a:gd name="connsiteY49" fmla="*/ 376241 h 605336"/>
              <a:gd name="connsiteX50" fmla="*/ 120208 w 563598"/>
              <a:gd name="connsiteY50" fmla="*/ 386262 h 605336"/>
              <a:gd name="connsiteX51" fmla="*/ 120208 w 563598"/>
              <a:gd name="connsiteY51" fmla="*/ 575378 h 605336"/>
              <a:gd name="connsiteX52" fmla="*/ 88663 w 563598"/>
              <a:gd name="connsiteY52" fmla="*/ 605298 h 605336"/>
              <a:gd name="connsiteX53" fmla="*/ 59986 w 563598"/>
              <a:gd name="connsiteY53" fmla="*/ 574519 h 605336"/>
              <a:gd name="connsiteX54" fmla="*/ 59556 w 563598"/>
              <a:gd name="connsiteY54" fmla="*/ 220768 h 605336"/>
              <a:gd name="connsiteX55" fmla="*/ 50092 w 563598"/>
              <a:gd name="connsiteY55" fmla="*/ 358346 h 605336"/>
              <a:gd name="connsiteX56" fmla="*/ 23279 w 563598"/>
              <a:gd name="connsiteY56" fmla="*/ 381538 h 605336"/>
              <a:gd name="connsiteX57" fmla="*/ 50 w 563598"/>
              <a:gd name="connsiteY57" fmla="*/ 354910 h 605336"/>
              <a:gd name="connsiteX58" fmla="*/ 14102 w 563598"/>
              <a:gd name="connsiteY58" fmla="*/ 152051 h 605336"/>
              <a:gd name="connsiteX59" fmla="*/ 39768 w 563598"/>
              <a:gd name="connsiteY59" fmla="*/ 128716 h 605336"/>
              <a:gd name="connsiteX60" fmla="*/ 129948 w 563598"/>
              <a:gd name="connsiteY60" fmla="*/ 0 h 605336"/>
              <a:gd name="connsiteX61" fmla="*/ 184425 w 563598"/>
              <a:gd name="connsiteY61" fmla="*/ 54336 h 605336"/>
              <a:gd name="connsiteX62" fmla="*/ 129948 w 563598"/>
              <a:gd name="connsiteY62" fmla="*/ 108672 h 605336"/>
              <a:gd name="connsiteX63" fmla="*/ 75471 w 563598"/>
              <a:gd name="connsiteY63" fmla="*/ 54336 h 605336"/>
              <a:gd name="connsiteX64" fmla="*/ 129948 w 563598"/>
              <a:gd name="connsiteY64" fmla="*/ 0 h 60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63598" h="605336">
                <a:moveTo>
                  <a:pt x="39768" y="128716"/>
                </a:moveTo>
                <a:lnTo>
                  <a:pt x="220149" y="128716"/>
                </a:lnTo>
                <a:cubicBezTo>
                  <a:pt x="233483" y="128429"/>
                  <a:pt x="244811" y="138594"/>
                  <a:pt x="245815" y="152051"/>
                </a:cubicBezTo>
                <a:lnTo>
                  <a:pt x="259867" y="354910"/>
                </a:lnTo>
                <a:cubicBezTo>
                  <a:pt x="259867" y="355482"/>
                  <a:pt x="259867" y="356055"/>
                  <a:pt x="259867" y="356628"/>
                </a:cubicBezTo>
                <a:cubicBezTo>
                  <a:pt x="302882" y="385260"/>
                  <a:pt x="381602" y="429353"/>
                  <a:pt x="435228" y="435796"/>
                </a:cubicBezTo>
                <a:cubicBezTo>
                  <a:pt x="428202" y="429926"/>
                  <a:pt x="424761" y="420334"/>
                  <a:pt x="427485" y="411172"/>
                </a:cubicBezTo>
                <a:cubicBezTo>
                  <a:pt x="429923" y="402726"/>
                  <a:pt x="445839" y="386262"/>
                  <a:pt x="455732" y="376670"/>
                </a:cubicBezTo>
                <a:cubicBezTo>
                  <a:pt x="455876" y="376527"/>
                  <a:pt x="456019" y="376384"/>
                  <a:pt x="456162" y="376241"/>
                </a:cubicBezTo>
                <a:cubicBezTo>
                  <a:pt x="461324" y="360493"/>
                  <a:pt x="476093" y="349040"/>
                  <a:pt x="493730" y="349040"/>
                </a:cubicBezTo>
                <a:cubicBezTo>
                  <a:pt x="515381" y="349040"/>
                  <a:pt x="533018" y="366649"/>
                  <a:pt x="533018" y="388409"/>
                </a:cubicBezTo>
                <a:lnTo>
                  <a:pt x="554669" y="388409"/>
                </a:lnTo>
                <a:cubicBezTo>
                  <a:pt x="556676" y="388409"/>
                  <a:pt x="558684" y="388982"/>
                  <a:pt x="560261" y="390127"/>
                </a:cubicBezTo>
                <a:cubicBezTo>
                  <a:pt x="563272" y="392561"/>
                  <a:pt x="564419" y="396570"/>
                  <a:pt x="562985" y="400006"/>
                </a:cubicBezTo>
                <a:lnTo>
                  <a:pt x="553809" y="424200"/>
                </a:lnTo>
                <a:cubicBezTo>
                  <a:pt x="550511" y="433076"/>
                  <a:pt x="541907" y="438945"/>
                  <a:pt x="532444" y="438945"/>
                </a:cubicBezTo>
                <a:lnTo>
                  <a:pt x="522120" y="438945"/>
                </a:lnTo>
                <a:cubicBezTo>
                  <a:pt x="511940" y="438945"/>
                  <a:pt x="503767" y="447249"/>
                  <a:pt x="503767" y="457413"/>
                </a:cubicBezTo>
                <a:lnTo>
                  <a:pt x="503767" y="492917"/>
                </a:lnTo>
                <a:cubicBezTo>
                  <a:pt x="503767" y="510669"/>
                  <a:pt x="495307" y="527132"/>
                  <a:pt x="481542" y="537583"/>
                </a:cubicBezTo>
                <a:lnTo>
                  <a:pt x="481542" y="581247"/>
                </a:lnTo>
                <a:lnTo>
                  <a:pt x="493586" y="581247"/>
                </a:lnTo>
                <a:cubicBezTo>
                  <a:pt x="500469" y="581247"/>
                  <a:pt x="505918" y="586831"/>
                  <a:pt x="505631" y="593702"/>
                </a:cubicBezTo>
                <a:cubicBezTo>
                  <a:pt x="505487" y="600288"/>
                  <a:pt x="499752" y="605298"/>
                  <a:pt x="493156" y="605298"/>
                </a:cubicBezTo>
                <a:lnTo>
                  <a:pt x="469497" y="605298"/>
                </a:lnTo>
                <a:cubicBezTo>
                  <a:pt x="462902" y="605298"/>
                  <a:pt x="457453" y="600001"/>
                  <a:pt x="457453" y="593273"/>
                </a:cubicBezTo>
                <a:lnTo>
                  <a:pt x="457453" y="550038"/>
                </a:lnTo>
                <a:lnTo>
                  <a:pt x="406264" y="573373"/>
                </a:lnTo>
                <a:cubicBezTo>
                  <a:pt x="405260" y="576093"/>
                  <a:pt x="404113" y="578813"/>
                  <a:pt x="402536" y="581247"/>
                </a:cubicBezTo>
                <a:lnTo>
                  <a:pt x="427485" y="581247"/>
                </a:lnTo>
                <a:cubicBezTo>
                  <a:pt x="434224" y="581247"/>
                  <a:pt x="439673" y="586831"/>
                  <a:pt x="439530" y="593702"/>
                </a:cubicBezTo>
                <a:cubicBezTo>
                  <a:pt x="439243" y="600288"/>
                  <a:pt x="433507" y="605298"/>
                  <a:pt x="426912" y="605298"/>
                </a:cubicBezTo>
                <a:lnTo>
                  <a:pt x="361384" y="605298"/>
                </a:lnTo>
                <a:cubicBezTo>
                  <a:pt x="341453" y="605298"/>
                  <a:pt x="324247" y="592986"/>
                  <a:pt x="317221" y="575521"/>
                </a:cubicBezTo>
                <a:cubicBezTo>
                  <a:pt x="289117" y="564784"/>
                  <a:pt x="285389" y="530425"/>
                  <a:pt x="287683" y="512673"/>
                </a:cubicBezTo>
                <a:cubicBezTo>
                  <a:pt x="288544" y="506088"/>
                  <a:pt x="294423" y="501363"/>
                  <a:pt x="301018" y="502222"/>
                </a:cubicBezTo>
                <a:cubicBezTo>
                  <a:pt x="307614" y="503081"/>
                  <a:pt x="312346" y="509094"/>
                  <a:pt x="311486" y="515680"/>
                </a:cubicBezTo>
                <a:cubicBezTo>
                  <a:pt x="311342" y="516538"/>
                  <a:pt x="309622" y="532000"/>
                  <a:pt x="315500" y="543166"/>
                </a:cubicBezTo>
                <a:cubicBezTo>
                  <a:pt x="320089" y="521263"/>
                  <a:pt x="335001" y="502366"/>
                  <a:pt x="356079" y="492917"/>
                </a:cubicBezTo>
                <a:lnTo>
                  <a:pt x="410566" y="468580"/>
                </a:lnTo>
                <a:cubicBezTo>
                  <a:pt x="416301" y="466003"/>
                  <a:pt x="421606" y="462710"/>
                  <a:pt x="426338" y="458845"/>
                </a:cubicBezTo>
                <a:cubicBezTo>
                  <a:pt x="374862" y="451830"/>
                  <a:pt x="287397" y="403871"/>
                  <a:pt x="247535" y="378102"/>
                </a:cubicBezTo>
                <a:cubicBezTo>
                  <a:pt x="244381" y="380106"/>
                  <a:pt x="240653" y="381251"/>
                  <a:pt x="236495" y="381538"/>
                </a:cubicBezTo>
                <a:cubicBezTo>
                  <a:pt x="222586" y="382540"/>
                  <a:pt x="210828" y="371946"/>
                  <a:pt x="209825" y="358346"/>
                </a:cubicBezTo>
                <a:lnTo>
                  <a:pt x="200791" y="227067"/>
                </a:lnTo>
                <a:lnTo>
                  <a:pt x="200218" y="575378"/>
                </a:lnTo>
                <a:cubicBezTo>
                  <a:pt x="200218" y="592414"/>
                  <a:pt x="186023" y="606157"/>
                  <a:pt x="168816" y="605298"/>
                </a:cubicBezTo>
                <a:cubicBezTo>
                  <a:pt x="152614" y="604582"/>
                  <a:pt x="140139" y="590553"/>
                  <a:pt x="140139" y="574519"/>
                </a:cubicBezTo>
                <a:lnTo>
                  <a:pt x="140139" y="386262"/>
                </a:lnTo>
                <a:cubicBezTo>
                  <a:pt x="140139" y="380822"/>
                  <a:pt x="135694" y="376241"/>
                  <a:pt x="130102" y="376241"/>
                </a:cubicBezTo>
                <a:cubicBezTo>
                  <a:pt x="124653" y="376241"/>
                  <a:pt x="120208" y="380822"/>
                  <a:pt x="120208" y="386262"/>
                </a:cubicBezTo>
                <a:lnTo>
                  <a:pt x="120208" y="575378"/>
                </a:lnTo>
                <a:cubicBezTo>
                  <a:pt x="120208" y="592414"/>
                  <a:pt x="105870" y="606157"/>
                  <a:pt x="88663" y="605298"/>
                </a:cubicBezTo>
                <a:cubicBezTo>
                  <a:pt x="72460" y="604582"/>
                  <a:pt x="59986" y="590553"/>
                  <a:pt x="59986" y="574519"/>
                </a:cubicBezTo>
                <a:lnTo>
                  <a:pt x="59556" y="220768"/>
                </a:lnTo>
                <a:lnTo>
                  <a:pt x="50092" y="358346"/>
                </a:lnTo>
                <a:cubicBezTo>
                  <a:pt x="49088" y="371946"/>
                  <a:pt x="37331" y="382540"/>
                  <a:pt x="23279" y="381538"/>
                </a:cubicBezTo>
                <a:cubicBezTo>
                  <a:pt x="9514" y="380679"/>
                  <a:pt x="-810" y="368653"/>
                  <a:pt x="50" y="354910"/>
                </a:cubicBezTo>
                <a:lnTo>
                  <a:pt x="14102" y="152051"/>
                </a:lnTo>
                <a:cubicBezTo>
                  <a:pt x="14962" y="138594"/>
                  <a:pt x="26433" y="128429"/>
                  <a:pt x="39768" y="128716"/>
                </a:cubicBezTo>
                <a:close/>
                <a:moveTo>
                  <a:pt x="129948" y="0"/>
                </a:moveTo>
                <a:cubicBezTo>
                  <a:pt x="160035" y="0"/>
                  <a:pt x="184425" y="24327"/>
                  <a:pt x="184425" y="54336"/>
                </a:cubicBezTo>
                <a:cubicBezTo>
                  <a:pt x="184425" y="84345"/>
                  <a:pt x="160035" y="108672"/>
                  <a:pt x="129948" y="108672"/>
                </a:cubicBezTo>
                <a:cubicBezTo>
                  <a:pt x="99861" y="108672"/>
                  <a:pt x="75471" y="84345"/>
                  <a:pt x="75471" y="54336"/>
                </a:cubicBezTo>
                <a:cubicBezTo>
                  <a:pt x="75471" y="24327"/>
                  <a:pt x="99861" y="0"/>
                  <a:pt x="129948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night-protrait_98071">
            <a:extLst>
              <a:ext uri="{FF2B5EF4-FFF2-40B4-BE49-F238E27FC236}">
                <a16:creationId xmlns:a16="http://schemas.microsoft.com/office/drawing/2014/main" id="{BB63C5F1-EC4E-C2DD-8B19-A8898AD08026}"/>
              </a:ext>
            </a:extLst>
          </p:cNvPr>
          <p:cNvSpPr/>
          <p:nvPr/>
        </p:nvSpPr>
        <p:spPr>
          <a:xfrm flipH="1">
            <a:off x="4289792" y="1549838"/>
            <a:ext cx="1408301" cy="1308252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606227" h="590209">
                <a:moveTo>
                  <a:pt x="206862" y="330101"/>
                </a:moveTo>
                <a:cubicBezTo>
                  <a:pt x="198811" y="340623"/>
                  <a:pt x="189101" y="349609"/>
                  <a:pt x="178207" y="356703"/>
                </a:cubicBezTo>
                <a:lnTo>
                  <a:pt x="208047" y="402813"/>
                </a:lnTo>
                <a:lnTo>
                  <a:pt x="237175" y="357767"/>
                </a:lnTo>
                <a:cubicBezTo>
                  <a:pt x="225690" y="350555"/>
                  <a:pt x="215388" y="341215"/>
                  <a:pt x="206862" y="330101"/>
                </a:cubicBezTo>
                <a:close/>
                <a:moveTo>
                  <a:pt x="433351" y="98156"/>
                </a:moveTo>
                <a:cubicBezTo>
                  <a:pt x="484267" y="98156"/>
                  <a:pt x="526302" y="137880"/>
                  <a:pt x="529972" y="187889"/>
                </a:cubicBezTo>
                <a:cubicBezTo>
                  <a:pt x="546431" y="193445"/>
                  <a:pt x="557680" y="208815"/>
                  <a:pt x="557680" y="226548"/>
                </a:cubicBezTo>
                <a:cubicBezTo>
                  <a:pt x="557680" y="228085"/>
                  <a:pt x="557561" y="229741"/>
                  <a:pt x="557443" y="231278"/>
                </a:cubicBezTo>
                <a:cubicBezTo>
                  <a:pt x="587755" y="248538"/>
                  <a:pt x="606227" y="280104"/>
                  <a:pt x="606227" y="315336"/>
                </a:cubicBezTo>
                <a:cubicBezTo>
                  <a:pt x="606227" y="368655"/>
                  <a:pt x="562771" y="412044"/>
                  <a:pt x="509369" y="412044"/>
                </a:cubicBezTo>
                <a:cubicBezTo>
                  <a:pt x="506291" y="412044"/>
                  <a:pt x="503212" y="411926"/>
                  <a:pt x="500133" y="411571"/>
                </a:cubicBezTo>
                <a:lnTo>
                  <a:pt x="462243" y="470092"/>
                </a:lnTo>
                <a:lnTo>
                  <a:pt x="478228" y="573657"/>
                </a:lnTo>
                <a:cubicBezTo>
                  <a:pt x="478820" y="577914"/>
                  <a:pt x="477754" y="582051"/>
                  <a:pt x="475031" y="585244"/>
                </a:cubicBezTo>
                <a:cubicBezTo>
                  <a:pt x="472307" y="588436"/>
                  <a:pt x="468163" y="590209"/>
                  <a:pt x="463664" y="590209"/>
                </a:cubicBezTo>
                <a:lnTo>
                  <a:pt x="403512" y="590209"/>
                </a:lnTo>
                <a:cubicBezTo>
                  <a:pt x="399013" y="590209"/>
                  <a:pt x="394868" y="588436"/>
                  <a:pt x="392145" y="585244"/>
                </a:cubicBezTo>
                <a:cubicBezTo>
                  <a:pt x="389422" y="582051"/>
                  <a:pt x="388356" y="577914"/>
                  <a:pt x="389066" y="573657"/>
                </a:cubicBezTo>
                <a:lnTo>
                  <a:pt x="405288" y="468319"/>
                </a:lnTo>
                <a:lnTo>
                  <a:pt x="374502" y="420792"/>
                </a:lnTo>
                <a:cubicBezTo>
                  <a:pt x="372726" y="418310"/>
                  <a:pt x="374029" y="415827"/>
                  <a:pt x="375094" y="415236"/>
                </a:cubicBezTo>
                <a:cubicBezTo>
                  <a:pt x="387764" y="409561"/>
                  <a:pt x="399605" y="402349"/>
                  <a:pt x="410261" y="393837"/>
                </a:cubicBezTo>
                <a:cubicBezTo>
                  <a:pt x="410972" y="393246"/>
                  <a:pt x="412630" y="392891"/>
                  <a:pt x="413695" y="394665"/>
                </a:cubicBezTo>
                <a:lnTo>
                  <a:pt x="434298" y="426231"/>
                </a:lnTo>
                <a:lnTo>
                  <a:pt x="454546" y="395019"/>
                </a:lnTo>
                <a:cubicBezTo>
                  <a:pt x="445666" y="388990"/>
                  <a:pt x="437732" y="381423"/>
                  <a:pt x="431220" y="372675"/>
                </a:cubicBezTo>
                <a:cubicBezTo>
                  <a:pt x="428378" y="368655"/>
                  <a:pt x="430036" y="363571"/>
                  <a:pt x="431812" y="361443"/>
                </a:cubicBezTo>
                <a:cubicBezTo>
                  <a:pt x="455020" y="332360"/>
                  <a:pt x="467334" y="297365"/>
                  <a:pt x="467334" y="260243"/>
                </a:cubicBezTo>
                <a:cubicBezTo>
                  <a:pt x="467334" y="222647"/>
                  <a:pt x="454073" y="185997"/>
                  <a:pt x="430036" y="156914"/>
                </a:cubicBezTo>
                <a:cubicBezTo>
                  <a:pt x="428615" y="155141"/>
                  <a:pt x="427786" y="152421"/>
                  <a:pt x="427786" y="150766"/>
                </a:cubicBezTo>
                <a:cubicBezTo>
                  <a:pt x="427431" y="137052"/>
                  <a:pt x="424115" y="123811"/>
                  <a:pt x="418076" y="111515"/>
                </a:cubicBezTo>
                <a:cubicBezTo>
                  <a:pt x="416774" y="108914"/>
                  <a:pt x="417011" y="105959"/>
                  <a:pt x="418432" y="103358"/>
                </a:cubicBezTo>
                <a:cubicBezTo>
                  <a:pt x="420089" y="100521"/>
                  <a:pt x="422813" y="98747"/>
                  <a:pt x="425891" y="98511"/>
                </a:cubicBezTo>
                <a:cubicBezTo>
                  <a:pt x="428378" y="98274"/>
                  <a:pt x="430864" y="98156"/>
                  <a:pt x="433351" y="98156"/>
                </a:cubicBezTo>
                <a:close/>
                <a:moveTo>
                  <a:pt x="206862" y="0"/>
                </a:moveTo>
                <a:cubicBezTo>
                  <a:pt x="267252" y="0"/>
                  <a:pt x="316865" y="46583"/>
                  <a:pt x="321720" y="105698"/>
                </a:cubicBezTo>
                <a:cubicBezTo>
                  <a:pt x="323260" y="105462"/>
                  <a:pt x="324799" y="105462"/>
                  <a:pt x="326220" y="105462"/>
                </a:cubicBezTo>
                <a:cubicBezTo>
                  <a:pt x="352625" y="105462"/>
                  <a:pt x="374176" y="126862"/>
                  <a:pt x="374176" y="153227"/>
                </a:cubicBezTo>
                <a:cubicBezTo>
                  <a:pt x="374176" y="159257"/>
                  <a:pt x="372992" y="165169"/>
                  <a:pt x="370860" y="170726"/>
                </a:cubicBezTo>
                <a:cubicBezTo>
                  <a:pt x="397740" y="192480"/>
                  <a:pt x="413725" y="225466"/>
                  <a:pt x="413725" y="260226"/>
                </a:cubicBezTo>
                <a:cubicBezTo>
                  <a:pt x="413725" y="323716"/>
                  <a:pt x="361980" y="375265"/>
                  <a:pt x="298512" y="375265"/>
                </a:cubicBezTo>
                <a:cubicBezTo>
                  <a:pt x="293183" y="375265"/>
                  <a:pt x="288092" y="374910"/>
                  <a:pt x="283000" y="374319"/>
                </a:cubicBezTo>
                <a:lnTo>
                  <a:pt x="239188" y="441829"/>
                </a:lnTo>
                <a:lnTo>
                  <a:pt x="259555" y="573657"/>
                </a:lnTo>
                <a:cubicBezTo>
                  <a:pt x="260147" y="577913"/>
                  <a:pt x="259081" y="582051"/>
                  <a:pt x="256358" y="585243"/>
                </a:cubicBezTo>
                <a:cubicBezTo>
                  <a:pt x="253634" y="588436"/>
                  <a:pt x="249490" y="590209"/>
                  <a:pt x="244990" y="590209"/>
                </a:cubicBezTo>
                <a:lnTo>
                  <a:pt x="169208" y="590209"/>
                </a:lnTo>
                <a:cubicBezTo>
                  <a:pt x="164708" y="590209"/>
                  <a:pt x="160682" y="588436"/>
                  <a:pt x="157841" y="585243"/>
                </a:cubicBezTo>
                <a:cubicBezTo>
                  <a:pt x="155236" y="582051"/>
                  <a:pt x="154052" y="577913"/>
                  <a:pt x="154762" y="573657"/>
                </a:cubicBezTo>
                <a:lnTo>
                  <a:pt x="175484" y="439583"/>
                </a:lnTo>
                <a:lnTo>
                  <a:pt x="132856" y="373965"/>
                </a:lnTo>
                <a:cubicBezTo>
                  <a:pt x="127172" y="374792"/>
                  <a:pt x="121252" y="375265"/>
                  <a:pt x="115213" y="375265"/>
                </a:cubicBezTo>
                <a:cubicBezTo>
                  <a:pt x="51745" y="375265"/>
                  <a:pt x="0" y="323716"/>
                  <a:pt x="0" y="260226"/>
                </a:cubicBezTo>
                <a:cubicBezTo>
                  <a:pt x="0" y="230669"/>
                  <a:pt x="11012" y="203121"/>
                  <a:pt x="31023" y="181721"/>
                </a:cubicBezTo>
                <a:cubicBezTo>
                  <a:pt x="20603" y="167770"/>
                  <a:pt x="14920" y="150863"/>
                  <a:pt x="14920" y="133246"/>
                </a:cubicBezTo>
                <a:cubicBezTo>
                  <a:pt x="14920" y="88555"/>
                  <a:pt x="51390" y="52140"/>
                  <a:pt x="96149" y="52140"/>
                </a:cubicBezTo>
                <a:cubicBezTo>
                  <a:pt x="100649" y="52140"/>
                  <a:pt x="105267" y="52495"/>
                  <a:pt x="109648" y="53322"/>
                </a:cubicBezTo>
                <a:cubicBezTo>
                  <a:pt x="130725" y="20336"/>
                  <a:pt x="167432" y="0"/>
                  <a:pt x="20686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night-protrait_98071">
            <a:extLst>
              <a:ext uri="{FF2B5EF4-FFF2-40B4-BE49-F238E27FC236}">
                <a16:creationId xmlns:a16="http://schemas.microsoft.com/office/drawing/2014/main" id="{A063DFE7-A75A-DEC7-2AA8-DA38337A7C8C}"/>
              </a:ext>
            </a:extLst>
          </p:cNvPr>
          <p:cNvSpPr/>
          <p:nvPr/>
        </p:nvSpPr>
        <p:spPr>
          <a:xfrm flipH="1">
            <a:off x="4033420" y="5214579"/>
            <a:ext cx="1664673" cy="1160213"/>
          </a:xfrm>
          <a:custGeom>
            <a:avLst/>
            <a:gdLst>
              <a:gd name="T0" fmla="*/ 422 w 431"/>
              <a:gd name="T1" fmla="*/ 178 h 317"/>
              <a:gd name="T2" fmla="*/ 397 w 431"/>
              <a:gd name="T3" fmla="*/ 95 h 317"/>
              <a:gd name="T4" fmla="*/ 400 w 431"/>
              <a:gd name="T5" fmla="*/ 59 h 317"/>
              <a:gd name="T6" fmla="*/ 200 w 431"/>
              <a:gd name="T7" fmla="*/ 0 h 317"/>
              <a:gd name="T8" fmla="*/ 0 w 431"/>
              <a:gd name="T9" fmla="*/ 54 h 317"/>
              <a:gd name="T10" fmla="*/ 83 w 431"/>
              <a:gd name="T11" fmla="*/ 233 h 317"/>
              <a:gd name="T12" fmla="*/ 206 w 431"/>
              <a:gd name="T13" fmla="*/ 317 h 317"/>
              <a:gd name="T14" fmla="*/ 355 w 431"/>
              <a:gd name="T15" fmla="*/ 238 h 317"/>
              <a:gd name="T16" fmla="*/ 364 w 431"/>
              <a:gd name="T17" fmla="*/ 236 h 317"/>
              <a:gd name="T18" fmla="*/ 88 w 431"/>
              <a:gd name="T19" fmla="*/ 248 h 317"/>
              <a:gd name="T20" fmla="*/ 129 w 431"/>
              <a:gd name="T21" fmla="*/ 300 h 317"/>
              <a:gd name="T22" fmla="*/ 39 w 431"/>
              <a:gd name="T23" fmla="*/ 114 h 317"/>
              <a:gd name="T24" fmla="*/ 191 w 431"/>
              <a:gd name="T25" fmla="*/ 249 h 317"/>
              <a:gd name="T26" fmla="*/ 323 w 431"/>
              <a:gd name="T27" fmla="*/ 90 h 317"/>
              <a:gd name="T28" fmla="*/ 307 w 431"/>
              <a:gd name="T29" fmla="*/ 94 h 317"/>
              <a:gd name="T30" fmla="*/ 291 w 431"/>
              <a:gd name="T31" fmla="*/ 96 h 317"/>
              <a:gd name="T32" fmla="*/ 274 w 431"/>
              <a:gd name="T33" fmla="*/ 98 h 317"/>
              <a:gd name="T34" fmla="*/ 257 w 431"/>
              <a:gd name="T35" fmla="*/ 100 h 317"/>
              <a:gd name="T36" fmla="*/ 239 w 431"/>
              <a:gd name="T37" fmla="*/ 101 h 317"/>
              <a:gd name="T38" fmla="*/ 220 w 431"/>
              <a:gd name="T39" fmla="*/ 102 h 317"/>
              <a:gd name="T40" fmla="*/ 180 w 431"/>
              <a:gd name="T41" fmla="*/ 102 h 317"/>
              <a:gd name="T42" fmla="*/ 161 w 431"/>
              <a:gd name="T43" fmla="*/ 101 h 317"/>
              <a:gd name="T44" fmla="*/ 143 w 431"/>
              <a:gd name="T45" fmla="*/ 100 h 317"/>
              <a:gd name="T46" fmla="*/ 126 w 431"/>
              <a:gd name="T47" fmla="*/ 98 h 317"/>
              <a:gd name="T48" fmla="*/ 109 w 431"/>
              <a:gd name="T49" fmla="*/ 96 h 317"/>
              <a:gd name="T50" fmla="*/ 93 w 431"/>
              <a:gd name="T51" fmla="*/ 94 h 317"/>
              <a:gd name="T52" fmla="*/ 77 w 431"/>
              <a:gd name="T53" fmla="*/ 90 h 317"/>
              <a:gd name="T54" fmla="*/ 26 w 431"/>
              <a:gd name="T55" fmla="*/ 73 h 317"/>
              <a:gd name="T56" fmla="*/ 22 w 431"/>
              <a:gd name="T57" fmla="*/ 70 h 317"/>
              <a:gd name="T58" fmla="*/ 18 w 431"/>
              <a:gd name="T59" fmla="*/ 67 h 317"/>
              <a:gd name="T60" fmla="*/ 14 w 431"/>
              <a:gd name="T61" fmla="*/ 59 h 317"/>
              <a:gd name="T62" fmla="*/ 200 w 431"/>
              <a:gd name="T63" fmla="*/ 13 h 317"/>
              <a:gd name="T64" fmla="*/ 386 w 431"/>
              <a:gd name="T65" fmla="*/ 60 h 317"/>
              <a:gd name="T66" fmla="*/ 380 w 431"/>
              <a:gd name="T67" fmla="*/ 68 h 317"/>
              <a:gd name="T68" fmla="*/ 374 w 431"/>
              <a:gd name="T69" fmla="*/ 73 h 317"/>
              <a:gd name="T70" fmla="*/ 325 w 431"/>
              <a:gd name="T71" fmla="*/ 90 h 317"/>
              <a:gd name="T72" fmla="*/ 357 w 431"/>
              <a:gd name="T73" fmla="*/ 218 h 317"/>
              <a:gd name="T74" fmla="*/ 393 w 431"/>
              <a:gd name="T75" fmla="*/ 115 h 317"/>
              <a:gd name="T76" fmla="*/ 404 w 431"/>
              <a:gd name="T77" fmla="*/ 172 h 317"/>
              <a:gd name="T78" fmla="*/ 361 w 431"/>
              <a:gd name="T79" fmla="*/ 227 h 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31" h="317">
                <a:moveTo>
                  <a:pt x="364" y="236"/>
                </a:moveTo>
                <a:cubicBezTo>
                  <a:pt x="389" y="228"/>
                  <a:pt x="411" y="206"/>
                  <a:pt x="422" y="178"/>
                </a:cubicBezTo>
                <a:cubicBezTo>
                  <a:pt x="431" y="155"/>
                  <a:pt x="431" y="132"/>
                  <a:pt x="421" y="117"/>
                </a:cubicBezTo>
                <a:cubicBezTo>
                  <a:pt x="414" y="107"/>
                  <a:pt x="406" y="99"/>
                  <a:pt x="397" y="95"/>
                </a:cubicBezTo>
                <a:cubicBezTo>
                  <a:pt x="399" y="84"/>
                  <a:pt x="400" y="73"/>
                  <a:pt x="400" y="61"/>
                </a:cubicBezTo>
                <a:lnTo>
                  <a:pt x="400" y="59"/>
                </a:lnTo>
                <a:cubicBezTo>
                  <a:pt x="400" y="59"/>
                  <a:pt x="400" y="58"/>
                  <a:pt x="400" y="58"/>
                </a:cubicBezTo>
                <a:cubicBezTo>
                  <a:pt x="400" y="20"/>
                  <a:pt x="297" y="0"/>
                  <a:pt x="200" y="0"/>
                </a:cubicBezTo>
                <a:cubicBezTo>
                  <a:pt x="106" y="0"/>
                  <a:pt x="7" y="19"/>
                  <a:pt x="1" y="54"/>
                </a:cubicBezTo>
                <a:lnTo>
                  <a:pt x="0" y="54"/>
                </a:lnTo>
                <a:lnTo>
                  <a:pt x="0" y="61"/>
                </a:lnTo>
                <a:cubicBezTo>
                  <a:pt x="0" y="132"/>
                  <a:pt x="33" y="194"/>
                  <a:pt x="83" y="233"/>
                </a:cubicBezTo>
                <a:cubicBezTo>
                  <a:pt x="33" y="241"/>
                  <a:pt x="0" y="255"/>
                  <a:pt x="0" y="270"/>
                </a:cubicBezTo>
                <a:cubicBezTo>
                  <a:pt x="0" y="296"/>
                  <a:pt x="92" y="317"/>
                  <a:pt x="206" y="317"/>
                </a:cubicBezTo>
                <a:cubicBezTo>
                  <a:pt x="320" y="317"/>
                  <a:pt x="412" y="296"/>
                  <a:pt x="412" y="270"/>
                </a:cubicBezTo>
                <a:cubicBezTo>
                  <a:pt x="412" y="258"/>
                  <a:pt x="390" y="246"/>
                  <a:pt x="355" y="238"/>
                </a:cubicBezTo>
                <a:cubicBezTo>
                  <a:pt x="358" y="237"/>
                  <a:pt x="360" y="237"/>
                  <a:pt x="363" y="236"/>
                </a:cubicBezTo>
                <a:lnTo>
                  <a:pt x="364" y="236"/>
                </a:lnTo>
                <a:close/>
                <a:moveTo>
                  <a:pt x="53" y="270"/>
                </a:moveTo>
                <a:cubicBezTo>
                  <a:pt x="53" y="262"/>
                  <a:pt x="66" y="254"/>
                  <a:pt x="88" y="248"/>
                </a:cubicBezTo>
                <a:cubicBezTo>
                  <a:pt x="78" y="254"/>
                  <a:pt x="73" y="260"/>
                  <a:pt x="73" y="267"/>
                </a:cubicBezTo>
                <a:cubicBezTo>
                  <a:pt x="73" y="280"/>
                  <a:pt x="95" y="292"/>
                  <a:pt x="129" y="300"/>
                </a:cubicBezTo>
                <a:cubicBezTo>
                  <a:pt x="84" y="294"/>
                  <a:pt x="53" y="283"/>
                  <a:pt x="53" y="270"/>
                </a:cubicBezTo>
                <a:close/>
                <a:moveTo>
                  <a:pt x="39" y="114"/>
                </a:moveTo>
                <a:cubicBezTo>
                  <a:pt x="48" y="117"/>
                  <a:pt x="57" y="120"/>
                  <a:pt x="67" y="121"/>
                </a:cubicBezTo>
                <a:cubicBezTo>
                  <a:pt x="88" y="176"/>
                  <a:pt x="133" y="222"/>
                  <a:pt x="191" y="249"/>
                </a:cubicBezTo>
                <a:cubicBezTo>
                  <a:pt x="117" y="245"/>
                  <a:pt x="55" y="189"/>
                  <a:pt x="39" y="114"/>
                </a:cubicBezTo>
                <a:close/>
                <a:moveTo>
                  <a:pt x="323" y="90"/>
                </a:moveTo>
                <a:cubicBezTo>
                  <a:pt x="320" y="91"/>
                  <a:pt x="316" y="92"/>
                  <a:pt x="313" y="93"/>
                </a:cubicBezTo>
                <a:cubicBezTo>
                  <a:pt x="311" y="93"/>
                  <a:pt x="309" y="93"/>
                  <a:pt x="307" y="94"/>
                </a:cubicBezTo>
                <a:cubicBezTo>
                  <a:pt x="305" y="94"/>
                  <a:pt x="302" y="94"/>
                  <a:pt x="299" y="95"/>
                </a:cubicBezTo>
                <a:cubicBezTo>
                  <a:pt x="297" y="95"/>
                  <a:pt x="294" y="96"/>
                  <a:pt x="291" y="96"/>
                </a:cubicBezTo>
                <a:cubicBezTo>
                  <a:pt x="289" y="96"/>
                  <a:pt x="287" y="97"/>
                  <a:pt x="285" y="97"/>
                </a:cubicBezTo>
                <a:cubicBezTo>
                  <a:pt x="281" y="97"/>
                  <a:pt x="278" y="98"/>
                  <a:pt x="274" y="98"/>
                </a:cubicBezTo>
                <a:cubicBezTo>
                  <a:pt x="273" y="99"/>
                  <a:pt x="271" y="99"/>
                  <a:pt x="269" y="99"/>
                </a:cubicBezTo>
                <a:cubicBezTo>
                  <a:pt x="265" y="99"/>
                  <a:pt x="261" y="100"/>
                  <a:pt x="257" y="100"/>
                </a:cubicBezTo>
                <a:cubicBezTo>
                  <a:pt x="255" y="100"/>
                  <a:pt x="253" y="100"/>
                  <a:pt x="251" y="100"/>
                </a:cubicBezTo>
                <a:cubicBezTo>
                  <a:pt x="247" y="101"/>
                  <a:pt x="243" y="101"/>
                  <a:pt x="239" y="101"/>
                </a:cubicBezTo>
                <a:cubicBezTo>
                  <a:pt x="236" y="101"/>
                  <a:pt x="233" y="101"/>
                  <a:pt x="231" y="102"/>
                </a:cubicBezTo>
                <a:cubicBezTo>
                  <a:pt x="227" y="102"/>
                  <a:pt x="224" y="102"/>
                  <a:pt x="220" y="102"/>
                </a:cubicBezTo>
                <a:cubicBezTo>
                  <a:pt x="214" y="102"/>
                  <a:pt x="207" y="102"/>
                  <a:pt x="200" y="102"/>
                </a:cubicBezTo>
                <a:cubicBezTo>
                  <a:pt x="193" y="102"/>
                  <a:pt x="187" y="102"/>
                  <a:pt x="180" y="102"/>
                </a:cubicBezTo>
                <a:cubicBezTo>
                  <a:pt x="176" y="102"/>
                  <a:pt x="173" y="102"/>
                  <a:pt x="169" y="102"/>
                </a:cubicBezTo>
                <a:cubicBezTo>
                  <a:pt x="167" y="101"/>
                  <a:pt x="164" y="101"/>
                  <a:pt x="161" y="101"/>
                </a:cubicBezTo>
                <a:cubicBezTo>
                  <a:pt x="157" y="101"/>
                  <a:pt x="153" y="101"/>
                  <a:pt x="149" y="100"/>
                </a:cubicBezTo>
                <a:cubicBezTo>
                  <a:pt x="147" y="100"/>
                  <a:pt x="145" y="100"/>
                  <a:pt x="143" y="100"/>
                </a:cubicBezTo>
                <a:cubicBezTo>
                  <a:pt x="139" y="100"/>
                  <a:pt x="135" y="99"/>
                  <a:pt x="131" y="99"/>
                </a:cubicBezTo>
                <a:cubicBezTo>
                  <a:pt x="129" y="99"/>
                  <a:pt x="128" y="99"/>
                  <a:pt x="126" y="98"/>
                </a:cubicBezTo>
                <a:cubicBezTo>
                  <a:pt x="122" y="98"/>
                  <a:pt x="119" y="97"/>
                  <a:pt x="115" y="97"/>
                </a:cubicBezTo>
                <a:cubicBezTo>
                  <a:pt x="113" y="97"/>
                  <a:pt x="111" y="96"/>
                  <a:pt x="109" y="96"/>
                </a:cubicBezTo>
                <a:cubicBezTo>
                  <a:pt x="106" y="96"/>
                  <a:pt x="103" y="95"/>
                  <a:pt x="101" y="95"/>
                </a:cubicBezTo>
                <a:cubicBezTo>
                  <a:pt x="98" y="94"/>
                  <a:pt x="95" y="94"/>
                  <a:pt x="93" y="94"/>
                </a:cubicBezTo>
                <a:cubicBezTo>
                  <a:pt x="91" y="93"/>
                  <a:pt x="89" y="93"/>
                  <a:pt x="87" y="93"/>
                </a:cubicBezTo>
                <a:cubicBezTo>
                  <a:pt x="84" y="92"/>
                  <a:pt x="80" y="91"/>
                  <a:pt x="77" y="90"/>
                </a:cubicBezTo>
                <a:cubicBezTo>
                  <a:pt x="76" y="90"/>
                  <a:pt x="76" y="90"/>
                  <a:pt x="75" y="90"/>
                </a:cubicBezTo>
                <a:cubicBezTo>
                  <a:pt x="53" y="85"/>
                  <a:pt x="37" y="79"/>
                  <a:pt x="26" y="73"/>
                </a:cubicBezTo>
                <a:cubicBezTo>
                  <a:pt x="26" y="73"/>
                  <a:pt x="26" y="73"/>
                  <a:pt x="26" y="73"/>
                </a:cubicBezTo>
                <a:cubicBezTo>
                  <a:pt x="25" y="72"/>
                  <a:pt x="23" y="71"/>
                  <a:pt x="22" y="70"/>
                </a:cubicBezTo>
                <a:cubicBezTo>
                  <a:pt x="21" y="69"/>
                  <a:pt x="20" y="69"/>
                  <a:pt x="20" y="68"/>
                </a:cubicBezTo>
                <a:cubicBezTo>
                  <a:pt x="19" y="68"/>
                  <a:pt x="19" y="67"/>
                  <a:pt x="18" y="67"/>
                </a:cubicBezTo>
                <a:cubicBezTo>
                  <a:pt x="16" y="64"/>
                  <a:pt x="14" y="62"/>
                  <a:pt x="14" y="60"/>
                </a:cubicBezTo>
                <a:lnTo>
                  <a:pt x="14" y="59"/>
                </a:lnTo>
                <a:cubicBezTo>
                  <a:pt x="14" y="59"/>
                  <a:pt x="13" y="58"/>
                  <a:pt x="13" y="58"/>
                </a:cubicBezTo>
                <a:cubicBezTo>
                  <a:pt x="13" y="39"/>
                  <a:pt x="84" y="13"/>
                  <a:pt x="200" y="13"/>
                </a:cubicBezTo>
                <a:cubicBezTo>
                  <a:pt x="316" y="13"/>
                  <a:pt x="387" y="39"/>
                  <a:pt x="387" y="58"/>
                </a:cubicBezTo>
                <a:lnTo>
                  <a:pt x="386" y="60"/>
                </a:lnTo>
                <a:cubicBezTo>
                  <a:pt x="386" y="62"/>
                  <a:pt x="384" y="64"/>
                  <a:pt x="382" y="67"/>
                </a:cubicBezTo>
                <a:cubicBezTo>
                  <a:pt x="381" y="67"/>
                  <a:pt x="381" y="68"/>
                  <a:pt x="380" y="68"/>
                </a:cubicBezTo>
                <a:cubicBezTo>
                  <a:pt x="380" y="69"/>
                  <a:pt x="379" y="69"/>
                  <a:pt x="378" y="70"/>
                </a:cubicBezTo>
                <a:cubicBezTo>
                  <a:pt x="377" y="71"/>
                  <a:pt x="375" y="72"/>
                  <a:pt x="374" y="73"/>
                </a:cubicBezTo>
                <a:cubicBezTo>
                  <a:pt x="374" y="73"/>
                  <a:pt x="374" y="73"/>
                  <a:pt x="374" y="73"/>
                </a:cubicBezTo>
                <a:cubicBezTo>
                  <a:pt x="363" y="79"/>
                  <a:pt x="347" y="85"/>
                  <a:pt x="325" y="90"/>
                </a:cubicBezTo>
                <a:cubicBezTo>
                  <a:pt x="324" y="90"/>
                  <a:pt x="324" y="90"/>
                  <a:pt x="323" y="90"/>
                </a:cubicBezTo>
                <a:close/>
                <a:moveTo>
                  <a:pt x="357" y="218"/>
                </a:moveTo>
                <a:cubicBezTo>
                  <a:pt x="348" y="221"/>
                  <a:pt x="339" y="222"/>
                  <a:pt x="330" y="222"/>
                </a:cubicBezTo>
                <a:cubicBezTo>
                  <a:pt x="360" y="194"/>
                  <a:pt x="383" y="157"/>
                  <a:pt x="393" y="115"/>
                </a:cubicBezTo>
                <a:cubicBezTo>
                  <a:pt x="397" y="119"/>
                  <a:pt x="401" y="123"/>
                  <a:pt x="404" y="128"/>
                </a:cubicBezTo>
                <a:cubicBezTo>
                  <a:pt x="411" y="138"/>
                  <a:pt x="410" y="155"/>
                  <a:pt x="404" y="172"/>
                </a:cubicBezTo>
                <a:cubicBezTo>
                  <a:pt x="395" y="194"/>
                  <a:pt x="377" y="212"/>
                  <a:pt x="358" y="218"/>
                </a:cubicBezTo>
                <a:lnTo>
                  <a:pt x="361" y="227"/>
                </a:lnTo>
                <a:lnTo>
                  <a:pt x="357" y="218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F6134D27-85D9-0768-8922-42DEDB5A183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10084037" y="5007847"/>
            <a:ext cx="1345238" cy="1345238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DB3EB153-F2E5-8E4D-BBE1-7B91620FB3D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10462943" y="3332853"/>
            <a:ext cx="1210450" cy="1186574"/>
          </a:xfrm>
          <a:prstGeom prst="rect">
            <a:avLst/>
          </a:prstGeom>
        </p:spPr>
      </p:pic>
      <p:sp>
        <p:nvSpPr>
          <p:cNvPr id="20" name="night-protrait_98071">
            <a:extLst>
              <a:ext uri="{FF2B5EF4-FFF2-40B4-BE49-F238E27FC236}">
                <a16:creationId xmlns:a16="http://schemas.microsoft.com/office/drawing/2014/main" id="{F021A15F-D0B7-9B04-B0D2-FDDE9FAD5192}"/>
              </a:ext>
            </a:extLst>
          </p:cNvPr>
          <p:cNvSpPr/>
          <p:nvPr/>
        </p:nvSpPr>
        <p:spPr>
          <a:xfrm flipH="1">
            <a:off x="2598755" y="3618963"/>
            <a:ext cx="1139942" cy="775758"/>
          </a:xfrm>
          <a:custGeom>
            <a:avLst/>
            <a:gdLst>
              <a:gd name="connsiteX0" fmla="*/ 101120 w 607639"/>
              <a:gd name="connsiteY0" fmla="*/ 395519 h 413513"/>
              <a:gd name="connsiteX1" fmla="*/ 506518 w 607639"/>
              <a:gd name="connsiteY1" fmla="*/ 395519 h 413513"/>
              <a:gd name="connsiteX2" fmla="*/ 506518 w 607639"/>
              <a:gd name="connsiteY2" fmla="*/ 413513 h 413513"/>
              <a:gd name="connsiteX3" fmla="*/ 101120 w 607639"/>
              <a:gd name="connsiteY3" fmla="*/ 413513 h 413513"/>
              <a:gd name="connsiteX4" fmla="*/ 242094 w 607639"/>
              <a:gd name="connsiteY4" fmla="*/ 198272 h 413513"/>
              <a:gd name="connsiteX5" fmla="*/ 267461 w 607639"/>
              <a:gd name="connsiteY5" fmla="*/ 253816 h 413513"/>
              <a:gd name="connsiteX6" fmla="*/ 242094 w 607639"/>
              <a:gd name="connsiteY6" fmla="*/ 309450 h 413513"/>
              <a:gd name="connsiteX7" fmla="*/ 365545 w 607639"/>
              <a:gd name="connsiteY7" fmla="*/ 309450 h 413513"/>
              <a:gd name="connsiteX8" fmla="*/ 340089 w 607639"/>
              <a:gd name="connsiteY8" fmla="*/ 253816 h 413513"/>
              <a:gd name="connsiteX9" fmla="*/ 365545 w 607639"/>
              <a:gd name="connsiteY9" fmla="*/ 198272 h 413513"/>
              <a:gd name="connsiteX10" fmla="*/ 389330 w 607639"/>
              <a:gd name="connsiteY10" fmla="*/ 72329 h 413513"/>
              <a:gd name="connsiteX11" fmla="*/ 403388 w 607639"/>
              <a:gd name="connsiteY11" fmla="*/ 86368 h 413513"/>
              <a:gd name="connsiteX12" fmla="*/ 417445 w 607639"/>
              <a:gd name="connsiteY12" fmla="*/ 72329 h 413513"/>
              <a:gd name="connsiteX13" fmla="*/ 430167 w 607639"/>
              <a:gd name="connsiteY13" fmla="*/ 85035 h 413513"/>
              <a:gd name="connsiteX14" fmla="*/ 416110 w 607639"/>
              <a:gd name="connsiteY14" fmla="*/ 99073 h 413513"/>
              <a:gd name="connsiteX15" fmla="*/ 430167 w 607639"/>
              <a:gd name="connsiteY15" fmla="*/ 113112 h 413513"/>
              <a:gd name="connsiteX16" fmla="*/ 417445 w 607639"/>
              <a:gd name="connsiteY16" fmla="*/ 125818 h 413513"/>
              <a:gd name="connsiteX17" fmla="*/ 403388 w 607639"/>
              <a:gd name="connsiteY17" fmla="*/ 111868 h 413513"/>
              <a:gd name="connsiteX18" fmla="*/ 389330 w 607639"/>
              <a:gd name="connsiteY18" fmla="*/ 125818 h 413513"/>
              <a:gd name="connsiteX19" fmla="*/ 376608 w 607639"/>
              <a:gd name="connsiteY19" fmla="*/ 113112 h 413513"/>
              <a:gd name="connsiteX20" fmla="*/ 390665 w 607639"/>
              <a:gd name="connsiteY20" fmla="*/ 99073 h 413513"/>
              <a:gd name="connsiteX21" fmla="*/ 376608 w 607639"/>
              <a:gd name="connsiteY21" fmla="*/ 85035 h 413513"/>
              <a:gd name="connsiteX22" fmla="*/ 190194 w 607639"/>
              <a:gd name="connsiteY22" fmla="*/ 72329 h 413513"/>
              <a:gd name="connsiteX23" fmla="*/ 204252 w 607639"/>
              <a:gd name="connsiteY23" fmla="*/ 86368 h 413513"/>
              <a:gd name="connsiteX24" fmla="*/ 218220 w 607639"/>
              <a:gd name="connsiteY24" fmla="*/ 72329 h 413513"/>
              <a:gd name="connsiteX25" fmla="*/ 231031 w 607639"/>
              <a:gd name="connsiteY25" fmla="*/ 85035 h 413513"/>
              <a:gd name="connsiteX26" fmla="*/ 216974 w 607639"/>
              <a:gd name="connsiteY26" fmla="*/ 99073 h 413513"/>
              <a:gd name="connsiteX27" fmla="*/ 231031 w 607639"/>
              <a:gd name="connsiteY27" fmla="*/ 113112 h 413513"/>
              <a:gd name="connsiteX28" fmla="*/ 218220 w 607639"/>
              <a:gd name="connsiteY28" fmla="*/ 125818 h 413513"/>
              <a:gd name="connsiteX29" fmla="*/ 204252 w 607639"/>
              <a:gd name="connsiteY29" fmla="*/ 111868 h 413513"/>
              <a:gd name="connsiteX30" fmla="*/ 190194 w 607639"/>
              <a:gd name="connsiteY30" fmla="*/ 125818 h 413513"/>
              <a:gd name="connsiteX31" fmla="*/ 177472 w 607639"/>
              <a:gd name="connsiteY31" fmla="*/ 113112 h 413513"/>
              <a:gd name="connsiteX32" fmla="*/ 191440 w 607639"/>
              <a:gd name="connsiteY32" fmla="*/ 99073 h 413513"/>
              <a:gd name="connsiteX33" fmla="*/ 177472 w 607639"/>
              <a:gd name="connsiteY33" fmla="*/ 85035 h 413513"/>
              <a:gd name="connsiteX34" fmla="*/ 493893 w 607639"/>
              <a:gd name="connsiteY34" fmla="*/ 70283 h 413513"/>
              <a:gd name="connsiteX35" fmla="*/ 511948 w 607639"/>
              <a:gd name="connsiteY35" fmla="*/ 70283 h 413513"/>
              <a:gd name="connsiteX36" fmla="*/ 511948 w 607639"/>
              <a:gd name="connsiteY36" fmla="*/ 90117 h 413513"/>
              <a:gd name="connsiteX37" fmla="*/ 531782 w 607639"/>
              <a:gd name="connsiteY37" fmla="*/ 90117 h 413513"/>
              <a:gd name="connsiteX38" fmla="*/ 531782 w 607639"/>
              <a:gd name="connsiteY38" fmla="*/ 108171 h 413513"/>
              <a:gd name="connsiteX39" fmla="*/ 511948 w 607639"/>
              <a:gd name="connsiteY39" fmla="*/ 108171 h 413513"/>
              <a:gd name="connsiteX40" fmla="*/ 511948 w 607639"/>
              <a:gd name="connsiteY40" fmla="*/ 128005 h 413513"/>
              <a:gd name="connsiteX41" fmla="*/ 493893 w 607639"/>
              <a:gd name="connsiteY41" fmla="*/ 128005 h 413513"/>
              <a:gd name="connsiteX42" fmla="*/ 493893 w 607639"/>
              <a:gd name="connsiteY42" fmla="*/ 108171 h 413513"/>
              <a:gd name="connsiteX43" fmla="*/ 474059 w 607639"/>
              <a:gd name="connsiteY43" fmla="*/ 108171 h 413513"/>
              <a:gd name="connsiteX44" fmla="*/ 474059 w 607639"/>
              <a:gd name="connsiteY44" fmla="*/ 90117 h 413513"/>
              <a:gd name="connsiteX45" fmla="*/ 493893 w 607639"/>
              <a:gd name="connsiteY45" fmla="*/ 90117 h 413513"/>
              <a:gd name="connsiteX46" fmla="*/ 294781 w 607639"/>
              <a:gd name="connsiteY46" fmla="*/ 70283 h 413513"/>
              <a:gd name="connsiteX47" fmla="*/ 312858 w 607639"/>
              <a:gd name="connsiteY47" fmla="*/ 70283 h 413513"/>
              <a:gd name="connsiteX48" fmla="*/ 312858 w 607639"/>
              <a:gd name="connsiteY48" fmla="*/ 90117 h 413513"/>
              <a:gd name="connsiteX49" fmla="*/ 332716 w 607639"/>
              <a:gd name="connsiteY49" fmla="*/ 90117 h 413513"/>
              <a:gd name="connsiteX50" fmla="*/ 332716 w 607639"/>
              <a:gd name="connsiteY50" fmla="*/ 108171 h 413513"/>
              <a:gd name="connsiteX51" fmla="*/ 312858 w 607639"/>
              <a:gd name="connsiteY51" fmla="*/ 108171 h 413513"/>
              <a:gd name="connsiteX52" fmla="*/ 312858 w 607639"/>
              <a:gd name="connsiteY52" fmla="*/ 128005 h 413513"/>
              <a:gd name="connsiteX53" fmla="*/ 294781 w 607639"/>
              <a:gd name="connsiteY53" fmla="*/ 128005 h 413513"/>
              <a:gd name="connsiteX54" fmla="*/ 294781 w 607639"/>
              <a:gd name="connsiteY54" fmla="*/ 108171 h 413513"/>
              <a:gd name="connsiteX55" fmla="*/ 274923 w 607639"/>
              <a:gd name="connsiteY55" fmla="*/ 108171 h 413513"/>
              <a:gd name="connsiteX56" fmla="*/ 274923 w 607639"/>
              <a:gd name="connsiteY56" fmla="*/ 90117 h 413513"/>
              <a:gd name="connsiteX57" fmla="*/ 294781 w 607639"/>
              <a:gd name="connsiteY57" fmla="*/ 90117 h 413513"/>
              <a:gd name="connsiteX58" fmla="*/ 95692 w 607639"/>
              <a:gd name="connsiteY58" fmla="*/ 70283 h 413513"/>
              <a:gd name="connsiteX59" fmla="*/ 113658 w 607639"/>
              <a:gd name="connsiteY59" fmla="*/ 70283 h 413513"/>
              <a:gd name="connsiteX60" fmla="*/ 113658 w 607639"/>
              <a:gd name="connsiteY60" fmla="*/ 90117 h 413513"/>
              <a:gd name="connsiteX61" fmla="*/ 133581 w 607639"/>
              <a:gd name="connsiteY61" fmla="*/ 90117 h 413513"/>
              <a:gd name="connsiteX62" fmla="*/ 133581 w 607639"/>
              <a:gd name="connsiteY62" fmla="*/ 108171 h 413513"/>
              <a:gd name="connsiteX63" fmla="*/ 113658 w 607639"/>
              <a:gd name="connsiteY63" fmla="*/ 108171 h 413513"/>
              <a:gd name="connsiteX64" fmla="*/ 113658 w 607639"/>
              <a:gd name="connsiteY64" fmla="*/ 128005 h 413513"/>
              <a:gd name="connsiteX65" fmla="*/ 95692 w 607639"/>
              <a:gd name="connsiteY65" fmla="*/ 128005 h 413513"/>
              <a:gd name="connsiteX66" fmla="*/ 95692 w 607639"/>
              <a:gd name="connsiteY66" fmla="*/ 108171 h 413513"/>
              <a:gd name="connsiteX67" fmla="*/ 75858 w 607639"/>
              <a:gd name="connsiteY67" fmla="*/ 108171 h 413513"/>
              <a:gd name="connsiteX68" fmla="*/ 75858 w 607639"/>
              <a:gd name="connsiteY68" fmla="*/ 90117 h 413513"/>
              <a:gd name="connsiteX69" fmla="*/ 95692 w 607639"/>
              <a:gd name="connsiteY69" fmla="*/ 90117 h 413513"/>
              <a:gd name="connsiteX70" fmla="*/ 0 w 607639"/>
              <a:gd name="connsiteY70" fmla="*/ 0 h 413513"/>
              <a:gd name="connsiteX71" fmla="*/ 129325 w 607639"/>
              <a:gd name="connsiteY71" fmla="*/ 0 h 413513"/>
              <a:gd name="connsiteX72" fmla="*/ 129325 w 607639"/>
              <a:gd name="connsiteY72" fmla="*/ 17952 h 413513"/>
              <a:gd name="connsiteX73" fmla="*/ 18246 w 607639"/>
              <a:gd name="connsiteY73" fmla="*/ 17952 h 413513"/>
              <a:gd name="connsiteX74" fmla="*/ 189581 w 607639"/>
              <a:gd name="connsiteY74" fmla="*/ 180231 h 413513"/>
              <a:gd name="connsiteX75" fmla="*/ 193764 w 607639"/>
              <a:gd name="connsiteY75" fmla="*/ 180231 h 413513"/>
              <a:gd name="connsiteX76" fmla="*/ 413786 w 607639"/>
              <a:gd name="connsiteY76" fmla="*/ 180231 h 413513"/>
              <a:gd name="connsiteX77" fmla="*/ 418058 w 607639"/>
              <a:gd name="connsiteY77" fmla="*/ 180231 h 413513"/>
              <a:gd name="connsiteX78" fmla="*/ 583519 w 607639"/>
              <a:gd name="connsiteY78" fmla="*/ 54034 h 413513"/>
              <a:gd name="connsiteX79" fmla="*/ 190738 w 607639"/>
              <a:gd name="connsiteY79" fmla="*/ 54034 h 413513"/>
              <a:gd name="connsiteX80" fmla="*/ 190738 w 607639"/>
              <a:gd name="connsiteY80" fmla="*/ 35993 h 413513"/>
              <a:gd name="connsiteX81" fmla="*/ 587435 w 607639"/>
              <a:gd name="connsiteY81" fmla="*/ 35993 h 413513"/>
              <a:gd name="connsiteX82" fmla="*/ 589304 w 607639"/>
              <a:gd name="connsiteY82" fmla="*/ 17952 h 413513"/>
              <a:gd name="connsiteX83" fmla="*/ 153445 w 607639"/>
              <a:gd name="connsiteY83" fmla="*/ 17952 h 413513"/>
              <a:gd name="connsiteX84" fmla="*/ 153445 w 607639"/>
              <a:gd name="connsiteY84" fmla="*/ 0 h 413513"/>
              <a:gd name="connsiteX85" fmla="*/ 607639 w 607639"/>
              <a:gd name="connsiteY85" fmla="*/ 0 h 413513"/>
              <a:gd name="connsiteX86" fmla="*/ 607639 w 607639"/>
              <a:gd name="connsiteY86" fmla="*/ 8976 h 413513"/>
              <a:gd name="connsiteX87" fmla="*/ 418058 w 607639"/>
              <a:gd name="connsiteY87" fmla="*/ 198272 h 413513"/>
              <a:gd name="connsiteX88" fmla="*/ 413786 w 607639"/>
              <a:gd name="connsiteY88" fmla="*/ 198272 h 413513"/>
              <a:gd name="connsiteX89" fmla="*/ 358157 w 607639"/>
              <a:gd name="connsiteY89" fmla="*/ 253816 h 413513"/>
              <a:gd name="connsiteX90" fmla="*/ 413786 w 607639"/>
              <a:gd name="connsiteY90" fmla="*/ 309450 h 413513"/>
              <a:gd name="connsiteX91" fmla="*/ 470927 w 607639"/>
              <a:gd name="connsiteY91" fmla="*/ 368460 h 413513"/>
              <a:gd name="connsiteX92" fmla="*/ 470927 w 607639"/>
              <a:gd name="connsiteY92" fmla="*/ 377525 h 413513"/>
              <a:gd name="connsiteX93" fmla="*/ 253665 w 607639"/>
              <a:gd name="connsiteY93" fmla="*/ 377525 h 413513"/>
              <a:gd name="connsiteX94" fmla="*/ 253665 w 607639"/>
              <a:gd name="connsiteY94" fmla="*/ 359484 h 413513"/>
              <a:gd name="connsiteX95" fmla="*/ 451880 w 607639"/>
              <a:gd name="connsiteY95" fmla="*/ 359484 h 413513"/>
              <a:gd name="connsiteX96" fmla="*/ 411738 w 607639"/>
              <a:gd name="connsiteY96" fmla="*/ 327490 h 413513"/>
              <a:gd name="connsiteX97" fmla="*/ 195901 w 607639"/>
              <a:gd name="connsiteY97" fmla="*/ 327490 h 413513"/>
              <a:gd name="connsiteX98" fmla="*/ 155759 w 607639"/>
              <a:gd name="connsiteY98" fmla="*/ 359484 h 413513"/>
              <a:gd name="connsiteX99" fmla="*/ 229634 w 607639"/>
              <a:gd name="connsiteY99" fmla="*/ 359484 h 413513"/>
              <a:gd name="connsiteX100" fmla="*/ 229634 w 607639"/>
              <a:gd name="connsiteY100" fmla="*/ 377525 h 413513"/>
              <a:gd name="connsiteX101" fmla="*/ 136712 w 607639"/>
              <a:gd name="connsiteY101" fmla="*/ 377525 h 413513"/>
              <a:gd name="connsiteX102" fmla="*/ 136712 w 607639"/>
              <a:gd name="connsiteY102" fmla="*/ 368460 h 413513"/>
              <a:gd name="connsiteX103" fmla="*/ 193764 w 607639"/>
              <a:gd name="connsiteY103" fmla="*/ 309450 h 413513"/>
              <a:gd name="connsiteX104" fmla="*/ 249482 w 607639"/>
              <a:gd name="connsiteY104" fmla="*/ 253816 h 413513"/>
              <a:gd name="connsiteX105" fmla="*/ 193764 w 607639"/>
              <a:gd name="connsiteY105" fmla="*/ 198272 h 413513"/>
              <a:gd name="connsiteX106" fmla="*/ 189581 w 607639"/>
              <a:gd name="connsiteY106" fmla="*/ 198272 h 413513"/>
              <a:gd name="connsiteX107" fmla="*/ 0 w 607639"/>
              <a:gd name="connsiteY107" fmla="*/ 8976 h 413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607639" h="413513">
                <a:moveTo>
                  <a:pt x="101120" y="395519"/>
                </a:moveTo>
                <a:lnTo>
                  <a:pt x="506518" y="395519"/>
                </a:lnTo>
                <a:lnTo>
                  <a:pt x="506518" y="413513"/>
                </a:lnTo>
                <a:lnTo>
                  <a:pt x="101120" y="413513"/>
                </a:lnTo>
                <a:close/>
                <a:moveTo>
                  <a:pt x="242094" y="198272"/>
                </a:moveTo>
                <a:cubicBezTo>
                  <a:pt x="257670" y="211780"/>
                  <a:pt x="267461" y="231687"/>
                  <a:pt x="267461" y="253816"/>
                </a:cubicBezTo>
                <a:cubicBezTo>
                  <a:pt x="267461" y="276034"/>
                  <a:pt x="257670" y="295941"/>
                  <a:pt x="242094" y="309450"/>
                </a:cubicBezTo>
                <a:lnTo>
                  <a:pt x="365545" y="309450"/>
                </a:lnTo>
                <a:cubicBezTo>
                  <a:pt x="349969" y="295941"/>
                  <a:pt x="340089" y="276034"/>
                  <a:pt x="340089" y="253816"/>
                </a:cubicBezTo>
                <a:cubicBezTo>
                  <a:pt x="340089" y="231687"/>
                  <a:pt x="349969" y="211780"/>
                  <a:pt x="365545" y="198272"/>
                </a:cubicBezTo>
                <a:close/>
                <a:moveTo>
                  <a:pt x="389330" y="72329"/>
                </a:moveTo>
                <a:lnTo>
                  <a:pt x="403388" y="86368"/>
                </a:lnTo>
                <a:lnTo>
                  <a:pt x="417445" y="72329"/>
                </a:lnTo>
                <a:lnTo>
                  <a:pt x="430167" y="85035"/>
                </a:lnTo>
                <a:lnTo>
                  <a:pt x="416110" y="99073"/>
                </a:lnTo>
                <a:lnTo>
                  <a:pt x="430167" y="113112"/>
                </a:lnTo>
                <a:lnTo>
                  <a:pt x="417445" y="125818"/>
                </a:lnTo>
                <a:lnTo>
                  <a:pt x="403388" y="111868"/>
                </a:lnTo>
                <a:lnTo>
                  <a:pt x="389330" y="125818"/>
                </a:lnTo>
                <a:lnTo>
                  <a:pt x="376608" y="113112"/>
                </a:lnTo>
                <a:lnTo>
                  <a:pt x="390665" y="99073"/>
                </a:lnTo>
                <a:lnTo>
                  <a:pt x="376608" y="85035"/>
                </a:lnTo>
                <a:close/>
                <a:moveTo>
                  <a:pt x="190194" y="72329"/>
                </a:moveTo>
                <a:lnTo>
                  <a:pt x="204252" y="86368"/>
                </a:lnTo>
                <a:lnTo>
                  <a:pt x="218220" y="72329"/>
                </a:lnTo>
                <a:lnTo>
                  <a:pt x="231031" y="85035"/>
                </a:lnTo>
                <a:lnTo>
                  <a:pt x="216974" y="99073"/>
                </a:lnTo>
                <a:lnTo>
                  <a:pt x="231031" y="113112"/>
                </a:lnTo>
                <a:lnTo>
                  <a:pt x="218220" y="125818"/>
                </a:lnTo>
                <a:lnTo>
                  <a:pt x="204252" y="111868"/>
                </a:lnTo>
                <a:lnTo>
                  <a:pt x="190194" y="125818"/>
                </a:lnTo>
                <a:lnTo>
                  <a:pt x="177472" y="113112"/>
                </a:lnTo>
                <a:lnTo>
                  <a:pt x="191440" y="99073"/>
                </a:lnTo>
                <a:lnTo>
                  <a:pt x="177472" y="85035"/>
                </a:lnTo>
                <a:close/>
                <a:moveTo>
                  <a:pt x="493893" y="70283"/>
                </a:moveTo>
                <a:lnTo>
                  <a:pt x="511948" y="70283"/>
                </a:lnTo>
                <a:lnTo>
                  <a:pt x="511948" y="90117"/>
                </a:lnTo>
                <a:lnTo>
                  <a:pt x="531782" y="90117"/>
                </a:lnTo>
                <a:lnTo>
                  <a:pt x="531782" y="108171"/>
                </a:lnTo>
                <a:lnTo>
                  <a:pt x="511948" y="108171"/>
                </a:lnTo>
                <a:lnTo>
                  <a:pt x="511948" y="128005"/>
                </a:lnTo>
                <a:lnTo>
                  <a:pt x="493893" y="128005"/>
                </a:lnTo>
                <a:lnTo>
                  <a:pt x="493893" y="108171"/>
                </a:lnTo>
                <a:lnTo>
                  <a:pt x="474059" y="108171"/>
                </a:lnTo>
                <a:lnTo>
                  <a:pt x="474059" y="90117"/>
                </a:lnTo>
                <a:lnTo>
                  <a:pt x="493893" y="90117"/>
                </a:lnTo>
                <a:close/>
                <a:moveTo>
                  <a:pt x="294781" y="70283"/>
                </a:moveTo>
                <a:lnTo>
                  <a:pt x="312858" y="70283"/>
                </a:lnTo>
                <a:lnTo>
                  <a:pt x="312858" y="90117"/>
                </a:lnTo>
                <a:lnTo>
                  <a:pt x="332716" y="90117"/>
                </a:lnTo>
                <a:lnTo>
                  <a:pt x="332716" y="108171"/>
                </a:lnTo>
                <a:lnTo>
                  <a:pt x="312858" y="108171"/>
                </a:lnTo>
                <a:lnTo>
                  <a:pt x="312858" y="128005"/>
                </a:lnTo>
                <a:lnTo>
                  <a:pt x="294781" y="128005"/>
                </a:lnTo>
                <a:lnTo>
                  <a:pt x="294781" y="108171"/>
                </a:lnTo>
                <a:lnTo>
                  <a:pt x="274923" y="108171"/>
                </a:lnTo>
                <a:lnTo>
                  <a:pt x="274923" y="90117"/>
                </a:lnTo>
                <a:lnTo>
                  <a:pt x="294781" y="90117"/>
                </a:lnTo>
                <a:close/>
                <a:moveTo>
                  <a:pt x="95692" y="70283"/>
                </a:moveTo>
                <a:lnTo>
                  <a:pt x="113658" y="70283"/>
                </a:lnTo>
                <a:lnTo>
                  <a:pt x="113658" y="90117"/>
                </a:lnTo>
                <a:lnTo>
                  <a:pt x="133581" y="90117"/>
                </a:lnTo>
                <a:lnTo>
                  <a:pt x="133581" y="108171"/>
                </a:lnTo>
                <a:lnTo>
                  <a:pt x="113658" y="108171"/>
                </a:lnTo>
                <a:lnTo>
                  <a:pt x="113658" y="128005"/>
                </a:lnTo>
                <a:lnTo>
                  <a:pt x="95692" y="128005"/>
                </a:lnTo>
                <a:lnTo>
                  <a:pt x="95692" y="108171"/>
                </a:lnTo>
                <a:lnTo>
                  <a:pt x="75858" y="108171"/>
                </a:lnTo>
                <a:lnTo>
                  <a:pt x="75858" y="90117"/>
                </a:lnTo>
                <a:lnTo>
                  <a:pt x="95692" y="90117"/>
                </a:lnTo>
                <a:close/>
                <a:moveTo>
                  <a:pt x="0" y="0"/>
                </a:moveTo>
                <a:lnTo>
                  <a:pt x="129325" y="0"/>
                </a:lnTo>
                <a:lnTo>
                  <a:pt x="129325" y="17952"/>
                </a:lnTo>
                <a:lnTo>
                  <a:pt x="18246" y="17952"/>
                </a:lnTo>
                <a:cubicBezTo>
                  <a:pt x="22963" y="108245"/>
                  <a:pt x="97995" y="180231"/>
                  <a:pt x="189581" y="180231"/>
                </a:cubicBezTo>
                <a:lnTo>
                  <a:pt x="193764" y="180231"/>
                </a:lnTo>
                <a:lnTo>
                  <a:pt x="413786" y="180231"/>
                </a:lnTo>
                <a:lnTo>
                  <a:pt x="418058" y="180231"/>
                </a:lnTo>
                <a:cubicBezTo>
                  <a:pt x="497005" y="180231"/>
                  <a:pt x="563670" y="126641"/>
                  <a:pt x="583519" y="54034"/>
                </a:cubicBezTo>
                <a:lnTo>
                  <a:pt x="190738" y="54034"/>
                </a:lnTo>
                <a:lnTo>
                  <a:pt x="190738" y="35993"/>
                </a:lnTo>
                <a:lnTo>
                  <a:pt x="587435" y="35993"/>
                </a:lnTo>
                <a:cubicBezTo>
                  <a:pt x="588325" y="30127"/>
                  <a:pt x="589037" y="24084"/>
                  <a:pt x="589304" y="17952"/>
                </a:cubicBezTo>
                <a:lnTo>
                  <a:pt x="153445" y="17952"/>
                </a:lnTo>
                <a:lnTo>
                  <a:pt x="153445" y="0"/>
                </a:lnTo>
                <a:lnTo>
                  <a:pt x="607639" y="0"/>
                </a:lnTo>
                <a:lnTo>
                  <a:pt x="607639" y="8976"/>
                </a:lnTo>
                <a:cubicBezTo>
                  <a:pt x="607639" y="113311"/>
                  <a:pt x="522550" y="198272"/>
                  <a:pt x="418058" y="198272"/>
                </a:cubicBezTo>
                <a:lnTo>
                  <a:pt x="413786" y="198272"/>
                </a:lnTo>
                <a:cubicBezTo>
                  <a:pt x="383168" y="198272"/>
                  <a:pt x="358157" y="223156"/>
                  <a:pt x="358157" y="253816"/>
                </a:cubicBezTo>
                <a:cubicBezTo>
                  <a:pt x="358157" y="284477"/>
                  <a:pt x="383168" y="309450"/>
                  <a:pt x="413786" y="309450"/>
                </a:cubicBezTo>
                <a:cubicBezTo>
                  <a:pt x="445471" y="310605"/>
                  <a:pt x="470927" y="336644"/>
                  <a:pt x="470927" y="368460"/>
                </a:cubicBezTo>
                <a:lnTo>
                  <a:pt x="470927" y="377525"/>
                </a:lnTo>
                <a:lnTo>
                  <a:pt x="253665" y="377525"/>
                </a:lnTo>
                <a:lnTo>
                  <a:pt x="253665" y="359484"/>
                </a:lnTo>
                <a:lnTo>
                  <a:pt x="451880" y="359484"/>
                </a:lnTo>
                <a:cubicBezTo>
                  <a:pt x="447697" y="341177"/>
                  <a:pt x="431320" y="327490"/>
                  <a:pt x="411738" y="327490"/>
                </a:cubicBezTo>
                <a:lnTo>
                  <a:pt x="195901" y="327490"/>
                </a:lnTo>
                <a:cubicBezTo>
                  <a:pt x="176319" y="327490"/>
                  <a:pt x="159853" y="341177"/>
                  <a:pt x="155759" y="359484"/>
                </a:cubicBezTo>
                <a:lnTo>
                  <a:pt x="229634" y="359484"/>
                </a:lnTo>
                <a:lnTo>
                  <a:pt x="229634" y="377525"/>
                </a:lnTo>
                <a:lnTo>
                  <a:pt x="136712" y="377525"/>
                </a:lnTo>
                <a:lnTo>
                  <a:pt x="136712" y="368460"/>
                </a:lnTo>
                <a:cubicBezTo>
                  <a:pt x="136712" y="336644"/>
                  <a:pt x="162168" y="310605"/>
                  <a:pt x="193764" y="309450"/>
                </a:cubicBezTo>
                <a:cubicBezTo>
                  <a:pt x="224471" y="309450"/>
                  <a:pt x="249482" y="284477"/>
                  <a:pt x="249482" y="253816"/>
                </a:cubicBezTo>
                <a:cubicBezTo>
                  <a:pt x="249482" y="223156"/>
                  <a:pt x="224471" y="198272"/>
                  <a:pt x="193764" y="198272"/>
                </a:cubicBezTo>
                <a:lnTo>
                  <a:pt x="189581" y="198272"/>
                </a:lnTo>
                <a:cubicBezTo>
                  <a:pt x="85000" y="198272"/>
                  <a:pt x="0" y="113311"/>
                  <a:pt x="0" y="8976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night-protrait_98071">
            <a:extLst>
              <a:ext uri="{FF2B5EF4-FFF2-40B4-BE49-F238E27FC236}">
                <a16:creationId xmlns:a16="http://schemas.microsoft.com/office/drawing/2014/main" id="{11C91130-800C-7F5A-B9B3-8C3DAAE54906}"/>
              </a:ext>
            </a:extLst>
          </p:cNvPr>
          <p:cNvSpPr/>
          <p:nvPr/>
        </p:nvSpPr>
        <p:spPr>
          <a:xfrm flipH="1">
            <a:off x="4439021" y="1697574"/>
            <a:ext cx="1059668" cy="10784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606227" h="590209">
                <a:moveTo>
                  <a:pt x="206862" y="330101"/>
                </a:moveTo>
                <a:cubicBezTo>
                  <a:pt x="198811" y="340623"/>
                  <a:pt x="189101" y="349609"/>
                  <a:pt x="178207" y="356703"/>
                </a:cubicBezTo>
                <a:lnTo>
                  <a:pt x="208047" y="402813"/>
                </a:lnTo>
                <a:lnTo>
                  <a:pt x="237175" y="357767"/>
                </a:lnTo>
                <a:cubicBezTo>
                  <a:pt x="225690" y="350555"/>
                  <a:pt x="215388" y="341215"/>
                  <a:pt x="206862" y="330101"/>
                </a:cubicBezTo>
                <a:close/>
                <a:moveTo>
                  <a:pt x="433351" y="98156"/>
                </a:moveTo>
                <a:cubicBezTo>
                  <a:pt x="484267" y="98156"/>
                  <a:pt x="526302" y="137880"/>
                  <a:pt x="529972" y="187889"/>
                </a:cubicBezTo>
                <a:cubicBezTo>
                  <a:pt x="546431" y="193445"/>
                  <a:pt x="557680" y="208815"/>
                  <a:pt x="557680" y="226548"/>
                </a:cubicBezTo>
                <a:cubicBezTo>
                  <a:pt x="557680" y="228085"/>
                  <a:pt x="557561" y="229741"/>
                  <a:pt x="557443" y="231278"/>
                </a:cubicBezTo>
                <a:cubicBezTo>
                  <a:pt x="587755" y="248538"/>
                  <a:pt x="606227" y="280104"/>
                  <a:pt x="606227" y="315336"/>
                </a:cubicBezTo>
                <a:cubicBezTo>
                  <a:pt x="606227" y="368655"/>
                  <a:pt x="562771" y="412044"/>
                  <a:pt x="509369" y="412044"/>
                </a:cubicBezTo>
                <a:cubicBezTo>
                  <a:pt x="506291" y="412044"/>
                  <a:pt x="503212" y="411926"/>
                  <a:pt x="500133" y="411571"/>
                </a:cubicBezTo>
                <a:lnTo>
                  <a:pt x="462243" y="470092"/>
                </a:lnTo>
                <a:lnTo>
                  <a:pt x="478228" y="573657"/>
                </a:lnTo>
                <a:cubicBezTo>
                  <a:pt x="478820" y="577914"/>
                  <a:pt x="477754" y="582051"/>
                  <a:pt x="475031" y="585244"/>
                </a:cubicBezTo>
                <a:cubicBezTo>
                  <a:pt x="472307" y="588436"/>
                  <a:pt x="468163" y="590209"/>
                  <a:pt x="463664" y="590209"/>
                </a:cubicBezTo>
                <a:lnTo>
                  <a:pt x="403512" y="590209"/>
                </a:lnTo>
                <a:cubicBezTo>
                  <a:pt x="399013" y="590209"/>
                  <a:pt x="394868" y="588436"/>
                  <a:pt x="392145" y="585244"/>
                </a:cubicBezTo>
                <a:cubicBezTo>
                  <a:pt x="389422" y="582051"/>
                  <a:pt x="388356" y="577914"/>
                  <a:pt x="389066" y="573657"/>
                </a:cubicBezTo>
                <a:lnTo>
                  <a:pt x="405288" y="468319"/>
                </a:lnTo>
                <a:lnTo>
                  <a:pt x="374502" y="420792"/>
                </a:lnTo>
                <a:cubicBezTo>
                  <a:pt x="372726" y="418310"/>
                  <a:pt x="374029" y="415827"/>
                  <a:pt x="375094" y="415236"/>
                </a:cubicBezTo>
                <a:cubicBezTo>
                  <a:pt x="387764" y="409561"/>
                  <a:pt x="399605" y="402349"/>
                  <a:pt x="410261" y="393837"/>
                </a:cubicBezTo>
                <a:cubicBezTo>
                  <a:pt x="410972" y="393246"/>
                  <a:pt x="412630" y="392891"/>
                  <a:pt x="413695" y="394665"/>
                </a:cubicBezTo>
                <a:lnTo>
                  <a:pt x="434298" y="426231"/>
                </a:lnTo>
                <a:lnTo>
                  <a:pt x="454546" y="395019"/>
                </a:lnTo>
                <a:cubicBezTo>
                  <a:pt x="445666" y="388990"/>
                  <a:pt x="437732" y="381423"/>
                  <a:pt x="431220" y="372675"/>
                </a:cubicBezTo>
                <a:cubicBezTo>
                  <a:pt x="428378" y="368655"/>
                  <a:pt x="430036" y="363571"/>
                  <a:pt x="431812" y="361443"/>
                </a:cubicBezTo>
                <a:cubicBezTo>
                  <a:pt x="455020" y="332360"/>
                  <a:pt x="467334" y="297365"/>
                  <a:pt x="467334" y="260243"/>
                </a:cubicBezTo>
                <a:cubicBezTo>
                  <a:pt x="467334" y="222647"/>
                  <a:pt x="454073" y="185997"/>
                  <a:pt x="430036" y="156914"/>
                </a:cubicBezTo>
                <a:cubicBezTo>
                  <a:pt x="428615" y="155141"/>
                  <a:pt x="427786" y="152421"/>
                  <a:pt x="427786" y="150766"/>
                </a:cubicBezTo>
                <a:cubicBezTo>
                  <a:pt x="427431" y="137052"/>
                  <a:pt x="424115" y="123811"/>
                  <a:pt x="418076" y="111515"/>
                </a:cubicBezTo>
                <a:cubicBezTo>
                  <a:pt x="416774" y="108914"/>
                  <a:pt x="417011" y="105959"/>
                  <a:pt x="418432" y="103358"/>
                </a:cubicBezTo>
                <a:cubicBezTo>
                  <a:pt x="420089" y="100521"/>
                  <a:pt x="422813" y="98747"/>
                  <a:pt x="425891" y="98511"/>
                </a:cubicBezTo>
                <a:cubicBezTo>
                  <a:pt x="428378" y="98274"/>
                  <a:pt x="430864" y="98156"/>
                  <a:pt x="433351" y="98156"/>
                </a:cubicBezTo>
                <a:close/>
                <a:moveTo>
                  <a:pt x="206862" y="0"/>
                </a:moveTo>
                <a:cubicBezTo>
                  <a:pt x="267252" y="0"/>
                  <a:pt x="316865" y="46583"/>
                  <a:pt x="321720" y="105698"/>
                </a:cubicBezTo>
                <a:cubicBezTo>
                  <a:pt x="323260" y="105462"/>
                  <a:pt x="324799" y="105462"/>
                  <a:pt x="326220" y="105462"/>
                </a:cubicBezTo>
                <a:cubicBezTo>
                  <a:pt x="352625" y="105462"/>
                  <a:pt x="374176" y="126862"/>
                  <a:pt x="374176" y="153227"/>
                </a:cubicBezTo>
                <a:cubicBezTo>
                  <a:pt x="374176" y="159257"/>
                  <a:pt x="372992" y="165169"/>
                  <a:pt x="370860" y="170726"/>
                </a:cubicBezTo>
                <a:cubicBezTo>
                  <a:pt x="397740" y="192480"/>
                  <a:pt x="413725" y="225466"/>
                  <a:pt x="413725" y="260226"/>
                </a:cubicBezTo>
                <a:cubicBezTo>
                  <a:pt x="413725" y="323716"/>
                  <a:pt x="361980" y="375265"/>
                  <a:pt x="298512" y="375265"/>
                </a:cubicBezTo>
                <a:cubicBezTo>
                  <a:pt x="293183" y="375265"/>
                  <a:pt x="288092" y="374910"/>
                  <a:pt x="283000" y="374319"/>
                </a:cubicBezTo>
                <a:lnTo>
                  <a:pt x="239188" y="441829"/>
                </a:lnTo>
                <a:lnTo>
                  <a:pt x="259555" y="573657"/>
                </a:lnTo>
                <a:cubicBezTo>
                  <a:pt x="260147" y="577913"/>
                  <a:pt x="259081" y="582051"/>
                  <a:pt x="256358" y="585243"/>
                </a:cubicBezTo>
                <a:cubicBezTo>
                  <a:pt x="253634" y="588436"/>
                  <a:pt x="249490" y="590209"/>
                  <a:pt x="244990" y="590209"/>
                </a:cubicBezTo>
                <a:lnTo>
                  <a:pt x="169208" y="590209"/>
                </a:lnTo>
                <a:cubicBezTo>
                  <a:pt x="164708" y="590209"/>
                  <a:pt x="160682" y="588436"/>
                  <a:pt x="157841" y="585243"/>
                </a:cubicBezTo>
                <a:cubicBezTo>
                  <a:pt x="155236" y="582051"/>
                  <a:pt x="154052" y="577913"/>
                  <a:pt x="154762" y="573657"/>
                </a:cubicBezTo>
                <a:lnTo>
                  <a:pt x="175484" y="439583"/>
                </a:lnTo>
                <a:lnTo>
                  <a:pt x="132856" y="373965"/>
                </a:lnTo>
                <a:cubicBezTo>
                  <a:pt x="127172" y="374792"/>
                  <a:pt x="121252" y="375265"/>
                  <a:pt x="115213" y="375265"/>
                </a:cubicBezTo>
                <a:cubicBezTo>
                  <a:pt x="51745" y="375265"/>
                  <a:pt x="0" y="323716"/>
                  <a:pt x="0" y="260226"/>
                </a:cubicBezTo>
                <a:cubicBezTo>
                  <a:pt x="0" y="230669"/>
                  <a:pt x="11012" y="203121"/>
                  <a:pt x="31023" y="181721"/>
                </a:cubicBezTo>
                <a:cubicBezTo>
                  <a:pt x="20603" y="167770"/>
                  <a:pt x="14920" y="150863"/>
                  <a:pt x="14920" y="133246"/>
                </a:cubicBezTo>
                <a:cubicBezTo>
                  <a:pt x="14920" y="88555"/>
                  <a:pt x="51390" y="52140"/>
                  <a:pt x="96149" y="52140"/>
                </a:cubicBezTo>
                <a:cubicBezTo>
                  <a:pt x="100649" y="52140"/>
                  <a:pt x="105267" y="52495"/>
                  <a:pt x="109648" y="53322"/>
                </a:cubicBezTo>
                <a:cubicBezTo>
                  <a:pt x="130725" y="20336"/>
                  <a:pt x="167432" y="0"/>
                  <a:pt x="20686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night-protrait_98071">
            <a:extLst>
              <a:ext uri="{FF2B5EF4-FFF2-40B4-BE49-F238E27FC236}">
                <a16:creationId xmlns:a16="http://schemas.microsoft.com/office/drawing/2014/main" id="{3C0C365A-1D27-C7A2-208A-B31A93B94CD1}"/>
              </a:ext>
            </a:extLst>
          </p:cNvPr>
          <p:cNvSpPr/>
          <p:nvPr/>
        </p:nvSpPr>
        <p:spPr>
          <a:xfrm flipH="1">
            <a:off x="10286804" y="1507562"/>
            <a:ext cx="1042002" cy="1315627"/>
          </a:xfrm>
          <a:custGeom>
            <a:avLst/>
            <a:gdLst>
              <a:gd name="connsiteX0" fmla="*/ 39768 w 563598"/>
              <a:gd name="connsiteY0" fmla="*/ 128716 h 605336"/>
              <a:gd name="connsiteX1" fmla="*/ 220149 w 563598"/>
              <a:gd name="connsiteY1" fmla="*/ 128716 h 605336"/>
              <a:gd name="connsiteX2" fmla="*/ 245815 w 563598"/>
              <a:gd name="connsiteY2" fmla="*/ 152051 h 605336"/>
              <a:gd name="connsiteX3" fmla="*/ 259867 w 563598"/>
              <a:gd name="connsiteY3" fmla="*/ 354910 h 605336"/>
              <a:gd name="connsiteX4" fmla="*/ 259867 w 563598"/>
              <a:gd name="connsiteY4" fmla="*/ 356628 h 605336"/>
              <a:gd name="connsiteX5" fmla="*/ 435228 w 563598"/>
              <a:gd name="connsiteY5" fmla="*/ 435796 h 605336"/>
              <a:gd name="connsiteX6" fmla="*/ 427485 w 563598"/>
              <a:gd name="connsiteY6" fmla="*/ 411172 h 605336"/>
              <a:gd name="connsiteX7" fmla="*/ 455732 w 563598"/>
              <a:gd name="connsiteY7" fmla="*/ 376670 h 605336"/>
              <a:gd name="connsiteX8" fmla="*/ 456162 w 563598"/>
              <a:gd name="connsiteY8" fmla="*/ 376241 h 605336"/>
              <a:gd name="connsiteX9" fmla="*/ 493730 w 563598"/>
              <a:gd name="connsiteY9" fmla="*/ 349040 h 605336"/>
              <a:gd name="connsiteX10" fmla="*/ 533018 w 563598"/>
              <a:gd name="connsiteY10" fmla="*/ 388409 h 605336"/>
              <a:gd name="connsiteX11" fmla="*/ 554669 w 563598"/>
              <a:gd name="connsiteY11" fmla="*/ 388409 h 605336"/>
              <a:gd name="connsiteX12" fmla="*/ 560261 w 563598"/>
              <a:gd name="connsiteY12" fmla="*/ 390127 h 605336"/>
              <a:gd name="connsiteX13" fmla="*/ 562985 w 563598"/>
              <a:gd name="connsiteY13" fmla="*/ 400006 h 605336"/>
              <a:gd name="connsiteX14" fmla="*/ 553809 w 563598"/>
              <a:gd name="connsiteY14" fmla="*/ 424200 h 605336"/>
              <a:gd name="connsiteX15" fmla="*/ 532444 w 563598"/>
              <a:gd name="connsiteY15" fmla="*/ 438945 h 605336"/>
              <a:gd name="connsiteX16" fmla="*/ 522120 w 563598"/>
              <a:gd name="connsiteY16" fmla="*/ 438945 h 605336"/>
              <a:gd name="connsiteX17" fmla="*/ 503767 w 563598"/>
              <a:gd name="connsiteY17" fmla="*/ 457413 h 605336"/>
              <a:gd name="connsiteX18" fmla="*/ 503767 w 563598"/>
              <a:gd name="connsiteY18" fmla="*/ 492917 h 605336"/>
              <a:gd name="connsiteX19" fmla="*/ 481542 w 563598"/>
              <a:gd name="connsiteY19" fmla="*/ 537583 h 605336"/>
              <a:gd name="connsiteX20" fmla="*/ 481542 w 563598"/>
              <a:gd name="connsiteY20" fmla="*/ 581247 h 605336"/>
              <a:gd name="connsiteX21" fmla="*/ 493586 w 563598"/>
              <a:gd name="connsiteY21" fmla="*/ 581247 h 605336"/>
              <a:gd name="connsiteX22" fmla="*/ 505631 w 563598"/>
              <a:gd name="connsiteY22" fmla="*/ 593702 h 605336"/>
              <a:gd name="connsiteX23" fmla="*/ 493156 w 563598"/>
              <a:gd name="connsiteY23" fmla="*/ 605298 h 605336"/>
              <a:gd name="connsiteX24" fmla="*/ 469497 w 563598"/>
              <a:gd name="connsiteY24" fmla="*/ 605298 h 605336"/>
              <a:gd name="connsiteX25" fmla="*/ 457453 w 563598"/>
              <a:gd name="connsiteY25" fmla="*/ 593273 h 605336"/>
              <a:gd name="connsiteX26" fmla="*/ 457453 w 563598"/>
              <a:gd name="connsiteY26" fmla="*/ 550038 h 605336"/>
              <a:gd name="connsiteX27" fmla="*/ 406264 w 563598"/>
              <a:gd name="connsiteY27" fmla="*/ 573373 h 605336"/>
              <a:gd name="connsiteX28" fmla="*/ 402536 w 563598"/>
              <a:gd name="connsiteY28" fmla="*/ 581247 h 605336"/>
              <a:gd name="connsiteX29" fmla="*/ 427485 w 563598"/>
              <a:gd name="connsiteY29" fmla="*/ 581247 h 605336"/>
              <a:gd name="connsiteX30" fmla="*/ 439530 w 563598"/>
              <a:gd name="connsiteY30" fmla="*/ 593702 h 605336"/>
              <a:gd name="connsiteX31" fmla="*/ 426912 w 563598"/>
              <a:gd name="connsiteY31" fmla="*/ 605298 h 605336"/>
              <a:gd name="connsiteX32" fmla="*/ 361384 w 563598"/>
              <a:gd name="connsiteY32" fmla="*/ 605298 h 605336"/>
              <a:gd name="connsiteX33" fmla="*/ 317221 w 563598"/>
              <a:gd name="connsiteY33" fmla="*/ 575521 h 605336"/>
              <a:gd name="connsiteX34" fmla="*/ 287683 w 563598"/>
              <a:gd name="connsiteY34" fmla="*/ 512673 h 605336"/>
              <a:gd name="connsiteX35" fmla="*/ 301018 w 563598"/>
              <a:gd name="connsiteY35" fmla="*/ 502222 h 605336"/>
              <a:gd name="connsiteX36" fmla="*/ 311486 w 563598"/>
              <a:gd name="connsiteY36" fmla="*/ 515680 h 605336"/>
              <a:gd name="connsiteX37" fmla="*/ 315500 w 563598"/>
              <a:gd name="connsiteY37" fmla="*/ 543166 h 605336"/>
              <a:gd name="connsiteX38" fmla="*/ 356079 w 563598"/>
              <a:gd name="connsiteY38" fmla="*/ 492917 h 605336"/>
              <a:gd name="connsiteX39" fmla="*/ 410566 w 563598"/>
              <a:gd name="connsiteY39" fmla="*/ 468580 h 605336"/>
              <a:gd name="connsiteX40" fmla="*/ 426338 w 563598"/>
              <a:gd name="connsiteY40" fmla="*/ 458845 h 605336"/>
              <a:gd name="connsiteX41" fmla="*/ 247535 w 563598"/>
              <a:gd name="connsiteY41" fmla="*/ 378102 h 605336"/>
              <a:gd name="connsiteX42" fmla="*/ 236495 w 563598"/>
              <a:gd name="connsiteY42" fmla="*/ 381538 h 605336"/>
              <a:gd name="connsiteX43" fmla="*/ 209825 w 563598"/>
              <a:gd name="connsiteY43" fmla="*/ 358346 h 605336"/>
              <a:gd name="connsiteX44" fmla="*/ 200791 w 563598"/>
              <a:gd name="connsiteY44" fmla="*/ 227067 h 605336"/>
              <a:gd name="connsiteX45" fmla="*/ 200218 w 563598"/>
              <a:gd name="connsiteY45" fmla="*/ 575378 h 605336"/>
              <a:gd name="connsiteX46" fmla="*/ 168816 w 563598"/>
              <a:gd name="connsiteY46" fmla="*/ 605298 h 605336"/>
              <a:gd name="connsiteX47" fmla="*/ 140139 w 563598"/>
              <a:gd name="connsiteY47" fmla="*/ 574519 h 605336"/>
              <a:gd name="connsiteX48" fmla="*/ 140139 w 563598"/>
              <a:gd name="connsiteY48" fmla="*/ 386262 h 605336"/>
              <a:gd name="connsiteX49" fmla="*/ 130102 w 563598"/>
              <a:gd name="connsiteY49" fmla="*/ 376241 h 605336"/>
              <a:gd name="connsiteX50" fmla="*/ 120208 w 563598"/>
              <a:gd name="connsiteY50" fmla="*/ 386262 h 605336"/>
              <a:gd name="connsiteX51" fmla="*/ 120208 w 563598"/>
              <a:gd name="connsiteY51" fmla="*/ 575378 h 605336"/>
              <a:gd name="connsiteX52" fmla="*/ 88663 w 563598"/>
              <a:gd name="connsiteY52" fmla="*/ 605298 h 605336"/>
              <a:gd name="connsiteX53" fmla="*/ 59986 w 563598"/>
              <a:gd name="connsiteY53" fmla="*/ 574519 h 605336"/>
              <a:gd name="connsiteX54" fmla="*/ 59556 w 563598"/>
              <a:gd name="connsiteY54" fmla="*/ 220768 h 605336"/>
              <a:gd name="connsiteX55" fmla="*/ 50092 w 563598"/>
              <a:gd name="connsiteY55" fmla="*/ 358346 h 605336"/>
              <a:gd name="connsiteX56" fmla="*/ 23279 w 563598"/>
              <a:gd name="connsiteY56" fmla="*/ 381538 h 605336"/>
              <a:gd name="connsiteX57" fmla="*/ 50 w 563598"/>
              <a:gd name="connsiteY57" fmla="*/ 354910 h 605336"/>
              <a:gd name="connsiteX58" fmla="*/ 14102 w 563598"/>
              <a:gd name="connsiteY58" fmla="*/ 152051 h 605336"/>
              <a:gd name="connsiteX59" fmla="*/ 39768 w 563598"/>
              <a:gd name="connsiteY59" fmla="*/ 128716 h 605336"/>
              <a:gd name="connsiteX60" fmla="*/ 129948 w 563598"/>
              <a:gd name="connsiteY60" fmla="*/ 0 h 605336"/>
              <a:gd name="connsiteX61" fmla="*/ 184425 w 563598"/>
              <a:gd name="connsiteY61" fmla="*/ 54336 h 605336"/>
              <a:gd name="connsiteX62" fmla="*/ 129948 w 563598"/>
              <a:gd name="connsiteY62" fmla="*/ 108672 h 605336"/>
              <a:gd name="connsiteX63" fmla="*/ 75471 w 563598"/>
              <a:gd name="connsiteY63" fmla="*/ 54336 h 605336"/>
              <a:gd name="connsiteX64" fmla="*/ 129948 w 563598"/>
              <a:gd name="connsiteY64" fmla="*/ 0 h 60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63598" h="605336">
                <a:moveTo>
                  <a:pt x="39768" y="128716"/>
                </a:moveTo>
                <a:lnTo>
                  <a:pt x="220149" y="128716"/>
                </a:lnTo>
                <a:cubicBezTo>
                  <a:pt x="233483" y="128429"/>
                  <a:pt x="244811" y="138594"/>
                  <a:pt x="245815" y="152051"/>
                </a:cubicBezTo>
                <a:lnTo>
                  <a:pt x="259867" y="354910"/>
                </a:lnTo>
                <a:cubicBezTo>
                  <a:pt x="259867" y="355482"/>
                  <a:pt x="259867" y="356055"/>
                  <a:pt x="259867" y="356628"/>
                </a:cubicBezTo>
                <a:cubicBezTo>
                  <a:pt x="302882" y="385260"/>
                  <a:pt x="381602" y="429353"/>
                  <a:pt x="435228" y="435796"/>
                </a:cubicBezTo>
                <a:cubicBezTo>
                  <a:pt x="428202" y="429926"/>
                  <a:pt x="424761" y="420334"/>
                  <a:pt x="427485" y="411172"/>
                </a:cubicBezTo>
                <a:cubicBezTo>
                  <a:pt x="429923" y="402726"/>
                  <a:pt x="445839" y="386262"/>
                  <a:pt x="455732" y="376670"/>
                </a:cubicBezTo>
                <a:cubicBezTo>
                  <a:pt x="455876" y="376527"/>
                  <a:pt x="456019" y="376384"/>
                  <a:pt x="456162" y="376241"/>
                </a:cubicBezTo>
                <a:cubicBezTo>
                  <a:pt x="461324" y="360493"/>
                  <a:pt x="476093" y="349040"/>
                  <a:pt x="493730" y="349040"/>
                </a:cubicBezTo>
                <a:cubicBezTo>
                  <a:pt x="515381" y="349040"/>
                  <a:pt x="533018" y="366649"/>
                  <a:pt x="533018" y="388409"/>
                </a:cubicBezTo>
                <a:lnTo>
                  <a:pt x="554669" y="388409"/>
                </a:lnTo>
                <a:cubicBezTo>
                  <a:pt x="556676" y="388409"/>
                  <a:pt x="558684" y="388982"/>
                  <a:pt x="560261" y="390127"/>
                </a:cubicBezTo>
                <a:cubicBezTo>
                  <a:pt x="563272" y="392561"/>
                  <a:pt x="564419" y="396570"/>
                  <a:pt x="562985" y="400006"/>
                </a:cubicBezTo>
                <a:lnTo>
                  <a:pt x="553809" y="424200"/>
                </a:lnTo>
                <a:cubicBezTo>
                  <a:pt x="550511" y="433076"/>
                  <a:pt x="541907" y="438945"/>
                  <a:pt x="532444" y="438945"/>
                </a:cubicBezTo>
                <a:lnTo>
                  <a:pt x="522120" y="438945"/>
                </a:lnTo>
                <a:cubicBezTo>
                  <a:pt x="511940" y="438945"/>
                  <a:pt x="503767" y="447249"/>
                  <a:pt x="503767" y="457413"/>
                </a:cubicBezTo>
                <a:lnTo>
                  <a:pt x="503767" y="492917"/>
                </a:lnTo>
                <a:cubicBezTo>
                  <a:pt x="503767" y="510669"/>
                  <a:pt x="495307" y="527132"/>
                  <a:pt x="481542" y="537583"/>
                </a:cubicBezTo>
                <a:lnTo>
                  <a:pt x="481542" y="581247"/>
                </a:lnTo>
                <a:lnTo>
                  <a:pt x="493586" y="581247"/>
                </a:lnTo>
                <a:cubicBezTo>
                  <a:pt x="500469" y="581247"/>
                  <a:pt x="505918" y="586831"/>
                  <a:pt x="505631" y="593702"/>
                </a:cubicBezTo>
                <a:cubicBezTo>
                  <a:pt x="505487" y="600288"/>
                  <a:pt x="499752" y="605298"/>
                  <a:pt x="493156" y="605298"/>
                </a:cubicBezTo>
                <a:lnTo>
                  <a:pt x="469497" y="605298"/>
                </a:lnTo>
                <a:cubicBezTo>
                  <a:pt x="462902" y="605298"/>
                  <a:pt x="457453" y="600001"/>
                  <a:pt x="457453" y="593273"/>
                </a:cubicBezTo>
                <a:lnTo>
                  <a:pt x="457453" y="550038"/>
                </a:lnTo>
                <a:lnTo>
                  <a:pt x="406264" y="573373"/>
                </a:lnTo>
                <a:cubicBezTo>
                  <a:pt x="405260" y="576093"/>
                  <a:pt x="404113" y="578813"/>
                  <a:pt x="402536" y="581247"/>
                </a:cubicBezTo>
                <a:lnTo>
                  <a:pt x="427485" y="581247"/>
                </a:lnTo>
                <a:cubicBezTo>
                  <a:pt x="434224" y="581247"/>
                  <a:pt x="439673" y="586831"/>
                  <a:pt x="439530" y="593702"/>
                </a:cubicBezTo>
                <a:cubicBezTo>
                  <a:pt x="439243" y="600288"/>
                  <a:pt x="433507" y="605298"/>
                  <a:pt x="426912" y="605298"/>
                </a:cubicBezTo>
                <a:lnTo>
                  <a:pt x="361384" y="605298"/>
                </a:lnTo>
                <a:cubicBezTo>
                  <a:pt x="341453" y="605298"/>
                  <a:pt x="324247" y="592986"/>
                  <a:pt x="317221" y="575521"/>
                </a:cubicBezTo>
                <a:cubicBezTo>
                  <a:pt x="289117" y="564784"/>
                  <a:pt x="285389" y="530425"/>
                  <a:pt x="287683" y="512673"/>
                </a:cubicBezTo>
                <a:cubicBezTo>
                  <a:pt x="288544" y="506088"/>
                  <a:pt x="294423" y="501363"/>
                  <a:pt x="301018" y="502222"/>
                </a:cubicBezTo>
                <a:cubicBezTo>
                  <a:pt x="307614" y="503081"/>
                  <a:pt x="312346" y="509094"/>
                  <a:pt x="311486" y="515680"/>
                </a:cubicBezTo>
                <a:cubicBezTo>
                  <a:pt x="311342" y="516538"/>
                  <a:pt x="309622" y="532000"/>
                  <a:pt x="315500" y="543166"/>
                </a:cubicBezTo>
                <a:cubicBezTo>
                  <a:pt x="320089" y="521263"/>
                  <a:pt x="335001" y="502366"/>
                  <a:pt x="356079" y="492917"/>
                </a:cubicBezTo>
                <a:lnTo>
                  <a:pt x="410566" y="468580"/>
                </a:lnTo>
                <a:cubicBezTo>
                  <a:pt x="416301" y="466003"/>
                  <a:pt x="421606" y="462710"/>
                  <a:pt x="426338" y="458845"/>
                </a:cubicBezTo>
                <a:cubicBezTo>
                  <a:pt x="374862" y="451830"/>
                  <a:pt x="287397" y="403871"/>
                  <a:pt x="247535" y="378102"/>
                </a:cubicBezTo>
                <a:cubicBezTo>
                  <a:pt x="244381" y="380106"/>
                  <a:pt x="240653" y="381251"/>
                  <a:pt x="236495" y="381538"/>
                </a:cubicBezTo>
                <a:cubicBezTo>
                  <a:pt x="222586" y="382540"/>
                  <a:pt x="210828" y="371946"/>
                  <a:pt x="209825" y="358346"/>
                </a:cubicBezTo>
                <a:lnTo>
                  <a:pt x="200791" y="227067"/>
                </a:lnTo>
                <a:lnTo>
                  <a:pt x="200218" y="575378"/>
                </a:lnTo>
                <a:cubicBezTo>
                  <a:pt x="200218" y="592414"/>
                  <a:pt x="186023" y="606157"/>
                  <a:pt x="168816" y="605298"/>
                </a:cubicBezTo>
                <a:cubicBezTo>
                  <a:pt x="152614" y="604582"/>
                  <a:pt x="140139" y="590553"/>
                  <a:pt x="140139" y="574519"/>
                </a:cubicBezTo>
                <a:lnTo>
                  <a:pt x="140139" y="386262"/>
                </a:lnTo>
                <a:cubicBezTo>
                  <a:pt x="140139" y="380822"/>
                  <a:pt x="135694" y="376241"/>
                  <a:pt x="130102" y="376241"/>
                </a:cubicBezTo>
                <a:cubicBezTo>
                  <a:pt x="124653" y="376241"/>
                  <a:pt x="120208" y="380822"/>
                  <a:pt x="120208" y="386262"/>
                </a:cubicBezTo>
                <a:lnTo>
                  <a:pt x="120208" y="575378"/>
                </a:lnTo>
                <a:cubicBezTo>
                  <a:pt x="120208" y="592414"/>
                  <a:pt x="105870" y="606157"/>
                  <a:pt x="88663" y="605298"/>
                </a:cubicBezTo>
                <a:cubicBezTo>
                  <a:pt x="72460" y="604582"/>
                  <a:pt x="59986" y="590553"/>
                  <a:pt x="59986" y="574519"/>
                </a:cubicBezTo>
                <a:lnTo>
                  <a:pt x="59556" y="220768"/>
                </a:lnTo>
                <a:lnTo>
                  <a:pt x="50092" y="358346"/>
                </a:lnTo>
                <a:cubicBezTo>
                  <a:pt x="49088" y="371946"/>
                  <a:pt x="37331" y="382540"/>
                  <a:pt x="23279" y="381538"/>
                </a:cubicBezTo>
                <a:cubicBezTo>
                  <a:pt x="9514" y="380679"/>
                  <a:pt x="-810" y="368653"/>
                  <a:pt x="50" y="354910"/>
                </a:cubicBezTo>
                <a:lnTo>
                  <a:pt x="14102" y="152051"/>
                </a:lnTo>
                <a:cubicBezTo>
                  <a:pt x="14962" y="138594"/>
                  <a:pt x="26433" y="128429"/>
                  <a:pt x="39768" y="128716"/>
                </a:cubicBezTo>
                <a:close/>
                <a:moveTo>
                  <a:pt x="129948" y="0"/>
                </a:moveTo>
                <a:cubicBezTo>
                  <a:pt x="160035" y="0"/>
                  <a:pt x="184425" y="24327"/>
                  <a:pt x="184425" y="54336"/>
                </a:cubicBezTo>
                <a:cubicBezTo>
                  <a:pt x="184425" y="84345"/>
                  <a:pt x="160035" y="108672"/>
                  <a:pt x="129948" y="108672"/>
                </a:cubicBezTo>
                <a:cubicBezTo>
                  <a:pt x="99861" y="108672"/>
                  <a:pt x="75471" y="84345"/>
                  <a:pt x="75471" y="54336"/>
                </a:cubicBezTo>
                <a:cubicBezTo>
                  <a:pt x="75471" y="24327"/>
                  <a:pt x="99861" y="0"/>
                  <a:pt x="129948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6" name="矩形: 圆角 22">
            <a:extLst>
              <a:ext uri="{FF2B5EF4-FFF2-40B4-BE49-F238E27FC236}">
                <a16:creationId xmlns:a16="http://schemas.microsoft.com/office/drawing/2014/main" id="{A899CEEA-8F2E-0A4F-43E5-CE7E89C1CCBD}"/>
              </a:ext>
            </a:extLst>
          </p:cNvPr>
          <p:cNvSpPr/>
          <p:nvPr/>
        </p:nvSpPr>
        <p:spPr>
          <a:xfrm>
            <a:off x="1484456" y="2220112"/>
            <a:ext cx="9223088" cy="3453033"/>
          </a:xfrm>
          <a:prstGeom prst="roundRect">
            <a:avLst>
              <a:gd name="adj" fmla="val 6019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/>
              <a:ea typeface="思源黑体 CN Regular"/>
              <a:cs typeface="+mn-cs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498D8139-82B3-E5A3-4091-4018428A5BFB}"/>
              </a:ext>
            </a:extLst>
          </p:cNvPr>
          <p:cNvSpPr/>
          <p:nvPr/>
        </p:nvSpPr>
        <p:spPr>
          <a:xfrm rot="5400000" flipH="1" flipV="1">
            <a:off x="5913002" y="634715"/>
            <a:ext cx="365997" cy="922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83000">
                <a:srgbClr val="F2F2F2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C079E457-3F30-FAFB-5A08-DBB5FCC4DA30}"/>
              </a:ext>
            </a:extLst>
          </p:cNvPr>
          <p:cNvSpPr/>
          <p:nvPr/>
        </p:nvSpPr>
        <p:spPr>
          <a:xfrm>
            <a:off x="6524370" y="4779480"/>
            <a:ext cx="69762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800" b="1" dirty="0">
                <a:noFill/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</a:rPr>
              <a:t>神成為肉體</a:t>
            </a:r>
            <a:endParaRPr lang="en-US" altLang="zh-TW" sz="800" b="1" dirty="0">
              <a:noFill/>
              <a:effectLst>
                <a:outerShdw blurRad="50800" dist="38100" dir="5400000" algn="t" rotWithShape="0">
                  <a:srgbClr val="002060">
                    <a:alpha val="86000"/>
                  </a:srgbClr>
                </a:outerShdw>
              </a:effectLst>
            </a:endParaRPr>
          </a:p>
          <a:p>
            <a:pPr algn="ctr"/>
            <a:r>
              <a:rPr lang="zh-TW" altLang="en-US" sz="800" b="1" dirty="0">
                <a:noFill/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</a:rPr>
              <a:t>為人生活</a:t>
            </a:r>
            <a:endParaRPr lang="en-US" altLang="zh-TW" sz="800" b="1" dirty="0">
              <a:noFill/>
              <a:effectLst>
                <a:outerShdw blurRad="50800" dist="38100" dir="5400000" algn="t" rotWithShape="0">
                  <a:srgbClr val="002060">
                    <a:alpha val="86000"/>
                  </a:srgbClr>
                </a:outerShdw>
              </a:effectLst>
            </a:endParaRPr>
          </a:p>
          <a:p>
            <a:pPr algn="ctr"/>
            <a:r>
              <a:rPr lang="zh-TW" altLang="en-US" sz="800" b="1" dirty="0">
                <a:noFill/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</a:rPr>
              <a:t>釘死</a:t>
            </a:r>
            <a:endParaRPr lang="en-US" altLang="zh-TW" sz="800" b="1" dirty="0">
              <a:noFill/>
              <a:effectLst>
                <a:outerShdw blurRad="50800" dist="38100" dir="5400000" algn="t" rotWithShape="0">
                  <a:srgbClr val="002060">
                    <a:alpha val="86000"/>
                  </a:srgbClr>
                </a:outerShdw>
              </a:effectLst>
            </a:endParaRPr>
          </a:p>
          <a:p>
            <a:pPr algn="ctr"/>
            <a:r>
              <a:rPr lang="zh-TW" altLang="en-US" sz="20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</a:rPr>
              <a:t>埋葬</a:t>
            </a:r>
            <a:endParaRPr lang="en-US" altLang="zh-TW" sz="2000" b="1" dirty="0">
              <a:gradFill flip="none" rotWithShape="1">
                <a:gsLst>
                  <a:gs pos="0">
                    <a:srgbClr val="00B0F0"/>
                  </a:gs>
                  <a:gs pos="100000">
                    <a:prstClr val="white"/>
                  </a:gs>
                </a:gsLst>
                <a:lin ang="2700000" scaled="1"/>
                <a:tileRect/>
              </a:gradFill>
              <a:effectLst>
                <a:outerShdw blurRad="50800" dist="38100" dir="5400000" algn="t" rotWithShape="0">
                  <a:srgbClr val="002060">
                    <a:alpha val="86000"/>
                  </a:srgbClr>
                </a:outerShdw>
              </a:effectLst>
            </a:endParaRPr>
          </a:p>
          <a:p>
            <a:pPr algn="ctr"/>
            <a:r>
              <a:rPr lang="zh-TW" altLang="en-US" sz="800" b="1" dirty="0">
                <a:noFill/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</a:rPr>
              <a:t>復活升天</a:t>
            </a:r>
          </a:p>
          <a:p>
            <a:pPr algn="ctr"/>
            <a:endParaRPr lang="zh-TW" altLang="en-US" sz="2000" b="1" dirty="0">
              <a:gradFill flip="none" rotWithShape="1">
                <a:gsLst>
                  <a:gs pos="0">
                    <a:srgbClr val="00B0F0"/>
                  </a:gs>
                  <a:gs pos="100000">
                    <a:prstClr val="white"/>
                  </a:gs>
                </a:gsLst>
                <a:lin ang="2700000" scaled="1"/>
                <a:tileRect/>
              </a:gradFill>
              <a:effectLst>
                <a:outerShdw blurRad="50800" dist="38100" dir="5400000" algn="t" rotWithShape="0">
                  <a:srgbClr val="002060">
                    <a:alpha val="86000"/>
                  </a:srgbClr>
                </a:outerShdw>
              </a:effectLst>
            </a:endParaRPr>
          </a:p>
        </p:txBody>
      </p:sp>
      <p:grpSp>
        <p:nvGrpSpPr>
          <p:cNvPr id="63" name="群組 62">
            <a:extLst>
              <a:ext uri="{FF2B5EF4-FFF2-40B4-BE49-F238E27FC236}">
                <a16:creationId xmlns:a16="http://schemas.microsoft.com/office/drawing/2014/main" id="{F83406C2-D05E-AFE5-A540-3CE0B772BA8C}"/>
              </a:ext>
            </a:extLst>
          </p:cNvPr>
          <p:cNvGrpSpPr/>
          <p:nvPr/>
        </p:nvGrpSpPr>
        <p:grpSpPr>
          <a:xfrm>
            <a:off x="1597419" y="2369891"/>
            <a:ext cx="4797035" cy="1082418"/>
            <a:chOff x="3620572" y="-492361"/>
            <a:chExt cx="7620000" cy="1082418"/>
          </a:xfrm>
        </p:grpSpPr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5308E6B0-7E5D-8272-F32D-8704DC332373}"/>
                </a:ext>
              </a:extLst>
            </p:cNvPr>
            <p:cNvSpPr/>
            <p:nvPr/>
          </p:nvSpPr>
          <p:spPr>
            <a:xfrm>
              <a:off x="8169895" y="328447"/>
              <a:ext cx="2310039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11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約翰福音三章十六節</a:t>
              </a:r>
            </a:p>
          </p:txBody>
        </p: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53A014B9-5B1A-107D-CE34-73C8055236AE}"/>
                </a:ext>
              </a:extLst>
            </p:cNvPr>
            <p:cNvSpPr/>
            <p:nvPr/>
          </p:nvSpPr>
          <p:spPr>
            <a:xfrm>
              <a:off x="3620572" y="-492361"/>
              <a:ext cx="7620000" cy="7875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TW" altLang="en-US" sz="16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神愛世人，甚至將祂的獨生子賜給他們，</a:t>
              </a:r>
              <a:endParaRPr lang="en-US" altLang="zh-TW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TW" altLang="en-US" sz="16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叫一切信入祂的，不致滅亡，反得永遠的生命。</a:t>
              </a:r>
            </a:p>
          </p:txBody>
        </p:sp>
      </p:grpSp>
      <p:sp>
        <p:nvSpPr>
          <p:cNvPr id="57" name="等腰三角形 56">
            <a:extLst>
              <a:ext uri="{FF2B5EF4-FFF2-40B4-BE49-F238E27FC236}">
                <a16:creationId xmlns:a16="http://schemas.microsoft.com/office/drawing/2014/main" id="{29F1C278-CBB1-B4A7-A4D1-CD1784AD4848}"/>
              </a:ext>
            </a:extLst>
          </p:cNvPr>
          <p:cNvSpPr/>
          <p:nvPr/>
        </p:nvSpPr>
        <p:spPr>
          <a:xfrm>
            <a:off x="4785649" y="4449170"/>
            <a:ext cx="2019869" cy="614148"/>
          </a:xfrm>
          <a:prstGeom prst="triangle">
            <a:avLst/>
          </a:prstGeom>
          <a:solidFill>
            <a:srgbClr val="3B6A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等腰三角形 57">
            <a:extLst>
              <a:ext uri="{FF2B5EF4-FFF2-40B4-BE49-F238E27FC236}">
                <a16:creationId xmlns:a16="http://schemas.microsoft.com/office/drawing/2014/main" id="{3059FC6A-671F-E77D-308D-411B0E88D5B5}"/>
              </a:ext>
            </a:extLst>
          </p:cNvPr>
          <p:cNvSpPr/>
          <p:nvPr/>
        </p:nvSpPr>
        <p:spPr>
          <a:xfrm>
            <a:off x="5166284" y="4371896"/>
            <a:ext cx="2274020" cy="691422"/>
          </a:xfrm>
          <a:prstGeom prst="triangle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9" name="群組 58">
            <a:extLst>
              <a:ext uri="{FF2B5EF4-FFF2-40B4-BE49-F238E27FC236}">
                <a16:creationId xmlns:a16="http://schemas.microsoft.com/office/drawing/2014/main" id="{7AC14DFA-AAFE-3DED-0EF4-9D997F1121B6}"/>
              </a:ext>
            </a:extLst>
          </p:cNvPr>
          <p:cNvGrpSpPr/>
          <p:nvPr/>
        </p:nvGrpSpPr>
        <p:grpSpPr>
          <a:xfrm>
            <a:off x="5475027" y="3138985"/>
            <a:ext cx="2812861" cy="1924333"/>
            <a:chOff x="5475027" y="3138985"/>
            <a:chExt cx="2812861" cy="1924333"/>
          </a:xfrm>
          <a:solidFill>
            <a:schemeClr val="accent1">
              <a:lumMod val="75000"/>
            </a:schemeClr>
          </a:solidFill>
        </p:grpSpPr>
        <p:sp>
          <p:nvSpPr>
            <p:cNvPr id="60" name="等腰三角形 59">
              <a:extLst>
                <a:ext uri="{FF2B5EF4-FFF2-40B4-BE49-F238E27FC236}">
                  <a16:creationId xmlns:a16="http://schemas.microsoft.com/office/drawing/2014/main" id="{52DBB267-6490-D22E-524F-6F1302FA8EE2}"/>
                </a:ext>
              </a:extLst>
            </p:cNvPr>
            <p:cNvSpPr/>
            <p:nvPr/>
          </p:nvSpPr>
          <p:spPr>
            <a:xfrm>
              <a:off x="5475027" y="4208058"/>
              <a:ext cx="2812861" cy="855260"/>
            </a:xfrm>
            <a:prstGeom prst="triangle">
              <a:avLst/>
            </a:prstGeom>
            <a:solidFill>
              <a:srgbClr val="2645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61" name="直線接點 60">
              <a:extLst>
                <a:ext uri="{FF2B5EF4-FFF2-40B4-BE49-F238E27FC236}">
                  <a16:creationId xmlns:a16="http://schemas.microsoft.com/office/drawing/2014/main" id="{FE10CBBB-7F70-4BC4-0611-2E9243897CC0}"/>
                </a:ext>
              </a:extLst>
            </p:cNvPr>
            <p:cNvCxnSpPr>
              <a:cxnSpLocks/>
              <a:endCxn id="60" idx="0"/>
            </p:cNvCxnSpPr>
            <p:nvPr/>
          </p:nvCxnSpPr>
          <p:spPr>
            <a:xfrm>
              <a:off x="6881457" y="3138985"/>
              <a:ext cx="1" cy="1069073"/>
            </a:xfrm>
            <a:prstGeom prst="line">
              <a:avLst/>
            </a:prstGeom>
            <a:grpFill/>
            <a:ln w="38100">
              <a:solidFill>
                <a:srgbClr val="2F55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接點 61">
              <a:extLst>
                <a:ext uri="{FF2B5EF4-FFF2-40B4-BE49-F238E27FC236}">
                  <a16:creationId xmlns:a16="http://schemas.microsoft.com/office/drawing/2014/main" id="{C5A75EE0-8913-EE16-8382-1A3029BF69D0}"/>
                </a:ext>
              </a:extLst>
            </p:cNvPr>
            <p:cNvCxnSpPr>
              <a:cxnSpLocks/>
            </p:cNvCxnSpPr>
            <p:nvPr/>
          </p:nvCxnSpPr>
          <p:spPr>
            <a:xfrm>
              <a:off x="6491891" y="3427965"/>
              <a:ext cx="779131" cy="0"/>
            </a:xfrm>
            <a:prstGeom prst="line">
              <a:avLst/>
            </a:prstGeom>
            <a:grpFill/>
            <a:ln w="38100">
              <a:solidFill>
                <a:srgbClr val="2F55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橢圓 27">
            <a:extLst>
              <a:ext uri="{FF2B5EF4-FFF2-40B4-BE49-F238E27FC236}">
                <a16:creationId xmlns:a16="http://schemas.microsoft.com/office/drawing/2014/main" id="{3FEC55B9-8789-DC33-A78C-9C85689946BB}"/>
              </a:ext>
            </a:extLst>
          </p:cNvPr>
          <p:cNvSpPr/>
          <p:nvPr/>
        </p:nvSpPr>
        <p:spPr>
          <a:xfrm rot="10800000">
            <a:off x="6459992" y="4169421"/>
            <a:ext cx="855260" cy="855260"/>
          </a:xfrm>
          <a:prstGeom prst="ellipse">
            <a:avLst/>
          </a:prstGeom>
          <a:gradFill flip="none" rotWithShape="1">
            <a:gsLst>
              <a:gs pos="85000">
                <a:schemeClr val="accent4">
                  <a:lumMod val="5000"/>
                  <a:lumOff val="95000"/>
                </a:schemeClr>
              </a:gs>
              <a:gs pos="68000">
                <a:srgbClr val="26457C"/>
              </a:gs>
            </a:gsLst>
            <a:lin ang="5400000" scaled="1"/>
            <a:tileRect/>
          </a:gradFill>
          <a:ln w="635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5000">
                  <a:srgbClr val="26457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E3AC1172-7474-01D0-3D31-F6A577982F7E}"/>
              </a:ext>
            </a:extLst>
          </p:cNvPr>
          <p:cNvSpPr txBox="1"/>
          <p:nvPr/>
        </p:nvSpPr>
        <p:spPr>
          <a:xfrm>
            <a:off x="6521176" y="4412385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GOD</a:t>
            </a:r>
            <a:endParaRPr lang="zh-TW" alt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9892F423-1283-345C-5A95-F03976445AA5}"/>
              </a:ext>
            </a:extLst>
          </p:cNvPr>
          <p:cNvSpPr/>
          <p:nvPr/>
        </p:nvSpPr>
        <p:spPr>
          <a:xfrm rot="5400000" flipH="1" flipV="1">
            <a:off x="15653822" y="1158988"/>
            <a:ext cx="1794681" cy="434453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83000">
                <a:srgbClr val="F2F2F2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4105FF77-506B-C6C4-FC15-51A877888E57}"/>
              </a:ext>
            </a:extLst>
          </p:cNvPr>
          <p:cNvSpPr/>
          <p:nvPr/>
        </p:nvSpPr>
        <p:spPr>
          <a:xfrm rot="5400000" flipH="1" flipV="1">
            <a:off x="19029777" y="1311388"/>
            <a:ext cx="1794681" cy="434453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83000">
                <a:srgbClr val="F2F2F2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E6BB7DEC-6A9F-1A79-BF67-3047D604EC72}"/>
              </a:ext>
            </a:extLst>
          </p:cNvPr>
          <p:cNvSpPr/>
          <p:nvPr/>
        </p:nvSpPr>
        <p:spPr>
          <a:xfrm rot="5400000" flipH="1" flipV="1">
            <a:off x="22049629" y="1463788"/>
            <a:ext cx="1794681" cy="434453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83000">
                <a:srgbClr val="F2F2F2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227010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>
            <a:extLst>
              <a:ext uri="{FF2B5EF4-FFF2-40B4-BE49-F238E27FC236}">
                <a16:creationId xmlns:a16="http://schemas.microsoft.com/office/drawing/2014/main" id="{334C8793-E744-E70D-7940-02A45DB4F6A6}"/>
              </a:ext>
            </a:extLst>
          </p:cNvPr>
          <p:cNvGrpSpPr/>
          <p:nvPr/>
        </p:nvGrpSpPr>
        <p:grpSpPr>
          <a:xfrm>
            <a:off x="342900" y="3255037"/>
            <a:ext cx="3747749" cy="1370303"/>
            <a:chOff x="342900" y="3255037"/>
            <a:chExt cx="3747749" cy="1370303"/>
          </a:xfrm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E7942E4A-C0E4-47B6-A168-C9DA820B0005}"/>
                </a:ext>
              </a:extLst>
            </p:cNvPr>
            <p:cNvSpPr/>
            <p:nvPr/>
          </p:nvSpPr>
          <p:spPr>
            <a:xfrm>
              <a:off x="342900" y="3255037"/>
              <a:ext cx="3747749" cy="1370303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Helvetica"/>
                <a:ea typeface="思源黑体 CN Regular"/>
                <a:cs typeface="+mn-cs"/>
              </a:endParaRPr>
            </a:p>
          </p:txBody>
        </p:sp>
        <p:grpSp>
          <p:nvGrpSpPr>
            <p:cNvPr id="64" name="组合 63">
              <a:extLst>
                <a:ext uri="{FF2B5EF4-FFF2-40B4-BE49-F238E27FC236}">
                  <a16:creationId xmlns:a16="http://schemas.microsoft.com/office/drawing/2014/main" id="{FC31E56C-B88E-42E0-94B0-CFB12AABC445}"/>
                </a:ext>
              </a:extLst>
            </p:cNvPr>
            <p:cNvGrpSpPr/>
            <p:nvPr/>
          </p:nvGrpSpPr>
          <p:grpSpPr>
            <a:xfrm>
              <a:off x="653155" y="3445476"/>
              <a:ext cx="3270352" cy="1135555"/>
              <a:chOff x="653155" y="3459479"/>
              <a:chExt cx="3270352" cy="1135555"/>
            </a:xfrm>
          </p:grpSpPr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651AB36A-013F-4D59-AF3E-93E1907331B9}"/>
                  </a:ext>
                </a:extLst>
              </p:cNvPr>
              <p:cNvSpPr txBox="1"/>
              <p:nvPr/>
            </p:nvSpPr>
            <p:spPr>
              <a:xfrm>
                <a:off x="653155" y="3858229"/>
                <a:ext cx="3270352" cy="7368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且要在那些蒙憐憫、早豫備得榮耀的器皿上，彰顯祂榮耀的豐富；這器皿就是我們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… 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羅九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23~24</a:t>
                </a:r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545D3D5E-D95F-4690-A4AD-7A0584B06A1F}"/>
                  </a:ext>
                </a:extLst>
              </p:cNvPr>
              <p:cNvSpPr txBox="1"/>
              <p:nvPr/>
            </p:nvSpPr>
            <p:spPr>
              <a:xfrm>
                <a:off x="653156" y="3459479"/>
                <a:ext cx="2031325" cy="36093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早豫備得榮耀的器皿</a:t>
                </a: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Helvetica85-Heavy"/>
                  <a:ea typeface="思源黑体 CN Bold"/>
                  <a:cs typeface="+mn-cs"/>
                </a:endParaRPr>
              </a:p>
            </p:txBody>
          </p:sp>
        </p:grp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7F6899FE-290E-3A4C-58F2-9E020E202803}"/>
              </a:ext>
            </a:extLst>
          </p:cNvPr>
          <p:cNvGrpSpPr/>
          <p:nvPr/>
        </p:nvGrpSpPr>
        <p:grpSpPr>
          <a:xfrm>
            <a:off x="8101351" y="3255037"/>
            <a:ext cx="3747749" cy="1370303"/>
            <a:chOff x="8101351" y="3255037"/>
            <a:chExt cx="3747749" cy="1370303"/>
          </a:xfrm>
        </p:grpSpPr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BB5E6ADB-DFC3-4316-A94B-AB28344197FB}"/>
                </a:ext>
              </a:extLst>
            </p:cNvPr>
            <p:cNvSpPr/>
            <p:nvPr/>
          </p:nvSpPr>
          <p:spPr>
            <a:xfrm>
              <a:off x="8101351" y="3255037"/>
              <a:ext cx="3747749" cy="1370303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ea typeface="思源黑体 CN Regular"/>
              </a:endParaRPr>
            </a:p>
          </p:txBody>
        </p:sp>
        <p:grpSp>
          <p:nvGrpSpPr>
            <p:cNvPr id="69" name="组合 68">
              <a:extLst>
                <a:ext uri="{FF2B5EF4-FFF2-40B4-BE49-F238E27FC236}">
                  <a16:creationId xmlns:a16="http://schemas.microsoft.com/office/drawing/2014/main" id="{A16BCEAB-4098-4D50-BD06-0F9DC05DD192}"/>
                </a:ext>
              </a:extLst>
            </p:cNvPr>
            <p:cNvGrpSpPr/>
            <p:nvPr/>
          </p:nvGrpSpPr>
          <p:grpSpPr>
            <a:xfrm>
              <a:off x="8268493" y="3445476"/>
              <a:ext cx="3270352" cy="1135555"/>
              <a:chOff x="653155" y="3459479"/>
              <a:chExt cx="3270352" cy="1135555"/>
            </a:xfrm>
          </p:grpSpPr>
          <p:sp>
            <p:nvSpPr>
              <p:cNvPr id="70" name="文本框 69">
                <a:extLst>
                  <a:ext uri="{FF2B5EF4-FFF2-40B4-BE49-F238E27FC236}">
                    <a16:creationId xmlns:a16="http://schemas.microsoft.com/office/drawing/2014/main" id="{8C54AD76-FE95-43A7-826C-E6E054DC3CF7}"/>
                  </a:ext>
                </a:extLst>
              </p:cNvPr>
              <p:cNvSpPr txBox="1"/>
              <p:nvPr/>
            </p:nvSpPr>
            <p:spPr>
              <a:xfrm>
                <a:off x="653155" y="3858229"/>
                <a:ext cx="3270352" cy="7368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體－食、衣、住、行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魂－知識、娛樂、成就</a:t>
                </a:r>
                <a:endParaRPr kumimoji="0" lang="en-US" altLang="zh-TW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Helvetica"/>
                  <a:ea typeface="思源黑体 CN Regular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"/>
                    <a:ea typeface="思源黑体 CN Regular"/>
                  </a:rPr>
                  <a:t>靈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－人工智慧不能滿足</a:t>
                </a:r>
              </a:p>
            </p:txBody>
          </p:sp>
          <p:sp>
            <p:nvSpPr>
              <p:cNvPr id="71" name="文本框 70">
                <a:extLst>
                  <a:ext uri="{FF2B5EF4-FFF2-40B4-BE49-F238E27FC236}">
                    <a16:creationId xmlns:a16="http://schemas.microsoft.com/office/drawing/2014/main" id="{2EEF3120-D6F0-4767-BD43-4C5A1F8609E4}"/>
                  </a:ext>
                </a:extLst>
              </p:cNvPr>
              <p:cNvSpPr txBox="1"/>
              <p:nvPr/>
            </p:nvSpPr>
            <p:spPr>
              <a:xfrm>
                <a:off x="653156" y="3459479"/>
                <a:ext cx="2031325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人工智慧不能滿足靈</a:t>
                </a: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Helvetica85-Heavy"/>
                  <a:ea typeface="思源黑体 CN Bold"/>
                  <a:cs typeface="+mn-cs"/>
                </a:endParaRPr>
              </a:p>
            </p:txBody>
          </p:sp>
        </p:grp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D2780C33-24C8-F83F-0A74-CA4299CDC6FC}"/>
              </a:ext>
            </a:extLst>
          </p:cNvPr>
          <p:cNvGrpSpPr/>
          <p:nvPr/>
        </p:nvGrpSpPr>
        <p:grpSpPr>
          <a:xfrm>
            <a:off x="6183651" y="1296884"/>
            <a:ext cx="5665449" cy="1795244"/>
            <a:chOff x="6183651" y="1296884"/>
            <a:chExt cx="5665449" cy="1795244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0EF5CA96-AA6E-46D3-B072-F099D28B4A44}"/>
                </a:ext>
              </a:extLst>
            </p:cNvPr>
            <p:cNvSpPr/>
            <p:nvPr/>
          </p:nvSpPr>
          <p:spPr>
            <a:xfrm>
              <a:off x="6183651" y="1296884"/>
              <a:ext cx="5665449" cy="1795244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Helvetica"/>
                <a:ea typeface="思源黑体 CN Regular"/>
                <a:cs typeface="+mn-cs"/>
              </a:endParaRPr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D515F379-0570-43A4-91C7-363CA509DCAD}"/>
                </a:ext>
              </a:extLst>
            </p:cNvPr>
            <p:cNvGrpSpPr/>
            <p:nvPr/>
          </p:nvGrpSpPr>
          <p:grpSpPr>
            <a:xfrm>
              <a:off x="6493906" y="1603814"/>
              <a:ext cx="5044938" cy="1139850"/>
              <a:chOff x="653155" y="1603814"/>
              <a:chExt cx="5044938" cy="1139850"/>
            </a:xfrm>
          </p:grpSpPr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DCD2B463-AE85-4C7C-BD03-1EA43FD54005}"/>
                  </a:ext>
                </a:extLst>
              </p:cNvPr>
              <p:cNvSpPr txBox="1"/>
              <p:nvPr/>
            </p:nvSpPr>
            <p:spPr>
              <a:xfrm>
                <a:off x="653155" y="2002564"/>
                <a:ext cx="5044938" cy="741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神說，我們要按著我們的形像，照著我們的樣式造人，使他們管理海裏的魚、空中的鳥、地上的牲畜、和全地、並地上所爬的一切爬物。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創一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26</a:t>
                </a:r>
              </a:p>
            </p:txBody>
          </p:sp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B160EF3E-10CE-41CA-938A-7F6F31778F8A}"/>
                  </a:ext>
                </a:extLst>
              </p:cNvPr>
              <p:cNvSpPr txBox="1"/>
              <p:nvPr/>
            </p:nvSpPr>
            <p:spPr>
              <a:xfrm>
                <a:off x="653156" y="1603814"/>
                <a:ext cx="2031325" cy="36093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按著神的形像和樣式</a:t>
                </a: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Helvetica85-Heavy"/>
                  <a:ea typeface="思源黑体 CN Bold"/>
                  <a:cs typeface="+mn-cs"/>
                </a:endParaRPr>
              </a:p>
            </p:txBody>
          </p:sp>
        </p:grp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D4CFA739-6CFD-9803-B3EA-17952BB83162}"/>
              </a:ext>
            </a:extLst>
          </p:cNvPr>
          <p:cNvGrpSpPr/>
          <p:nvPr/>
        </p:nvGrpSpPr>
        <p:grpSpPr>
          <a:xfrm>
            <a:off x="342900" y="1296884"/>
            <a:ext cx="5665449" cy="1795244"/>
            <a:chOff x="342900" y="1296884"/>
            <a:chExt cx="5665449" cy="1795244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85233EF1-2FCC-459C-99E2-9DACF6553E90}"/>
                </a:ext>
              </a:extLst>
            </p:cNvPr>
            <p:cNvSpPr/>
            <p:nvPr/>
          </p:nvSpPr>
          <p:spPr>
            <a:xfrm>
              <a:off x="342900" y="1296884"/>
              <a:ext cx="5665449" cy="1795244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ea typeface="思源黑体 CN Regular"/>
              </a:endParaRPr>
            </a:p>
          </p:txBody>
        </p: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13AE7078-CB95-4536-8446-8E5EF47CF48A}"/>
                </a:ext>
              </a:extLst>
            </p:cNvPr>
            <p:cNvGrpSpPr/>
            <p:nvPr/>
          </p:nvGrpSpPr>
          <p:grpSpPr>
            <a:xfrm>
              <a:off x="653155" y="1603814"/>
              <a:ext cx="5044938" cy="1139850"/>
              <a:chOff x="6493906" y="1603814"/>
              <a:chExt cx="5044938" cy="1139850"/>
            </a:xfrm>
          </p:grpSpPr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0A84413A-FF3C-4293-A12F-440D6B5DC00F}"/>
                  </a:ext>
                </a:extLst>
              </p:cNvPr>
              <p:cNvSpPr txBox="1"/>
              <p:nvPr/>
            </p:nvSpPr>
            <p:spPr>
              <a:xfrm>
                <a:off x="6493906" y="2002564"/>
                <a:ext cx="5044938" cy="741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耶和華神在東方的伊甸栽植了一個園子，把所塑造的人安放在那裏。耶和華神使各樣的樹從地裏長出來，可以悅人的眼目，也好作食物；園子當中有生命樹，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…』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創二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8~9</a:t>
                </a:r>
              </a:p>
            </p:txBody>
          </p:sp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8C325545-31F2-460F-B812-716779A3E52B}"/>
                  </a:ext>
                </a:extLst>
              </p:cNvPr>
              <p:cNvSpPr txBox="1"/>
              <p:nvPr/>
            </p:nvSpPr>
            <p:spPr>
              <a:xfrm>
                <a:off x="6493907" y="1603814"/>
                <a:ext cx="2236510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被造的目的為著盛裝神</a:t>
                </a:r>
              </a:p>
            </p:txBody>
          </p:sp>
        </p:grp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7FD0939C-8F70-C71D-8667-B605EBC3B0F7}"/>
              </a:ext>
            </a:extLst>
          </p:cNvPr>
          <p:cNvGrpSpPr/>
          <p:nvPr/>
        </p:nvGrpSpPr>
        <p:grpSpPr>
          <a:xfrm>
            <a:off x="342900" y="4788249"/>
            <a:ext cx="5665449" cy="1795244"/>
            <a:chOff x="342900" y="4788249"/>
            <a:chExt cx="5665449" cy="1795244"/>
          </a:xfrm>
        </p:grpSpPr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1EDF78C3-0F91-4530-8B7F-1EE17132DFDE}"/>
                </a:ext>
              </a:extLst>
            </p:cNvPr>
            <p:cNvSpPr/>
            <p:nvPr/>
          </p:nvSpPr>
          <p:spPr>
            <a:xfrm>
              <a:off x="342900" y="4788249"/>
              <a:ext cx="5665449" cy="1795244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ea typeface="思源黑体 CN Regular"/>
              </a:endParaRPr>
            </a:p>
          </p:txBody>
        </p: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45E7D02C-4211-4AB9-BF2E-7E6054027908}"/>
                </a:ext>
              </a:extLst>
            </p:cNvPr>
            <p:cNvGrpSpPr/>
            <p:nvPr/>
          </p:nvGrpSpPr>
          <p:grpSpPr>
            <a:xfrm>
              <a:off x="653155" y="5115946"/>
              <a:ext cx="5044938" cy="1361449"/>
              <a:chOff x="6493906" y="1603814"/>
              <a:chExt cx="5044938" cy="1361449"/>
            </a:xfrm>
          </p:grpSpPr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1BF2F2B8-04AD-45B1-BD96-90362BC0B4FC}"/>
                  </a:ext>
                </a:extLst>
              </p:cNvPr>
              <p:cNvSpPr txBox="1"/>
              <p:nvPr/>
            </p:nvSpPr>
            <p:spPr>
              <a:xfrm>
                <a:off x="6493906" y="2002564"/>
                <a:ext cx="5044938" cy="9626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耶和華神用地上的塵土塑造人，將生命之氣吹在他鼻孔裏，人就成了活的魂。 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創二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7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且願和平的神，親自全然聖別你們，又願你們的靈、與魂、與身子得蒙保守，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…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。 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帖前五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23</a:t>
                </a:r>
              </a:p>
            </p:txBody>
          </p:sp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A29D9436-1EC7-444E-A4F9-A54DC4B97129}"/>
                  </a:ext>
                </a:extLst>
              </p:cNvPr>
              <p:cNvSpPr txBox="1"/>
              <p:nvPr/>
            </p:nvSpPr>
            <p:spPr>
              <a:xfrm>
                <a:off x="6493907" y="1603814"/>
                <a:ext cx="1005403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人是器皿</a:t>
                </a:r>
              </a:p>
            </p:txBody>
          </p:sp>
        </p:grp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4E37EAC6-DB97-2217-8639-77F26E097FC6}"/>
              </a:ext>
            </a:extLst>
          </p:cNvPr>
          <p:cNvGrpSpPr/>
          <p:nvPr/>
        </p:nvGrpSpPr>
        <p:grpSpPr>
          <a:xfrm>
            <a:off x="6183651" y="4788249"/>
            <a:ext cx="5665449" cy="1795244"/>
            <a:chOff x="6183651" y="4788249"/>
            <a:chExt cx="5665449" cy="1795244"/>
          </a:xfrm>
        </p:grpSpPr>
        <p:sp>
          <p:nvSpPr>
            <p:cNvPr id="41" name="矩形: 圆角 40">
              <a:extLst>
                <a:ext uri="{FF2B5EF4-FFF2-40B4-BE49-F238E27FC236}">
                  <a16:creationId xmlns:a16="http://schemas.microsoft.com/office/drawing/2014/main" id="{7192602C-C4D4-4A85-8002-E08A9C17AE0F}"/>
                </a:ext>
              </a:extLst>
            </p:cNvPr>
            <p:cNvSpPr/>
            <p:nvPr/>
          </p:nvSpPr>
          <p:spPr>
            <a:xfrm>
              <a:off x="6183651" y="4788249"/>
              <a:ext cx="5665449" cy="1795244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ea typeface="思源黑体 CN Regular"/>
              </a:endParaRPr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A648883D-FF8C-40F6-918A-886C7B776F95}"/>
                </a:ext>
              </a:extLst>
            </p:cNvPr>
            <p:cNvGrpSpPr/>
            <p:nvPr/>
          </p:nvGrpSpPr>
          <p:grpSpPr>
            <a:xfrm>
              <a:off x="6493906" y="5115946"/>
              <a:ext cx="5044938" cy="1139850"/>
              <a:chOff x="6493906" y="1603814"/>
              <a:chExt cx="5044938" cy="1139850"/>
            </a:xfrm>
          </p:grpSpPr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AE7DE9FA-B492-44A9-984F-9F72A4DB9B60}"/>
                  </a:ext>
                </a:extLst>
              </p:cNvPr>
              <p:cNvSpPr txBox="1"/>
              <p:nvPr/>
            </p:nvSpPr>
            <p:spPr>
              <a:xfrm>
                <a:off x="6493906" y="2002564"/>
                <a:ext cx="5044938" cy="741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鋪張諸天、建立地基、造人裏面之靈的耶和華說， 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亞十二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1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神造萬物，各按其時成為美好，又將永遠安置在世人心裏。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…』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傳三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11</a:t>
                </a:r>
              </a:p>
            </p:txBody>
          </p:sp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6CA172EE-81F5-4D21-97F1-31FBF5C9325C}"/>
                  </a:ext>
                </a:extLst>
              </p:cNvPr>
              <p:cNvSpPr txBox="1"/>
              <p:nvPr/>
            </p:nvSpPr>
            <p:spPr>
              <a:xfrm>
                <a:off x="6493907" y="1603814"/>
                <a:ext cx="800219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人有靈</a:t>
                </a:r>
              </a:p>
            </p:txBody>
          </p:sp>
        </p:grp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A074A26F-B49A-9A28-0E39-562DC9B5EF22}"/>
              </a:ext>
            </a:extLst>
          </p:cNvPr>
          <p:cNvGrpSpPr/>
          <p:nvPr/>
        </p:nvGrpSpPr>
        <p:grpSpPr>
          <a:xfrm>
            <a:off x="4265951" y="3255037"/>
            <a:ext cx="3660098" cy="1370303"/>
            <a:chOff x="4265951" y="3255037"/>
            <a:chExt cx="3660098" cy="1370303"/>
          </a:xfrm>
        </p:grpSpPr>
        <p:sp>
          <p:nvSpPr>
            <p:cNvPr id="23" name="矩形: 圆角 22">
              <a:extLst>
                <a:ext uri="{FF2B5EF4-FFF2-40B4-BE49-F238E27FC236}">
                  <a16:creationId xmlns:a16="http://schemas.microsoft.com/office/drawing/2014/main" id="{877F0999-BBB0-450F-A159-9F8B78278431}"/>
                </a:ext>
              </a:extLst>
            </p:cNvPr>
            <p:cNvSpPr/>
            <p:nvPr/>
          </p:nvSpPr>
          <p:spPr>
            <a:xfrm>
              <a:off x="4265951" y="3255037"/>
              <a:ext cx="3660098" cy="1370303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Helvetica"/>
                <a:ea typeface="思源黑体 CN Regular"/>
                <a:cs typeface="+mn-cs"/>
              </a:endParaRPr>
            </a:p>
          </p:txBody>
        </p:sp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6E3A9A40-F974-4DE5-AB50-5C52A8FD32A1}"/>
                </a:ext>
              </a:extLst>
            </p:cNvPr>
            <p:cNvGrpSpPr/>
            <p:nvPr/>
          </p:nvGrpSpPr>
          <p:grpSpPr>
            <a:xfrm>
              <a:off x="4460824" y="3445476"/>
              <a:ext cx="3270352" cy="1139850"/>
              <a:chOff x="653155" y="3459479"/>
              <a:chExt cx="3270352" cy="1139850"/>
            </a:xfrm>
          </p:grpSpPr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33876800-3185-430C-AC04-FAB9AF5190C6}"/>
                  </a:ext>
                </a:extLst>
              </p:cNvPr>
              <p:cNvSpPr txBox="1"/>
              <p:nvPr/>
            </p:nvSpPr>
            <p:spPr>
              <a:xfrm>
                <a:off x="653155" y="3858229"/>
                <a:ext cx="3270352" cy="741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我觀看你指頭所造的天，並你所陳設的月亮星宿，便說，人算甚麼，你竟顧念他？世人算甚麼，你竟眷顧他？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詩篇八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3~4</a:t>
                </a:r>
              </a:p>
            </p:txBody>
          </p:sp>
          <p:sp>
            <p:nvSpPr>
              <p:cNvPr id="68" name="文本框 67">
                <a:extLst>
                  <a:ext uri="{FF2B5EF4-FFF2-40B4-BE49-F238E27FC236}">
                    <a16:creationId xmlns:a16="http://schemas.microsoft.com/office/drawing/2014/main" id="{CCC88BCA-317E-4F9E-B259-D05A982234B2}"/>
                  </a:ext>
                </a:extLst>
              </p:cNvPr>
              <p:cNvSpPr txBox="1"/>
              <p:nvPr/>
            </p:nvSpPr>
            <p:spPr>
              <a:xfrm>
                <a:off x="653156" y="3459479"/>
                <a:ext cx="389850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人</a:t>
                </a:r>
              </a:p>
            </p:txBody>
          </p:sp>
        </p:grpSp>
      </p:grpSp>
      <p:sp>
        <p:nvSpPr>
          <p:cNvPr id="14" name="文本框 1">
            <a:extLst>
              <a:ext uri="{FF2B5EF4-FFF2-40B4-BE49-F238E27FC236}">
                <a16:creationId xmlns:a16="http://schemas.microsoft.com/office/drawing/2014/main" id="{48792827-7467-5A46-B680-B10306A43585}"/>
              </a:ext>
            </a:extLst>
          </p:cNvPr>
          <p:cNvSpPr txBox="1"/>
          <p:nvPr/>
        </p:nvSpPr>
        <p:spPr>
          <a:xfrm>
            <a:off x="4157008" y="367316"/>
            <a:ext cx="3877986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85-Heavy"/>
                <a:ea typeface="思源黑体 CN Bold"/>
                <a:cs typeface="+mn-cs"/>
              </a:rPr>
              <a:t>神創造的奧秘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85-Heavy"/>
              <a:ea typeface="思源黑体 CN Bold"/>
              <a:cs typeface="+mn-cs"/>
            </a:endParaRPr>
          </a:p>
        </p:txBody>
      </p:sp>
      <p:sp>
        <p:nvSpPr>
          <p:cNvPr id="2" name="night-protrait_98071">
            <a:extLst>
              <a:ext uri="{FF2B5EF4-FFF2-40B4-BE49-F238E27FC236}">
                <a16:creationId xmlns:a16="http://schemas.microsoft.com/office/drawing/2014/main" id="{311B75A6-56F9-B280-DA1E-8A80D63288BD}"/>
              </a:ext>
            </a:extLst>
          </p:cNvPr>
          <p:cNvSpPr/>
          <p:nvPr/>
        </p:nvSpPr>
        <p:spPr>
          <a:xfrm flipH="1">
            <a:off x="6806132" y="3402954"/>
            <a:ext cx="975987" cy="1131591"/>
          </a:xfrm>
          <a:custGeom>
            <a:avLst/>
            <a:gdLst>
              <a:gd name="connsiteX0" fmla="*/ 74057 w 540823"/>
              <a:gd name="connsiteY0" fmla="*/ 331813 h 604125"/>
              <a:gd name="connsiteX1" fmla="*/ 162865 w 540823"/>
              <a:gd name="connsiteY1" fmla="*/ 366792 h 604125"/>
              <a:gd name="connsiteX2" fmla="*/ 251673 w 540823"/>
              <a:gd name="connsiteY2" fmla="*/ 331813 h 604125"/>
              <a:gd name="connsiteX3" fmla="*/ 325730 w 540823"/>
              <a:gd name="connsiteY3" fmla="*/ 468046 h 604125"/>
              <a:gd name="connsiteX4" fmla="*/ 325730 w 540823"/>
              <a:gd name="connsiteY4" fmla="*/ 574056 h 604125"/>
              <a:gd name="connsiteX5" fmla="*/ 295615 w 540823"/>
              <a:gd name="connsiteY5" fmla="*/ 604125 h 604125"/>
              <a:gd name="connsiteX6" fmla="*/ 30115 w 540823"/>
              <a:gd name="connsiteY6" fmla="*/ 604125 h 604125"/>
              <a:gd name="connsiteX7" fmla="*/ 0 w 540823"/>
              <a:gd name="connsiteY7" fmla="*/ 574056 h 604125"/>
              <a:gd name="connsiteX8" fmla="*/ 0 w 540823"/>
              <a:gd name="connsiteY8" fmla="*/ 468046 h 604125"/>
              <a:gd name="connsiteX9" fmla="*/ 74057 w 540823"/>
              <a:gd name="connsiteY9" fmla="*/ 331813 h 604125"/>
              <a:gd name="connsiteX10" fmla="*/ 162865 w 540823"/>
              <a:gd name="connsiteY10" fmla="*/ 137688 h 604125"/>
              <a:gd name="connsiteX11" fmla="*/ 262292 w 540823"/>
              <a:gd name="connsiteY11" fmla="*/ 236903 h 604125"/>
              <a:gd name="connsiteX12" fmla="*/ 162865 w 540823"/>
              <a:gd name="connsiteY12" fmla="*/ 336118 h 604125"/>
              <a:gd name="connsiteX13" fmla="*/ 63438 w 540823"/>
              <a:gd name="connsiteY13" fmla="*/ 236903 h 604125"/>
              <a:gd name="connsiteX14" fmla="*/ 162865 w 540823"/>
              <a:gd name="connsiteY14" fmla="*/ 137688 h 604125"/>
              <a:gd name="connsiteX15" fmla="*/ 409924 w 540823"/>
              <a:gd name="connsiteY15" fmla="*/ 395 h 604125"/>
              <a:gd name="connsiteX16" fmla="*/ 422675 w 540823"/>
              <a:gd name="connsiteY16" fmla="*/ 4691 h 604125"/>
              <a:gd name="connsiteX17" fmla="*/ 423750 w 540823"/>
              <a:gd name="connsiteY17" fmla="*/ 18193 h 604125"/>
              <a:gd name="connsiteX18" fmla="*/ 411307 w 540823"/>
              <a:gd name="connsiteY18" fmla="*/ 130656 h 604125"/>
              <a:gd name="connsiteX19" fmla="*/ 530209 w 540823"/>
              <a:gd name="connsiteY19" fmla="*/ 232532 h 604125"/>
              <a:gd name="connsiteX20" fmla="*/ 540348 w 540823"/>
              <a:gd name="connsiteY20" fmla="*/ 241431 h 604125"/>
              <a:gd name="connsiteX21" fmla="*/ 536047 w 540823"/>
              <a:gd name="connsiteY21" fmla="*/ 254319 h 604125"/>
              <a:gd name="connsiteX22" fmla="*/ 446332 w 540823"/>
              <a:gd name="connsiteY22" fmla="*/ 285311 h 604125"/>
              <a:gd name="connsiteX23" fmla="*/ 301314 w 540823"/>
              <a:gd name="connsiteY23" fmla="*/ 140475 h 604125"/>
              <a:gd name="connsiteX24" fmla="*/ 409924 w 540823"/>
              <a:gd name="connsiteY24" fmla="*/ 395 h 60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40823" h="604125">
                <a:moveTo>
                  <a:pt x="74057" y="331813"/>
                </a:moveTo>
                <a:cubicBezTo>
                  <a:pt x="97412" y="353445"/>
                  <a:pt x="128602" y="366792"/>
                  <a:pt x="162865" y="366792"/>
                </a:cubicBezTo>
                <a:cubicBezTo>
                  <a:pt x="197128" y="366792"/>
                  <a:pt x="228318" y="353445"/>
                  <a:pt x="251673" y="331813"/>
                </a:cubicBezTo>
                <a:cubicBezTo>
                  <a:pt x="296230" y="360808"/>
                  <a:pt x="325730" y="410975"/>
                  <a:pt x="325730" y="468046"/>
                </a:cubicBezTo>
                <a:lnTo>
                  <a:pt x="325730" y="574056"/>
                </a:lnTo>
                <a:cubicBezTo>
                  <a:pt x="325730" y="590624"/>
                  <a:pt x="312209" y="604125"/>
                  <a:pt x="295615" y="604125"/>
                </a:cubicBezTo>
                <a:lnTo>
                  <a:pt x="30115" y="604125"/>
                </a:lnTo>
                <a:cubicBezTo>
                  <a:pt x="13521" y="604125"/>
                  <a:pt x="0" y="590624"/>
                  <a:pt x="0" y="574056"/>
                </a:cubicBezTo>
                <a:lnTo>
                  <a:pt x="0" y="468046"/>
                </a:lnTo>
                <a:cubicBezTo>
                  <a:pt x="0" y="410975"/>
                  <a:pt x="29500" y="360808"/>
                  <a:pt x="74057" y="331813"/>
                </a:cubicBezTo>
                <a:close/>
                <a:moveTo>
                  <a:pt x="162865" y="137688"/>
                </a:moveTo>
                <a:cubicBezTo>
                  <a:pt x="217777" y="137688"/>
                  <a:pt x="262292" y="182108"/>
                  <a:pt x="262292" y="236903"/>
                </a:cubicBezTo>
                <a:cubicBezTo>
                  <a:pt x="262292" y="291698"/>
                  <a:pt x="217777" y="336118"/>
                  <a:pt x="162865" y="336118"/>
                </a:cubicBezTo>
                <a:cubicBezTo>
                  <a:pt x="107953" y="336118"/>
                  <a:pt x="63438" y="291698"/>
                  <a:pt x="63438" y="236903"/>
                </a:cubicBezTo>
                <a:cubicBezTo>
                  <a:pt x="63438" y="182108"/>
                  <a:pt x="107953" y="137688"/>
                  <a:pt x="162865" y="137688"/>
                </a:cubicBezTo>
                <a:close/>
                <a:moveTo>
                  <a:pt x="409924" y="395"/>
                </a:moveTo>
                <a:cubicBezTo>
                  <a:pt x="414686" y="-832"/>
                  <a:pt x="419756" y="856"/>
                  <a:pt x="422675" y="4691"/>
                </a:cubicBezTo>
                <a:cubicBezTo>
                  <a:pt x="425747" y="8681"/>
                  <a:pt x="426054" y="13897"/>
                  <a:pt x="423750" y="18193"/>
                </a:cubicBezTo>
                <a:cubicBezTo>
                  <a:pt x="405162" y="51333"/>
                  <a:pt x="399631" y="91532"/>
                  <a:pt x="411307" y="130656"/>
                </a:cubicBezTo>
                <a:cubicBezTo>
                  <a:pt x="428051" y="186657"/>
                  <a:pt x="475828" y="224860"/>
                  <a:pt x="530209" y="232532"/>
                </a:cubicBezTo>
                <a:cubicBezTo>
                  <a:pt x="535125" y="233146"/>
                  <a:pt x="539119" y="236674"/>
                  <a:pt x="540348" y="241431"/>
                </a:cubicBezTo>
                <a:cubicBezTo>
                  <a:pt x="541731" y="246187"/>
                  <a:pt x="540041" y="251250"/>
                  <a:pt x="536047" y="254319"/>
                </a:cubicBezTo>
                <a:cubicBezTo>
                  <a:pt x="511468" y="273804"/>
                  <a:pt x="480283" y="285311"/>
                  <a:pt x="446332" y="285311"/>
                </a:cubicBezTo>
                <a:cubicBezTo>
                  <a:pt x="366296" y="285311"/>
                  <a:pt x="301314" y="220564"/>
                  <a:pt x="301314" y="140475"/>
                </a:cubicBezTo>
                <a:cubicBezTo>
                  <a:pt x="301314" y="73120"/>
                  <a:pt x="347400" y="16505"/>
                  <a:pt x="409924" y="39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night-protrait_98071">
            <a:extLst>
              <a:ext uri="{FF2B5EF4-FFF2-40B4-BE49-F238E27FC236}">
                <a16:creationId xmlns:a16="http://schemas.microsoft.com/office/drawing/2014/main" id="{3EBE9345-55CD-253D-CC63-0A2230AF062C}"/>
              </a:ext>
            </a:extLst>
          </p:cNvPr>
          <p:cNvSpPr/>
          <p:nvPr/>
        </p:nvSpPr>
        <p:spPr>
          <a:xfrm flipH="1">
            <a:off x="9665292" y="1549838"/>
            <a:ext cx="1334243" cy="1433053"/>
          </a:xfrm>
          <a:custGeom>
            <a:avLst/>
            <a:gdLst>
              <a:gd name="connsiteX0" fmla="*/ 39768 w 563598"/>
              <a:gd name="connsiteY0" fmla="*/ 128716 h 605336"/>
              <a:gd name="connsiteX1" fmla="*/ 220149 w 563598"/>
              <a:gd name="connsiteY1" fmla="*/ 128716 h 605336"/>
              <a:gd name="connsiteX2" fmla="*/ 245815 w 563598"/>
              <a:gd name="connsiteY2" fmla="*/ 152051 h 605336"/>
              <a:gd name="connsiteX3" fmla="*/ 259867 w 563598"/>
              <a:gd name="connsiteY3" fmla="*/ 354910 h 605336"/>
              <a:gd name="connsiteX4" fmla="*/ 259867 w 563598"/>
              <a:gd name="connsiteY4" fmla="*/ 356628 h 605336"/>
              <a:gd name="connsiteX5" fmla="*/ 435228 w 563598"/>
              <a:gd name="connsiteY5" fmla="*/ 435796 h 605336"/>
              <a:gd name="connsiteX6" fmla="*/ 427485 w 563598"/>
              <a:gd name="connsiteY6" fmla="*/ 411172 h 605336"/>
              <a:gd name="connsiteX7" fmla="*/ 455732 w 563598"/>
              <a:gd name="connsiteY7" fmla="*/ 376670 h 605336"/>
              <a:gd name="connsiteX8" fmla="*/ 456162 w 563598"/>
              <a:gd name="connsiteY8" fmla="*/ 376241 h 605336"/>
              <a:gd name="connsiteX9" fmla="*/ 493730 w 563598"/>
              <a:gd name="connsiteY9" fmla="*/ 349040 h 605336"/>
              <a:gd name="connsiteX10" fmla="*/ 533018 w 563598"/>
              <a:gd name="connsiteY10" fmla="*/ 388409 h 605336"/>
              <a:gd name="connsiteX11" fmla="*/ 554669 w 563598"/>
              <a:gd name="connsiteY11" fmla="*/ 388409 h 605336"/>
              <a:gd name="connsiteX12" fmla="*/ 560261 w 563598"/>
              <a:gd name="connsiteY12" fmla="*/ 390127 h 605336"/>
              <a:gd name="connsiteX13" fmla="*/ 562985 w 563598"/>
              <a:gd name="connsiteY13" fmla="*/ 400006 h 605336"/>
              <a:gd name="connsiteX14" fmla="*/ 553809 w 563598"/>
              <a:gd name="connsiteY14" fmla="*/ 424200 h 605336"/>
              <a:gd name="connsiteX15" fmla="*/ 532444 w 563598"/>
              <a:gd name="connsiteY15" fmla="*/ 438945 h 605336"/>
              <a:gd name="connsiteX16" fmla="*/ 522120 w 563598"/>
              <a:gd name="connsiteY16" fmla="*/ 438945 h 605336"/>
              <a:gd name="connsiteX17" fmla="*/ 503767 w 563598"/>
              <a:gd name="connsiteY17" fmla="*/ 457413 h 605336"/>
              <a:gd name="connsiteX18" fmla="*/ 503767 w 563598"/>
              <a:gd name="connsiteY18" fmla="*/ 492917 h 605336"/>
              <a:gd name="connsiteX19" fmla="*/ 481542 w 563598"/>
              <a:gd name="connsiteY19" fmla="*/ 537583 h 605336"/>
              <a:gd name="connsiteX20" fmla="*/ 481542 w 563598"/>
              <a:gd name="connsiteY20" fmla="*/ 581247 h 605336"/>
              <a:gd name="connsiteX21" fmla="*/ 493586 w 563598"/>
              <a:gd name="connsiteY21" fmla="*/ 581247 h 605336"/>
              <a:gd name="connsiteX22" fmla="*/ 505631 w 563598"/>
              <a:gd name="connsiteY22" fmla="*/ 593702 h 605336"/>
              <a:gd name="connsiteX23" fmla="*/ 493156 w 563598"/>
              <a:gd name="connsiteY23" fmla="*/ 605298 h 605336"/>
              <a:gd name="connsiteX24" fmla="*/ 469497 w 563598"/>
              <a:gd name="connsiteY24" fmla="*/ 605298 h 605336"/>
              <a:gd name="connsiteX25" fmla="*/ 457453 w 563598"/>
              <a:gd name="connsiteY25" fmla="*/ 593273 h 605336"/>
              <a:gd name="connsiteX26" fmla="*/ 457453 w 563598"/>
              <a:gd name="connsiteY26" fmla="*/ 550038 h 605336"/>
              <a:gd name="connsiteX27" fmla="*/ 406264 w 563598"/>
              <a:gd name="connsiteY27" fmla="*/ 573373 h 605336"/>
              <a:gd name="connsiteX28" fmla="*/ 402536 w 563598"/>
              <a:gd name="connsiteY28" fmla="*/ 581247 h 605336"/>
              <a:gd name="connsiteX29" fmla="*/ 427485 w 563598"/>
              <a:gd name="connsiteY29" fmla="*/ 581247 h 605336"/>
              <a:gd name="connsiteX30" fmla="*/ 439530 w 563598"/>
              <a:gd name="connsiteY30" fmla="*/ 593702 h 605336"/>
              <a:gd name="connsiteX31" fmla="*/ 426912 w 563598"/>
              <a:gd name="connsiteY31" fmla="*/ 605298 h 605336"/>
              <a:gd name="connsiteX32" fmla="*/ 361384 w 563598"/>
              <a:gd name="connsiteY32" fmla="*/ 605298 h 605336"/>
              <a:gd name="connsiteX33" fmla="*/ 317221 w 563598"/>
              <a:gd name="connsiteY33" fmla="*/ 575521 h 605336"/>
              <a:gd name="connsiteX34" fmla="*/ 287683 w 563598"/>
              <a:gd name="connsiteY34" fmla="*/ 512673 h 605336"/>
              <a:gd name="connsiteX35" fmla="*/ 301018 w 563598"/>
              <a:gd name="connsiteY35" fmla="*/ 502222 h 605336"/>
              <a:gd name="connsiteX36" fmla="*/ 311486 w 563598"/>
              <a:gd name="connsiteY36" fmla="*/ 515680 h 605336"/>
              <a:gd name="connsiteX37" fmla="*/ 315500 w 563598"/>
              <a:gd name="connsiteY37" fmla="*/ 543166 h 605336"/>
              <a:gd name="connsiteX38" fmla="*/ 356079 w 563598"/>
              <a:gd name="connsiteY38" fmla="*/ 492917 h 605336"/>
              <a:gd name="connsiteX39" fmla="*/ 410566 w 563598"/>
              <a:gd name="connsiteY39" fmla="*/ 468580 h 605336"/>
              <a:gd name="connsiteX40" fmla="*/ 426338 w 563598"/>
              <a:gd name="connsiteY40" fmla="*/ 458845 h 605336"/>
              <a:gd name="connsiteX41" fmla="*/ 247535 w 563598"/>
              <a:gd name="connsiteY41" fmla="*/ 378102 h 605336"/>
              <a:gd name="connsiteX42" fmla="*/ 236495 w 563598"/>
              <a:gd name="connsiteY42" fmla="*/ 381538 h 605336"/>
              <a:gd name="connsiteX43" fmla="*/ 209825 w 563598"/>
              <a:gd name="connsiteY43" fmla="*/ 358346 h 605336"/>
              <a:gd name="connsiteX44" fmla="*/ 200791 w 563598"/>
              <a:gd name="connsiteY44" fmla="*/ 227067 h 605336"/>
              <a:gd name="connsiteX45" fmla="*/ 200218 w 563598"/>
              <a:gd name="connsiteY45" fmla="*/ 575378 h 605336"/>
              <a:gd name="connsiteX46" fmla="*/ 168816 w 563598"/>
              <a:gd name="connsiteY46" fmla="*/ 605298 h 605336"/>
              <a:gd name="connsiteX47" fmla="*/ 140139 w 563598"/>
              <a:gd name="connsiteY47" fmla="*/ 574519 h 605336"/>
              <a:gd name="connsiteX48" fmla="*/ 140139 w 563598"/>
              <a:gd name="connsiteY48" fmla="*/ 386262 h 605336"/>
              <a:gd name="connsiteX49" fmla="*/ 130102 w 563598"/>
              <a:gd name="connsiteY49" fmla="*/ 376241 h 605336"/>
              <a:gd name="connsiteX50" fmla="*/ 120208 w 563598"/>
              <a:gd name="connsiteY50" fmla="*/ 386262 h 605336"/>
              <a:gd name="connsiteX51" fmla="*/ 120208 w 563598"/>
              <a:gd name="connsiteY51" fmla="*/ 575378 h 605336"/>
              <a:gd name="connsiteX52" fmla="*/ 88663 w 563598"/>
              <a:gd name="connsiteY52" fmla="*/ 605298 h 605336"/>
              <a:gd name="connsiteX53" fmla="*/ 59986 w 563598"/>
              <a:gd name="connsiteY53" fmla="*/ 574519 h 605336"/>
              <a:gd name="connsiteX54" fmla="*/ 59556 w 563598"/>
              <a:gd name="connsiteY54" fmla="*/ 220768 h 605336"/>
              <a:gd name="connsiteX55" fmla="*/ 50092 w 563598"/>
              <a:gd name="connsiteY55" fmla="*/ 358346 h 605336"/>
              <a:gd name="connsiteX56" fmla="*/ 23279 w 563598"/>
              <a:gd name="connsiteY56" fmla="*/ 381538 h 605336"/>
              <a:gd name="connsiteX57" fmla="*/ 50 w 563598"/>
              <a:gd name="connsiteY57" fmla="*/ 354910 h 605336"/>
              <a:gd name="connsiteX58" fmla="*/ 14102 w 563598"/>
              <a:gd name="connsiteY58" fmla="*/ 152051 h 605336"/>
              <a:gd name="connsiteX59" fmla="*/ 39768 w 563598"/>
              <a:gd name="connsiteY59" fmla="*/ 128716 h 605336"/>
              <a:gd name="connsiteX60" fmla="*/ 129948 w 563598"/>
              <a:gd name="connsiteY60" fmla="*/ 0 h 605336"/>
              <a:gd name="connsiteX61" fmla="*/ 184425 w 563598"/>
              <a:gd name="connsiteY61" fmla="*/ 54336 h 605336"/>
              <a:gd name="connsiteX62" fmla="*/ 129948 w 563598"/>
              <a:gd name="connsiteY62" fmla="*/ 108672 h 605336"/>
              <a:gd name="connsiteX63" fmla="*/ 75471 w 563598"/>
              <a:gd name="connsiteY63" fmla="*/ 54336 h 605336"/>
              <a:gd name="connsiteX64" fmla="*/ 129948 w 563598"/>
              <a:gd name="connsiteY64" fmla="*/ 0 h 60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63598" h="605336">
                <a:moveTo>
                  <a:pt x="39768" y="128716"/>
                </a:moveTo>
                <a:lnTo>
                  <a:pt x="220149" y="128716"/>
                </a:lnTo>
                <a:cubicBezTo>
                  <a:pt x="233483" y="128429"/>
                  <a:pt x="244811" y="138594"/>
                  <a:pt x="245815" y="152051"/>
                </a:cubicBezTo>
                <a:lnTo>
                  <a:pt x="259867" y="354910"/>
                </a:lnTo>
                <a:cubicBezTo>
                  <a:pt x="259867" y="355482"/>
                  <a:pt x="259867" y="356055"/>
                  <a:pt x="259867" y="356628"/>
                </a:cubicBezTo>
                <a:cubicBezTo>
                  <a:pt x="302882" y="385260"/>
                  <a:pt x="381602" y="429353"/>
                  <a:pt x="435228" y="435796"/>
                </a:cubicBezTo>
                <a:cubicBezTo>
                  <a:pt x="428202" y="429926"/>
                  <a:pt x="424761" y="420334"/>
                  <a:pt x="427485" y="411172"/>
                </a:cubicBezTo>
                <a:cubicBezTo>
                  <a:pt x="429923" y="402726"/>
                  <a:pt x="445839" y="386262"/>
                  <a:pt x="455732" y="376670"/>
                </a:cubicBezTo>
                <a:cubicBezTo>
                  <a:pt x="455876" y="376527"/>
                  <a:pt x="456019" y="376384"/>
                  <a:pt x="456162" y="376241"/>
                </a:cubicBezTo>
                <a:cubicBezTo>
                  <a:pt x="461324" y="360493"/>
                  <a:pt x="476093" y="349040"/>
                  <a:pt x="493730" y="349040"/>
                </a:cubicBezTo>
                <a:cubicBezTo>
                  <a:pt x="515381" y="349040"/>
                  <a:pt x="533018" y="366649"/>
                  <a:pt x="533018" y="388409"/>
                </a:cubicBezTo>
                <a:lnTo>
                  <a:pt x="554669" y="388409"/>
                </a:lnTo>
                <a:cubicBezTo>
                  <a:pt x="556676" y="388409"/>
                  <a:pt x="558684" y="388982"/>
                  <a:pt x="560261" y="390127"/>
                </a:cubicBezTo>
                <a:cubicBezTo>
                  <a:pt x="563272" y="392561"/>
                  <a:pt x="564419" y="396570"/>
                  <a:pt x="562985" y="400006"/>
                </a:cubicBezTo>
                <a:lnTo>
                  <a:pt x="553809" y="424200"/>
                </a:lnTo>
                <a:cubicBezTo>
                  <a:pt x="550511" y="433076"/>
                  <a:pt x="541907" y="438945"/>
                  <a:pt x="532444" y="438945"/>
                </a:cubicBezTo>
                <a:lnTo>
                  <a:pt x="522120" y="438945"/>
                </a:lnTo>
                <a:cubicBezTo>
                  <a:pt x="511940" y="438945"/>
                  <a:pt x="503767" y="447249"/>
                  <a:pt x="503767" y="457413"/>
                </a:cubicBezTo>
                <a:lnTo>
                  <a:pt x="503767" y="492917"/>
                </a:lnTo>
                <a:cubicBezTo>
                  <a:pt x="503767" y="510669"/>
                  <a:pt x="495307" y="527132"/>
                  <a:pt x="481542" y="537583"/>
                </a:cubicBezTo>
                <a:lnTo>
                  <a:pt x="481542" y="581247"/>
                </a:lnTo>
                <a:lnTo>
                  <a:pt x="493586" y="581247"/>
                </a:lnTo>
                <a:cubicBezTo>
                  <a:pt x="500469" y="581247"/>
                  <a:pt x="505918" y="586831"/>
                  <a:pt x="505631" y="593702"/>
                </a:cubicBezTo>
                <a:cubicBezTo>
                  <a:pt x="505487" y="600288"/>
                  <a:pt x="499752" y="605298"/>
                  <a:pt x="493156" y="605298"/>
                </a:cubicBezTo>
                <a:lnTo>
                  <a:pt x="469497" y="605298"/>
                </a:lnTo>
                <a:cubicBezTo>
                  <a:pt x="462902" y="605298"/>
                  <a:pt x="457453" y="600001"/>
                  <a:pt x="457453" y="593273"/>
                </a:cubicBezTo>
                <a:lnTo>
                  <a:pt x="457453" y="550038"/>
                </a:lnTo>
                <a:lnTo>
                  <a:pt x="406264" y="573373"/>
                </a:lnTo>
                <a:cubicBezTo>
                  <a:pt x="405260" y="576093"/>
                  <a:pt x="404113" y="578813"/>
                  <a:pt x="402536" y="581247"/>
                </a:cubicBezTo>
                <a:lnTo>
                  <a:pt x="427485" y="581247"/>
                </a:lnTo>
                <a:cubicBezTo>
                  <a:pt x="434224" y="581247"/>
                  <a:pt x="439673" y="586831"/>
                  <a:pt x="439530" y="593702"/>
                </a:cubicBezTo>
                <a:cubicBezTo>
                  <a:pt x="439243" y="600288"/>
                  <a:pt x="433507" y="605298"/>
                  <a:pt x="426912" y="605298"/>
                </a:cubicBezTo>
                <a:lnTo>
                  <a:pt x="361384" y="605298"/>
                </a:lnTo>
                <a:cubicBezTo>
                  <a:pt x="341453" y="605298"/>
                  <a:pt x="324247" y="592986"/>
                  <a:pt x="317221" y="575521"/>
                </a:cubicBezTo>
                <a:cubicBezTo>
                  <a:pt x="289117" y="564784"/>
                  <a:pt x="285389" y="530425"/>
                  <a:pt x="287683" y="512673"/>
                </a:cubicBezTo>
                <a:cubicBezTo>
                  <a:pt x="288544" y="506088"/>
                  <a:pt x="294423" y="501363"/>
                  <a:pt x="301018" y="502222"/>
                </a:cubicBezTo>
                <a:cubicBezTo>
                  <a:pt x="307614" y="503081"/>
                  <a:pt x="312346" y="509094"/>
                  <a:pt x="311486" y="515680"/>
                </a:cubicBezTo>
                <a:cubicBezTo>
                  <a:pt x="311342" y="516538"/>
                  <a:pt x="309622" y="532000"/>
                  <a:pt x="315500" y="543166"/>
                </a:cubicBezTo>
                <a:cubicBezTo>
                  <a:pt x="320089" y="521263"/>
                  <a:pt x="335001" y="502366"/>
                  <a:pt x="356079" y="492917"/>
                </a:cubicBezTo>
                <a:lnTo>
                  <a:pt x="410566" y="468580"/>
                </a:lnTo>
                <a:cubicBezTo>
                  <a:pt x="416301" y="466003"/>
                  <a:pt x="421606" y="462710"/>
                  <a:pt x="426338" y="458845"/>
                </a:cubicBezTo>
                <a:cubicBezTo>
                  <a:pt x="374862" y="451830"/>
                  <a:pt x="287397" y="403871"/>
                  <a:pt x="247535" y="378102"/>
                </a:cubicBezTo>
                <a:cubicBezTo>
                  <a:pt x="244381" y="380106"/>
                  <a:pt x="240653" y="381251"/>
                  <a:pt x="236495" y="381538"/>
                </a:cubicBezTo>
                <a:cubicBezTo>
                  <a:pt x="222586" y="382540"/>
                  <a:pt x="210828" y="371946"/>
                  <a:pt x="209825" y="358346"/>
                </a:cubicBezTo>
                <a:lnTo>
                  <a:pt x="200791" y="227067"/>
                </a:lnTo>
                <a:lnTo>
                  <a:pt x="200218" y="575378"/>
                </a:lnTo>
                <a:cubicBezTo>
                  <a:pt x="200218" y="592414"/>
                  <a:pt x="186023" y="606157"/>
                  <a:pt x="168816" y="605298"/>
                </a:cubicBezTo>
                <a:cubicBezTo>
                  <a:pt x="152614" y="604582"/>
                  <a:pt x="140139" y="590553"/>
                  <a:pt x="140139" y="574519"/>
                </a:cubicBezTo>
                <a:lnTo>
                  <a:pt x="140139" y="386262"/>
                </a:lnTo>
                <a:cubicBezTo>
                  <a:pt x="140139" y="380822"/>
                  <a:pt x="135694" y="376241"/>
                  <a:pt x="130102" y="376241"/>
                </a:cubicBezTo>
                <a:cubicBezTo>
                  <a:pt x="124653" y="376241"/>
                  <a:pt x="120208" y="380822"/>
                  <a:pt x="120208" y="386262"/>
                </a:cubicBezTo>
                <a:lnTo>
                  <a:pt x="120208" y="575378"/>
                </a:lnTo>
                <a:cubicBezTo>
                  <a:pt x="120208" y="592414"/>
                  <a:pt x="105870" y="606157"/>
                  <a:pt x="88663" y="605298"/>
                </a:cubicBezTo>
                <a:cubicBezTo>
                  <a:pt x="72460" y="604582"/>
                  <a:pt x="59986" y="590553"/>
                  <a:pt x="59986" y="574519"/>
                </a:cubicBezTo>
                <a:lnTo>
                  <a:pt x="59556" y="220768"/>
                </a:lnTo>
                <a:lnTo>
                  <a:pt x="50092" y="358346"/>
                </a:lnTo>
                <a:cubicBezTo>
                  <a:pt x="49088" y="371946"/>
                  <a:pt x="37331" y="382540"/>
                  <a:pt x="23279" y="381538"/>
                </a:cubicBezTo>
                <a:cubicBezTo>
                  <a:pt x="9514" y="380679"/>
                  <a:pt x="-810" y="368653"/>
                  <a:pt x="50" y="354910"/>
                </a:cubicBezTo>
                <a:lnTo>
                  <a:pt x="14102" y="152051"/>
                </a:lnTo>
                <a:cubicBezTo>
                  <a:pt x="14962" y="138594"/>
                  <a:pt x="26433" y="128429"/>
                  <a:pt x="39768" y="128716"/>
                </a:cubicBezTo>
                <a:close/>
                <a:moveTo>
                  <a:pt x="129948" y="0"/>
                </a:moveTo>
                <a:cubicBezTo>
                  <a:pt x="160035" y="0"/>
                  <a:pt x="184425" y="24327"/>
                  <a:pt x="184425" y="54336"/>
                </a:cubicBezTo>
                <a:cubicBezTo>
                  <a:pt x="184425" y="84345"/>
                  <a:pt x="160035" y="108672"/>
                  <a:pt x="129948" y="108672"/>
                </a:cubicBezTo>
                <a:cubicBezTo>
                  <a:pt x="99861" y="108672"/>
                  <a:pt x="75471" y="84345"/>
                  <a:pt x="75471" y="54336"/>
                </a:cubicBezTo>
                <a:cubicBezTo>
                  <a:pt x="75471" y="24327"/>
                  <a:pt x="99861" y="0"/>
                  <a:pt x="129948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night-protrait_98071">
            <a:extLst>
              <a:ext uri="{FF2B5EF4-FFF2-40B4-BE49-F238E27FC236}">
                <a16:creationId xmlns:a16="http://schemas.microsoft.com/office/drawing/2014/main" id="{BB63C5F1-EC4E-C2DD-8B19-A8898AD08026}"/>
              </a:ext>
            </a:extLst>
          </p:cNvPr>
          <p:cNvSpPr/>
          <p:nvPr/>
        </p:nvSpPr>
        <p:spPr>
          <a:xfrm flipH="1">
            <a:off x="4289792" y="1549838"/>
            <a:ext cx="1408301" cy="1308252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606227" h="590209">
                <a:moveTo>
                  <a:pt x="206862" y="330101"/>
                </a:moveTo>
                <a:cubicBezTo>
                  <a:pt x="198811" y="340623"/>
                  <a:pt x="189101" y="349609"/>
                  <a:pt x="178207" y="356703"/>
                </a:cubicBezTo>
                <a:lnTo>
                  <a:pt x="208047" y="402813"/>
                </a:lnTo>
                <a:lnTo>
                  <a:pt x="237175" y="357767"/>
                </a:lnTo>
                <a:cubicBezTo>
                  <a:pt x="225690" y="350555"/>
                  <a:pt x="215388" y="341215"/>
                  <a:pt x="206862" y="330101"/>
                </a:cubicBezTo>
                <a:close/>
                <a:moveTo>
                  <a:pt x="433351" y="98156"/>
                </a:moveTo>
                <a:cubicBezTo>
                  <a:pt x="484267" y="98156"/>
                  <a:pt x="526302" y="137880"/>
                  <a:pt x="529972" y="187889"/>
                </a:cubicBezTo>
                <a:cubicBezTo>
                  <a:pt x="546431" y="193445"/>
                  <a:pt x="557680" y="208815"/>
                  <a:pt x="557680" y="226548"/>
                </a:cubicBezTo>
                <a:cubicBezTo>
                  <a:pt x="557680" y="228085"/>
                  <a:pt x="557561" y="229741"/>
                  <a:pt x="557443" y="231278"/>
                </a:cubicBezTo>
                <a:cubicBezTo>
                  <a:pt x="587755" y="248538"/>
                  <a:pt x="606227" y="280104"/>
                  <a:pt x="606227" y="315336"/>
                </a:cubicBezTo>
                <a:cubicBezTo>
                  <a:pt x="606227" y="368655"/>
                  <a:pt x="562771" y="412044"/>
                  <a:pt x="509369" y="412044"/>
                </a:cubicBezTo>
                <a:cubicBezTo>
                  <a:pt x="506291" y="412044"/>
                  <a:pt x="503212" y="411926"/>
                  <a:pt x="500133" y="411571"/>
                </a:cubicBezTo>
                <a:lnTo>
                  <a:pt x="462243" y="470092"/>
                </a:lnTo>
                <a:lnTo>
                  <a:pt x="478228" y="573657"/>
                </a:lnTo>
                <a:cubicBezTo>
                  <a:pt x="478820" y="577914"/>
                  <a:pt x="477754" y="582051"/>
                  <a:pt x="475031" y="585244"/>
                </a:cubicBezTo>
                <a:cubicBezTo>
                  <a:pt x="472307" y="588436"/>
                  <a:pt x="468163" y="590209"/>
                  <a:pt x="463664" y="590209"/>
                </a:cubicBezTo>
                <a:lnTo>
                  <a:pt x="403512" y="590209"/>
                </a:lnTo>
                <a:cubicBezTo>
                  <a:pt x="399013" y="590209"/>
                  <a:pt x="394868" y="588436"/>
                  <a:pt x="392145" y="585244"/>
                </a:cubicBezTo>
                <a:cubicBezTo>
                  <a:pt x="389422" y="582051"/>
                  <a:pt x="388356" y="577914"/>
                  <a:pt x="389066" y="573657"/>
                </a:cubicBezTo>
                <a:lnTo>
                  <a:pt x="405288" y="468319"/>
                </a:lnTo>
                <a:lnTo>
                  <a:pt x="374502" y="420792"/>
                </a:lnTo>
                <a:cubicBezTo>
                  <a:pt x="372726" y="418310"/>
                  <a:pt x="374029" y="415827"/>
                  <a:pt x="375094" y="415236"/>
                </a:cubicBezTo>
                <a:cubicBezTo>
                  <a:pt x="387764" y="409561"/>
                  <a:pt x="399605" y="402349"/>
                  <a:pt x="410261" y="393837"/>
                </a:cubicBezTo>
                <a:cubicBezTo>
                  <a:pt x="410972" y="393246"/>
                  <a:pt x="412630" y="392891"/>
                  <a:pt x="413695" y="394665"/>
                </a:cubicBezTo>
                <a:lnTo>
                  <a:pt x="434298" y="426231"/>
                </a:lnTo>
                <a:lnTo>
                  <a:pt x="454546" y="395019"/>
                </a:lnTo>
                <a:cubicBezTo>
                  <a:pt x="445666" y="388990"/>
                  <a:pt x="437732" y="381423"/>
                  <a:pt x="431220" y="372675"/>
                </a:cubicBezTo>
                <a:cubicBezTo>
                  <a:pt x="428378" y="368655"/>
                  <a:pt x="430036" y="363571"/>
                  <a:pt x="431812" y="361443"/>
                </a:cubicBezTo>
                <a:cubicBezTo>
                  <a:pt x="455020" y="332360"/>
                  <a:pt x="467334" y="297365"/>
                  <a:pt x="467334" y="260243"/>
                </a:cubicBezTo>
                <a:cubicBezTo>
                  <a:pt x="467334" y="222647"/>
                  <a:pt x="454073" y="185997"/>
                  <a:pt x="430036" y="156914"/>
                </a:cubicBezTo>
                <a:cubicBezTo>
                  <a:pt x="428615" y="155141"/>
                  <a:pt x="427786" y="152421"/>
                  <a:pt x="427786" y="150766"/>
                </a:cubicBezTo>
                <a:cubicBezTo>
                  <a:pt x="427431" y="137052"/>
                  <a:pt x="424115" y="123811"/>
                  <a:pt x="418076" y="111515"/>
                </a:cubicBezTo>
                <a:cubicBezTo>
                  <a:pt x="416774" y="108914"/>
                  <a:pt x="417011" y="105959"/>
                  <a:pt x="418432" y="103358"/>
                </a:cubicBezTo>
                <a:cubicBezTo>
                  <a:pt x="420089" y="100521"/>
                  <a:pt x="422813" y="98747"/>
                  <a:pt x="425891" y="98511"/>
                </a:cubicBezTo>
                <a:cubicBezTo>
                  <a:pt x="428378" y="98274"/>
                  <a:pt x="430864" y="98156"/>
                  <a:pt x="433351" y="98156"/>
                </a:cubicBezTo>
                <a:close/>
                <a:moveTo>
                  <a:pt x="206862" y="0"/>
                </a:moveTo>
                <a:cubicBezTo>
                  <a:pt x="267252" y="0"/>
                  <a:pt x="316865" y="46583"/>
                  <a:pt x="321720" y="105698"/>
                </a:cubicBezTo>
                <a:cubicBezTo>
                  <a:pt x="323260" y="105462"/>
                  <a:pt x="324799" y="105462"/>
                  <a:pt x="326220" y="105462"/>
                </a:cubicBezTo>
                <a:cubicBezTo>
                  <a:pt x="352625" y="105462"/>
                  <a:pt x="374176" y="126862"/>
                  <a:pt x="374176" y="153227"/>
                </a:cubicBezTo>
                <a:cubicBezTo>
                  <a:pt x="374176" y="159257"/>
                  <a:pt x="372992" y="165169"/>
                  <a:pt x="370860" y="170726"/>
                </a:cubicBezTo>
                <a:cubicBezTo>
                  <a:pt x="397740" y="192480"/>
                  <a:pt x="413725" y="225466"/>
                  <a:pt x="413725" y="260226"/>
                </a:cubicBezTo>
                <a:cubicBezTo>
                  <a:pt x="413725" y="323716"/>
                  <a:pt x="361980" y="375265"/>
                  <a:pt x="298512" y="375265"/>
                </a:cubicBezTo>
                <a:cubicBezTo>
                  <a:pt x="293183" y="375265"/>
                  <a:pt x="288092" y="374910"/>
                  <a:pt x="283000" y="374319"/>
                </a:cubicBezTo>
                <a:lnTo>
                  <a:pt x="239188" y="441829"/>
                </a:lnTo>
                <a:lnTo>
                  <a:pt x="259555" y="573657"/>
                </a:lnTo>
                <a:cubicBezTo>
                  <a:pt x="260147" y="577913"/>
                  <a:pt x="259081" y="582051"/>
                  <a:pt x="256358" y="585243"/>
                </a:cubicBezTo>
                <a:cubicBezTo>
                  <a:pt x="253634" y="588436"/>
                  <a:pt x="249490" y="590209"/>
                  <a:pt x="244990" y="590209"/>
                </a:cubicBezTo>
                <a:lnTo>
                  <a:pt x="169208" y="590209"/>
                </a:lnTo>
                <a:cubicBezTo>
                  <a:pt x="164708" y="590209"/>
                  <a:pt x="160682" y="588436"/>
                  <a:pt x="157841" y="585243"/>
                </a:cubicBezTo>
                <a:cubicBezTo>
                  <a:pt x="155236" y="582051"/>
                  <a:pt x="154052" y="577913"/>
                  <a:pt x="154762" y="573657"/>
                </a:cubicBezTo>
                <a:lnTo>
                  <a:pt x="175484" y="439583"/>
                </a:lnTo>
                <a:lnTo>
                  <a:pt x="132856" y="373965"/>
                </a:lnTo>
                <a:cubicBezTo>
                  <a:pt x="127172" y="374792"/>
                  <a:pt x="121252" y="375265"/>
                  <a:pt x="115213" y="375265"/>
                </a:cubicBezTo>
                <a:cubicBezTo>
                  <a:pt x="51745" y="375265"/>
                  <a:pt x="0" y="323716"/>
                  <a:pt x="0" y="260226"/>
                </a:cubicBezTo>
                <a:cubicBezTo>
                  <a:pt x="0" y="230669"/>
                  <a:pt x="11012" y="203121"/>
                  <a:pt x="31023" y="181721"/>
                </a:cubicBezTo>
                <a:cubicBezTo>
                  <a:pt x="20603" y="167770"/>
                  <a:pt x="14920" y="150863"/>
                  <a:pt x="14920" y="133246"/>
                </a:cubicBezTo>
                <a:cubicBezTo>
                  <a:pt x="14920" y="88555"/>
                  <a:pt x="51390" y="52140"/>
                  <a:pt x="96149" y="52140"/>
                </a:cubicBezTo>
                <a:cubicBezTo>
                  <a:pt x="100649" y="52140"/>
                  <a:pt x="105267" y="52495"/>
                  <a:pt x="109648" y="53322"/>
                </a:cubicBezTo>
                <a:cubicBezTo>
                  <a:pt x="130725" y="20336"/>
                  <a:pt x="167432" y="0"/>
                  <a:pt x="20686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night-protrait_98071">
            <a:extLst>
              <a:ext uri="{FF2B5EF4-FFF2-40B4-BE49-F238E27FC236}">
                <a16:creationId xmlns:a16="http://schemas.microsoft.com/office/drawing/2014/main" id="{A063DFE7-A75A-DEC7-2AA8-DA38337A7C8C}"/>
              </a:ext>
            </a:extLst>
          </p:cNvPr>
          <p:cNvSpPr/>
          <p:nvPr/>
        </p:nvSpPr>
        <p:spPr>
          <a:xfrm flipH="1">
            <a:off x="4033420" y="5214579"/>
            <a:ext cx="1664673" cy="1160213"/>
          </a:xfrm>
          <a:custGeom>
            <a:avLst/>
            <a:gdLst>
              <a:gd name="T0" fmla="*/ 422 w 431"/>
              <a:gd name="T1" fmla="*/ 178 h 317"/>
              <a:gd name="T2" fmla="*/ 397 w 431"/>
              <a:gd name="T3" fmla="*/ 95 h 317"/>
              <a:gd name="T4" fmla="*/ 400 w 431"/>
              <a:gd name="T5" fmla="*/ 59 h 317"/>
              <a:gd name="T6" fmla="*/ 200 w 431"/>
              <a:gd name="T7" fmla="*/ 0 h 317"/>
              <a:gd name="T8" fmla="*/ 0 w 431"/>
              <a:gd name="T9" fmla="*/ 54 h 317"/>
              <a:gd name="T10" fmla="*/ 83 w 431"/>
              <a:gd name="T11" fmla="*/ 233 h 317"/>
              <a:gd name="T12" fmla="*/ 206 w 431"/>
              <a:gd name="T13" fmla="*/ 317 h 317"/>
              <a:gd name="T14" fmla="*/ 355 w 431"/>
              <a:gd name="T15" fmla="*/ 238 h 317"/>
              <a:gd name="T16" fmla="*/ 364 w 431"/>
              <a:gd name="T17" fmla="*/ 236 h 317"/>
              <a:gd name="T18" fmla="*/ 88 w 431"/>
              <a:gd name="T19" fmla="*/ 248 h 317"/>
              <a:gd name="T20" fmla="*/ 129 w 431"/>
              <a:gd name="T21" fmla="*/ 300 h 317"/>
              <a:gd name="T22" fmla="*/ 39 w 431"/>
              <a:gd name="T23" fmla="*/ 114 h 317"/>
              <a:gd name="T24" fmla="*/ 191 w 431"/>
              <a:gd name="T25" fmla="*/ 249 h 317"/>
              <a:gd name="T26" fmla="*/ 323 w 431"/>
              <a:gd name="T27" fmla="*/ 90 h 317"/>
              <a:gd name="T28" fmla="*/ 307 w 431"/>
              <a:gd name="T29" fmla="*/ 94 h 317"/>
              <a:gd name="T30" fmla="*/ 291 w 431"/>
              <a:gd name="T31" fmla="*/ 96 h 317"/>
              <a:gd name="T32" fmla="*/ 274 w 431"/>
              <a:gd name="T33" fmla="*/ 98 h 317"/>
              <a:gd name="T34" fmla="*/ 257 w 431"/>
              <a:gd name="T35" fmla="*/ 100 h 317"/>
              <a:gd name="T36" fmla="*/ 239 w 431"/>
              <a:gd name="T37" fmla="*/ 101 h 317"/>
              <a:gd name="T38" fmla="*/ 220 w 431"/>
              <a:gd name="T39" fmla="*/ 102 h 317"/>
              <a:gd name="T40" fmla="*/ 180 w 431"/>
              <a:gd name="T41" fmla="*/ 102 h 317"/>
              <a:gd name="T42" fmla="*/ 161 w 431"/>
              <a:gd name="T43" fmla="*/ 101 h 317"/>
              <a:gd name="T44" fmla="*/ 143 w 431"/>
              <a:gd name="T45" fmla="*/ 100 h 317"/>
              <a:gd name="T46" fmla="*/ 126 w 431"/>
              <a:gd name="T47" fmla="*/ 98 h 317"/>
              <a:gd name="T48" fmla="*/ 109 w 431"/>
              <a:gd name="T49" fmla="*/ 96 h 317"/>
              <a:gd name="T50" fmla="*/ 93 w 431"/>
              <a:gd name="T51" fmla="*/ 94 h 317"/>
              <a:gd name="T52" fmla="*/ 77 w 431"/>
              <a:gd name="T53" fmla="*/ 90 h 317"/>
              <a:gd name="T54" fmla="*/ 26 w 431"/>
              <a:gd name="T55" fmla="*/ 73 h 317"/>
              <a:gd name="T56" fmla="*/ 22 w 431"/>
              <a:gd name="T57" fmla="*/ 70 h 317"/>
              <a:gd name="T58" fmla="*/ 18 w 431"/>
              <a:gd name="T59" fmla="*/ 67 h 317"/>
              <a:gd name="T60" fmla="*/ 14 w 431"/>
              <a:gd name="T61" fmla="*/ 59 h 317"/>
              <a:gd name="T62" fmla="*/ 200 w 431"/>
              <a:gd name="T63" fmla="*/ 13 h 317"/>
              <a:gd name="T64" fmla="*/ 386 w 431"/>
              <a:gd name="T65" fmla="*/ 60 h 317"/>
              <a:gd name="T66" fmla="*/ 380 w 431"/>
              <a:gd name="T67" fmla="*/ 68 h 317"/>
              <a:gd name="T68" fmla="*/ 374 w 431"/>
              <a:gd name="T69" fmla="*/ 73 h 317"/>
              <a:gd name="T70" fmla="*/ 325 w 431"/>
              <a:gd name="T71" fmla="*/ 90 h 317"/>
              <a:gd name="T72" fmla="*/ 357 w 431"/>
              <a:gd name="T73" fmla="*/ 218 h 317"/>
              <a:gd name="T74" fmla="*/ 393 w 431"/>
              <a:gd name="T75" fmla="*/ 115 h 317"/>
              <a:gd name="T76" fmla="*/ 404 w 431"/>
              <a:gd name="T77" fmla="*/ 172 h 317"/>
              <a:gd name="T78" fmla="*/ 361 w 431"/>
              <a:gd name="T79" fmla="*/ 227 h 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31" h="317">
                <a:moveTo>
                  <a:pt x="364" y="236"/>
                </a:moveTo>
                <a:cubicBezTo>
                  <a:pt x="389" y="228"/>
                  <a:pt x="411" y="206"/>
                  <a:pt x="422" y="178"/>
                </a:cubicBezTo>
                <a:cubicBezTo>
                  <a:pt x="431" y="155"/>
                  <a:pt x="431" y="132"/>
                  <a:pt x="421" y="117"/>
                </a:cubicBezTo>
                <a:cubicBezTo>
                  <a:pt x="414" y="107"/>
                  <a:pt x="406" y="99"/>
                  <a:pt x="397" y="95"/>
                </a:cubicBezTo>
                <a:cubicBezTo>
                  <a:pt x="399" y="84"/>
                  <a:pt x="400" y="73"/>
                  <a:pt x="400" y="61"/>
                </a:cubicBezTo>
                <a:lnTo>
                  <a:pt x="400" y="59"/>
                </a:lnTo>
                <a:cubicBezTo>
                  <a:pt x="400" y="59"/>
                  <a:pt x="400" y="58"/>
                  <a:pt x="400" y="58"/>
                </a:cubicBezTo>
                <a:cubicBezTo>
                  <a:pt x="400" y="20"/>
                  <a:pt x="297" y="0"/>
                  <a:pt x="200" y="0"/>
                </a:cubicBezTo>
                <a:cubicBezTo>
                  <a:pt x="106" y="0"/>
                  <a:pt x="7" y="19"/>
                  <a:pt x="1" y="54"/>
                </a:cubicBezTo>
                <a:lnTo>
                  <a:pt x="0" y="54"/>
                </a:lnTo>
                <a:lnTo>
                  <a:pt x="0" y="61"/>
                </a:lnTo>
                <a:cubicBezTo>
                  <a:pt x="0" y="132"/>
                  <a:pt x="33" y="194"/>
                  <a:pt x="83" y="233"/>
                </a:cubicBezTo>
                <a:cubicBezTo>
                  <a:pt x="33" y="241"/>
                  <a:pt x="0" y="255"/>
                  <a:pt x="0" y="270"/>
                </a:cubicBezTo>
                <a:cubicBezTo>
                  <a:pt x="0" y="296"/>
                  <a:pt x="92" y="317"/>
                  <a:pt x="206" y="317"/>
                </a:cubicBezTo>
                <a:cubicBezTo>
                  <a:pt x="320" y="317"/>
                  <a:pt x="412" y="296"/>
                  <a:pt x="412" y="270"/>
                </a:cubicBezTo>
                <a:cubicBezTo>
                  <a:pt x="412" y="258"/>
                  <a:pt x="390" y="246"/>
                  <a:pt x="355" y="238"/>
                </a:cubicBezTo>
                <a:cubicBezTo>
                  <a:pt x="358" y="237"/>
                  <a:pt x="360" y="237"/>
                  <a:pt x="363" y="236"/>
                </a:cubicBezTo>
                <a:lnTo>
                  <a:pt x="364" y="236"/>
                </a:lnTo>
                <a:close/>
                <a:moveTo>
                  <a:pt x="53" y="270"/>
                </a:moveTo>
                <a:cubicBezTo>
                  <a:pt x="53" y="262"/>
                  <a:pt x="66" y="254"/>
                  <a:pt x="88" y="248"/>
                </a:cubicBezTo>
                <a:cubicBezTo>
                  <a:pt x="78" y="254"/>
                  <a:pt x="73" y="260"/>
                  <a:pt x="73" y="267"/>
                </a:cubicBezTo>
                <a:cubicBezTo>
                  <a:pt x="73" y="280"/>
                  <a:pt x="95" y="292"/>
                  <a:pt x="129" y="300"/>
                </a:cubicBezTo>
                <a:cubicBezTo>
                  <a:pt x="84" y="294"/>
                  <a:pt x="53" y="283"/>
                  <a:pt x="53" y="270"/>
                </a:cubicBezTo>
                <a:close/>
                <a:moveTo>
                  <a:pt x="39" y="114"/>
                </a:moveTo>
                <a:cubicBezTo>
                  <a:pt x="48" y="117"/>
                  <a:pt x="57" y="120"/>
                  <a:pt x="67" y="121"/>
                </a:cubicBezTo>
                <a:cubicBezTo>
                  <a:pt x="88" y="176"/>
                  <a:pt x="133" y="222"/>
                  <a:pt x="191" y="249"/>
                </a:cubicBezTo>
                <a:cubicBezTo>
                  <a:pt x="117" y="245"/>
                  <a:pt x="55" y="189"/>
                  <a:pt x="39" y="114"/>
                </a:cubicBezTo>
                <a:close/>
                <a:moveTo>
                  <a:pt x="323" y="90"/>
                </a:moveTo>
                <a:cubicBezTo>
                  <a:pt x="320" y="91"/>
                  <a:pt x="316" y="92"/>
                  <a:pt x="313" y="93"/>
                </a:cubicBezTo>
                <a:cubicBezTo>
                  <a:pt x="311" y="93"/>
                  <a:pt x="309" y="93"/>
                  <a:pt x="307" y="94"/>
                </a:cubicBezTo>
                <a:cubicBezTo>
                  <a:pt x="305" y="94"/>
                  <a:pt x="302" y="94"/>
                  <a:pt x="299" y="95"/>
                </a:cubicBezTo>
                <a:cubicBezTo>
                  <a:pt x="297" y="95"/>
                  <a:pt x="294" y="96"/>
                  <a:pt x="291" y="96"/>
                </a:cubicBezTo>
                <a:cubicBezTo>
                  <a:pt x="289" y="96"/>
                  <a:pt x="287" y="97"/>
                  <a:pt x="285" y="97"/>
                </a:cubicBezTo>
                <a:cubicBezTo>
                  <a:pt x="281" y="97"/>
                  <a:pt x="278" y="98"/>
                  <a:pt x="274" y="98"/>
                </a:cubicBezTo>
                <a:cubicBezTo>
                  <a:pt x="273" y="99"/>
                  <a:pt x="271" y="99"/>
                  <a:pt x="269" y="99"/>
                </a:cubicBezTo>
                <a:cubicBezTo>
                  <a:pt x="265" y="99"/>
                  <a:pt x="261" y="100"/>
                  <a:pt x="257" y="100"/>
                </a:cubicBezTo>
                <a:cubicBezTo>
                  <a:pt x="255" y="100"/>
                  <a:pt x="253" y="100"/>
                  <a:pt x="251" y="100"/>
                </a:cubicBezTo>
                <a:cubicBezTo>
                  <a:pt x="247" y="101"/>
                  <a:pt x="243" y="101"/>
                  <a:pt x="239" y="101"/>
                </a:cubicBezTo>
                <a:cubicBezTo>
                  <a:pt x="236" y="101"/>
                  <a:pt x="233" y="101"/>
                  <a:pt x="231" y="102"/>
                </a:cubicBezTo>
                <a:cubicBezTo>
                  <a:pt x="227" y="102"/>
                  <a:pt x="224" y="102"/>
                  <a:pt x="220" y="102"/>
                </a:cubicBezTo>
                <a:cubicBezTo>
                  <a:pt x="214" y="102"/>
                  <a:pt x="207" y="102"/>
                  <a:pt x="200" y="102"/>
                </a:cubicBezTo>
                <a:cubicBezTo>
                  <a:pt x="193" y="102"/>
                  <a:pt x="187" y="102"/>
                  <a:pt x="180" y="102"/>
                </a:cubicBezTo>
                <a:cubicBezTo>
                  <a:pt x="176" y="102"/>
                  <a:pt x="173" y="102"/>
                  <a:pt x="169" y="102"/>
                </a:cubicBezTo>
                <a:cubicBezTo>
                  <a:pt x="167" y="101"/>
                  <a:pt x="164" y="101"/>
                  <a:pt x="161" y="101"/>
                </a:cubicBezTo>
                <a:cubicBezTo>
                  <a:pt x="157" y="101"/>
                  <a:pt x="153" y="101"/>
                  <a:pt x="149" y="100"/>
                </a:cubicBezTo>
                <a:cubicBezTo>
                  <a:pt x="147" y="100"/>
                  <a:pt x="145" y="100"/>
                  <a:pt x="143" y="100"/>
                </a:cubicBezTo>
                <a:cubicBezTo>
                  <a:pt x="139" y="100"/>
                  <a:pt x="135" y="99"/>
                  <a:pt x="131" y="99"/>
                </a:cubicBezTo>
                <a:cubicBezTo>
                  <a:pt x="129" y="99"/>
                  <a:pt x="128" y="99"/>
                  <a:pt x="126" y="98"/>
                </a:cubicBezTo>
                <a:cubicBezTo>
                  <a:pt x="122" y="98"/>
                  <a:pt x="119" y="97"/>
                  <a:pt x="115" y="97"/>
                </a:cubicBezTo>
                <a:cubicBezTo>
                  <a:pt x="113" y="97"/>
                  <a:pt x="111" y="96"/>
                  <a:pt x="109" y="96"/>
                </a:cubicBezTo>
                <a:cubicBezTo>
                  <a:pt x="106" y="96"/>
                  <a:pt x="103" y="95"/>
                  <a:pt x="101" y="95"/>
                </a:cubicBezTo>
                <a:cubicBezTo>
                  <a:pt x="98" y="94"/>
                  <a:pt x="95" y="94"/>
                  <a:pt x="93" y="94"/>
                </a:cubicBezTo>
                <a:cubicBezTo>
                  <a:pt x="91" y="93"/>
                  <a:pt x="89" y="93"/>
                  <a:pt x="87" y="93"/>
                </a:cubicBezTo>
                <a:cubicBezTo>
                  <a:pt x="84" y="92"/>
                  <a:pt x="80" y="91"/>
                  <a:pt x="77" y="90"/>
                </a:cubicBezTo>
                <a:cubicBezTo>
                  <a:pt x="76" y="90"/>
                  <a:pt x="76" y="90"/>
                  <a:pt x="75" y="90"/>
                </a:cubicBezTo>
                <a:cubicBezTo>
                  <a:pt x="53" y="85"/>
                  <a:pt x="37" y="79"/>
                  <a:pt x="26" y="73"/>
                </a:cubicBezTo>
                <a:cubicBezTo>
                  <a:pt x="26" y="73"/>
                  <a:pt x="26" y="73"/>
                  <a:pt x="26" y="73"/>
                </a:cubicBezTo>
                <a:cubicBezTo>
                  <a:pt x="25" y="72"/>
                  <a:pt x="23" y="71"/>
                  <a:pt x="22" y="70"/>
                </a:cubicBezTo>
                <a:cubicBezTo>
                  <a:pt x="21" y="69"/>
                  <a:pt x="20" y="69"/>
                  <a:pt x="20" y="68"/>
                </a:cubicBezTo>
                <a:cubicBezTo>
                  <a:pt x="19" y="68"/>
                  <a:pt x="19" y="67"/>
                  <a:pt x="18" y="67"/>
                </a:cubicBezTo>
                <a:cubicBezTo>
                  <a:pt x="16" y="64"/>
                  <a:pt x="14" y="62"/>
                  <a:pt x="14" y="60"/>
                </a:cubicBezTo>
                <a:lnTo>
                  <a:pt x="14" y="59"/>
                </a:lnTo>
                <a:cubicBezTo>
                  <a:pt x="14" y="59"/>
                  <a:pt x="13" y="58"/>
                  <a:pt x="13" y="58"/>
                </a:cubicBezTo>
                <a:cubicBezTo>
                  <a:pt x="13" y="39"/>
                  <a:pt x="84" y="13"/>
                  <a:pt x="200" y="13"/>
                </a:cubicBezTo>
                <a:cubicBezTo>
                  <a:pt x="316" y="13"/>
                  <a:pt x="387" y="39"/>
                  <a:pt x="387" y="58"/>
                </a:cubicBezTo>
                <a:lnTo>
                  <a:pt x="386" y="60"/>
                </a:lnTo>
                <a:cubicBezTo>
                  <a:pt x="386" y="62"/>
                  <a:pt x="384" y="64"/>
                  <a:pt x="382" y="67"/>
                </a:cubicBezTo>
                <a:cubicBezTo>
                  <a:pt x="381" y="67"/>
                  <a:pt x="381" y="68"/>
                  <a:pt x="380" y="68"/>
                </a:cubicBezTo>
                <a:cubicBezTo>
                  <a:pt x="380" y="69"/>
                  <a:pt x="379" y="69"/>
                  <a:pt x="378" y="70"/>
                </a:cubicBezTo>
                <a:cubicBezTo>
                  <a:pt x="377" y="71"/>
                  <a:pt x="375" y="72"/>
                  <a:pt x="374" y="73"/>
                </a:cubicBezTo>
                <a:cubicBezTo>
                  <a:pt x="374" y="73"/>
                  <a:pt x="374" y="73"/>
                  <a:pt x="374" y="73"/>
                </a:cubicBezTo>
                <a:cubicBezTo>
                  <a:pt x="363" y="79"/>
                  <a:pt x="347" y="85"/>
                  <a:pt x="325" y="90"/>
                </a:cubicBezTo>
                <a:cubicBezTo>
                  <a:pt x="324" y="90"/>
                  <a:pt x="324" y="90"/>
                  <a:pt x="323" y="90"/>
                </a:cubicBezTo>
                <a:close/>
                <a:moveTo>
                  <a:pt x="357" y="218"/>
                </a:moveTo>
                <a:cubicBezTo>
                  <a:pt x="348" y="221"/>
                  <a:pt x="339" y="222"/>
                  <a:pt x="330" y="222"/>
                </a:cubicBezTo>
                <a:cubicBezTo>
                  <a:pt x="360" y="194"/>
                  <a:pt x="383" y="157"/>
                  <a:pt x="393" y="115"/>
                </a:cubicBezTo>
                <a:cubicBezTo>
                  <a:pt x="397" y="119"/>
                  <a:pt x="401" y="123"/>
                  <a:pt x="404" y="128"/>
                </a:cubicBezTo>
                <a:cubicBezTo>
                  <a:pt x="411" y="138"/>
                  <a:pt x="410" y="155"/>
                  <a:pt x="404" y="172"/>
                </a:cubicBezTo>
                <a:cubicBezTo>
                  <a:pt x="395" y="194"/>
                  <a:pt x="377" y="212"/>
                  <a:pt x="358" y="218"/>
                </a:cubicBezTo>
                <a:lnTo>
                  <a:pt x="361" y="227"/>
                </a:lnTo>
                <a:lnTo>
                  <a:pt x="357" y="218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F6134D27-85D9-0768-8922-42DEDB5A183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10084037" y="5007847"/>
            <a:ext cx="1345238" cy="1345238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DB3EB153-F2E5-8E4D-BBE1-7B91620FB3D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10462943" y="3332853"/>
            <a:ext cx="1210450" cy="1186574"/>
          </a:xfrm>
          <a:prstGeom prst="rect">
            <a:avLst/>
          </a:prstGeom>
        </p:spPr>
      </p:pic>
      <p:sp>
        <p:nvSpPr>
          <p:cNvPr id="20" name="night-protrait_98071">
            <a:extLst>
              <a:ext uri="{FF2B5EF4-FFF2-40B4-BE49-F238E27FC236}">
                <a16:creationId xmlns:a16="http://schemas.microsoft.com/office/drawing/2014/main" id="{F021A15F-D0B7-9B04-B0D2-FDDE9FAD5192}"/>
              </a:ext>
            </a:extLst>
          </p:cNvPr>
          <p:cNvSpPr/>
          <p:nvPr/>
        </p:nvSpPr>
        <p:spPr>
          <a:xfrm flipH="1">
            <a:off x="2598755" y="3618963"/>
            <a:ext cx="1139942" cy="775758"/>
          </a:xfrm>
          <a:custGeom>
            <a:avLst/>
            <a:gdLst>
              <a:gd name="connsiteX0" fmla="*/ 101120 w 607639"/>
              <a:gd name="connsiteY0" fmla="*/ 395519 h 413513"/>
              <a:gd name="connsiteX1" fmla="*/ 506518 w 607639"/>
              <a:gd name="connsiteY1" fmla="*/ 395519 h 413513"/>
              <a:gd name="connsiteX2" fmla="*/ 506518 w 607639"/>
              <a:gd name="connsiteY2" fmla="*/ 413513 h 413513"/>
              <a:gd name="connsiteX3" fmla="*/ 101120 w 607639"/>
              <a:gd name="connsiteY3" fmla="*/ 413513 h 413513"/>
              <a:gd name="connsiteX4" fmla="*/ 242094 w 607639"/>
              <a:gd name="connsiteY4" fmla="*/ 198272 h 413513"/>
              <a:gd name="connsiteX5" fmla="*/ 267461 w 607639"/>
              <a:gd name="connsiteY5" fmla="*/ 253816 h 413513"/>
              <a:gd name="connsiteX6" fmla="*/ 242094 w 607639"/>
              <a:gd name="connsiteY6" fmla="*/ 309450 h 413513"/>
              <a:gd name="connsiteX7" fmla="*/ 365545 w 607639"/>
              <a:gd name="connsiteY7" fmla="*/ 309450 h 413513"/>
              <a:gd name="connsiteX8" fmla="*/ 340089 w 607639"/>
              <a:gd name="connsiteY8" fmla="*/ 253816 h 413513"/>
              <a:gd name="connsiteX9" fmla="*/ 365545 w 607639"/>
              <a:gd name="connsiteY9" fmla="*/ 198272 h 413513"/>
              <a:gd name="connsiteX10" fmla="*/ 389330 w 607639"/>
              <a:gd name="connsiteY10" fmla="*/ 72329 h 413513"/>
              <a:gd name="connsiteX11" fmla="*/ 403388 w 607639"/>
              <a:gd name="connsiteY11" fmla="*/ 86368 h 413513"/>
              <a:gd name="connsiteX12" fmla="*/ 417445 w 607639"/>
              <a:gd name="connsiteY12" fmla="*/ 72329 h 413513"/>
              <a:gd name="connsiteX13" fmla="*/ 430167 w 607639"/>
              <a:gd name="connsiteY13" fmla="*/ 85035 h 413513"/>
              <a:gd name="connsiteX14" fmla="*/ 416110 w 607639"/>
              <a:gd name="connsiteY14" fmla="*/ 99073 h 413513"/>
              <a:gd name="connsiteX15" fmla="*/ 430167 w 607639"/>
              <a:gd name="connsiteY15" fmla="*/ 113112 h 413513"/>
              <a:gd name="connsiteX16" fmla="*/ 417445 w 607639"/>
              <a:gd name="connsiteY16" fmla="*/ 125818 h 413513"/>
              <a:gd name="connsiteX17" fmla="*/ 403388 w 607639"/>
              <a:gd name="connsiteY17" fmla="*/ 111868 h 413513"/>
              <a:gd name="connsiteX18" fmla="*/ 389330 w 607639"/>
              <a:gd name="connsiteY18" fmla="*/ 125818 h 413513"/>
              <a:gd name="connsiteX19" fmla="*/ 376608 w 607639"/>
              <a:gd name="connsiteY19" fmla="*/ 113112 h 413513"/>
              <a:gd name="connsiteX20" fmla="*/ 390665 w 607639"/>
              <a:gd name="connsiteY20" fmla="*/ 99073 h 413513"/>
              <a:gd name="connsiteX21" fmla="*/ 376608 w 607639"/>
              <a:gd name="connsiteY21" fmla="*/ 85035 h 413513"/>
              <a:gd name="connsiteX22" fmla="*/ 190194 w 607639"/>
              <a:gd name="connsiteY22" fmla="*/ 72329 h 413513"/>
              <a:gd name="connsiteX23" fmla="*/ 204252 w 607639"/>
              <a:gd name="connsiteY23" fmla="*/ 86368 h 413513"/>
              <a:gd name="connsiteX24" fmla="*/ 218220 w 607639"/>
              <a:gd name="connsiteY24" fmla="*/ 72329 h 413513"/>
              <a:gd name="connsiteX25" fmla="*/ 231031 w 607639"/>
              <a:gd name="connsiteY25" fmla="*/ 85035 h 413513"/>
              <a:gd name="connsiteX26" fmla="*/ 216974 w 607639"/>
              <a:gd name="connsiteY26" fmla="*/ 99073 h 413513"/>
              <a:gd name="connsiteX27" fmla="*/ 231031 w 607639"/>
              <a:gd name="connsiteY27" fmla="*/ 113112 h 413513"/>
              <a:gd name="connsiteX28" fmla="*/ 218220 w 607639"/>
              <a:gd name="connsiteY28" fmla="*/ 125818 h 413513"/>
              <a:gd name="connsiteX29" fmla="*/ 204252 w 607639"/>
              <a:gd name="connsiteY29" fmla="*/ 111868 h 413513"/>
              <a:gd name="connsiteX30" fmla="*/ 190194 w 607639"/>
              <a:gd name="connsiteY30" fmla="*/ 125818 h 413513"/>
              <a:gd name="connsiteX31" fmla="*/ 177472 w 607639"/>
              <a:gd name="connsiteY31" fmla="*/ 113112 h 413513"/>
              <a:gd name="connsiteX32" fmla="*/ 191440 w 607639"/>
              <a:gd name="connsiteY32" fmla="*/ 99073 h 413513"/>
              <a:gd name="connsiteX33" fmla="*/ 177472 w 607639"/>
              <a:gd name="connsiteY33" fmla="*/ 85035 h 413513"/>
              <a:gd name="connsiteX34" fmla="*/ 493893 w 607639"/>
              <a:gd name="connsiteY34" fmla="*/ 70283 h 413513"/>
              <a:gd name="connsiteX35" fmla="*/ 511948 w 607639"/>
              <a:gd name="connsiteY35" fmla="*/ 70283 h 413513"/>
              <a:gd name="connsiteX36" fmla="*/ 511948 w 607639"/>
              <a:gd name="connsiteY36" fmla="*/ 90117 h 413513"/>
              <a:gd name="connsiteX37" fmla="*/ 531782 w 607639"/>
              <a:gd name="connsiteY37" fmla="*/ 90117 h 413513"/>
              <a:gd name="connsiteX38" fmla="*/ 531782 w 607639"/>
              <a:gd name="connsiteY38" fmla="*/ 108171 h 413513"/>
              <a:gd name="connsiteX39" fmla="*/ 511948 w 607639"/>
              <a:gd name="connsiteY39" fmla="*/ 108171 h 413513"/>
              <a:gd name="connsiteX40" fmla="*/ 511948 w 607639"/>
              <a:gd name="connsiteY40" fmla="*/ 128005 h 413513"/>
              <a:gd name="connsiteX41" fmla="*/ 493893 w 607639"/>
              <a:gd name="connsiteY41" fmla="*/ 128005 h 413513"/>
              <a:gd name="connsiteX42" fmla="*/ 493893 w 607639"/>
              <a:gd name="connsiteY42" fmla="*/ 108171 h 413513"/>
              <a:gd name="connsiteX43" fmla="*/ 474059 w 607639"/>
              <a:gd name="connsiteY43" fmla="*/ 108171 h 413513"/>
              <a:gd name="connsiteX44" fmla="*/ 474059 w 607639"/>
              <a:gd name="connsiteY44" fmla="*/ 90117 h 413513"/>
              <a:gd name="connsiteX45" fmla="*/ 493893 w 607639"/>
              <a:gd name="connsiteY45" fmla="*/ 90117 h 413513"/>
              <a:gd name="connsiteX46" fmla="*/ 294781 w 607639"/>
              <a:gd name="connsiteY46" fmla="*/ 70283 h 413513"/>
              <a:gd name="connsiteX47" fmla="*/ 312858 w 607639"/>
              <a:gd name="connsiteY47" fmla="*/ 70283 h 413513"/>
              <a:gd name="connsiteX48" fmla="*/ 312858 w 607639"/>
              <a:gd name="connsiteY48" fmla="*/ 90117 h 413513"/>
              <a:gd name="connsiteX49" fmla="*/ 332716 w 607639"/>
              <a:gd name="connsiteY49" fmla="*/ 90117 h 413513"/>
              <a:gd name="connsiteX50" fmla="*/ 332716 w 607639"/>
              <a:gd name="connsiteY50" fmla="*/ 108171 h 413513"/>
              <a:gd name="connsiteX51" fmla="*/ 312858 w 607639"/>
              <a:gd name="connsiteY51" fmla="*/ 108171 h 413513"/>
              <a:gd name="connsiteX52" fmla="*/ 312858 w 607639"/>
              <a:gd name="connsiteY52" fmla="*/ 128005 h 413513"/>
              <a:gd name="connsiteX53" fmla="*/ 294781 w 607639"/>
              <a:gd name="connsiteY53" fmla="*/ 128005 h 413513"/>
              <a:gd name="connsiteX54" fmla="*/ 294781 w 607639"/>
              <a:gd name="connsiteY54" fmla="*/ 108171 h 413513"/>
              <a:gd name="connsiteX55" fmla="*/ 274923 w 607639"/>
              <a:gd name="connsiteY55" fmla="*/ 108171 h 413513"/>
              <a:gd name="connsiteX56" fmla="*/ 274923 w 607639"/>
              <a:gd name="connsiteY56" fmla="*/ 90117 h 413513"/>
              <a:gd name="connsiteX57" fmla="*/ 294781 w 607639"/>
              <a:gd name="connsiteY57" fmla="*/ 90117 h 413513"/>
              <a:gd name="connsiteX58" fmla="*/ 95692 w 607639"/>
              <a:gd name="connsiteY58" fmla="*/ 70283 h 413513"/>
              <a:gd name="connsiteX59" fmla="*/ 113658 w 607639"/>
              <a:gd name="connsiteY59" fmla="*/ 70283 h 413513"/>
              <a:gd name="connsiteX60" fmla="*/ 113658 w 607639"/>
              <a:gd name="connsiteY60" fmla="*/ 90117 h 413513"/>
              <a:gd name="connsiteX61" fmla="*/ 133581 w 607639"/>
              <a:gd name="connsiteY61" fmla="*/ 90117 h 413513"/>
              <a:gd name="connsiteX62" fmla="*/ 133581 w 607639"/>
              <a:gd name="connsiteY62" fmla="*/ 108171 h 413513"/>
              <a:gd name="connsiteX63" fmla="*/ 113658 w 607639"/>
              <a:gd name="connsiteY63" fmla="*/ 108171 h 413513"/>
              <a:gd name="connsiteX64" fmla="*/ 113658 w 607639"/>
              <a:gd name="connsiteY64" fmla="*/ 128005 h 413513"/>
              <a:gd name="connsiteX65" fmla="*/ 95692 w 607639"/>
              <a:gd name="connsiteY65" fmla="*/ 128005 h 413513"/>
              <a:gd name="connsiteX66" fmla="*/ 95692 w 607639"/>
              <a:gd name="connsiteY66" fmla="*/ 108171 h 413513"/>
              <a:gd name="connsiteX67" fmla="*/ 75858 w 607639"/>
              <a:gd name="connsiteY67" fmla="*/ 108171 h 413513"/>
              <a:gd name="connsiteX68" fmla="*/ 75858 w 607639"/>
              <a:gd name="connsiteY68" fmla="*/ 90117 h 413513"/>
              <a:gd name="connsiteX69" fmla="*/ 95692 w 607639"/>
              <a:gd name="connsiteY69" fmla="*/ 90117 h 413513"/>
              <a:gd name="connsiteX70" fmla="*/ 0 w 607639"/>
              <a:gd name="connsiteY70" fmla="*/ 0 h 413513"/>
              <a:gd name="connsiteX71" fmla="*/ 129325 w 607639"/>
              <a:gd name="connsiteY71" fmla="*/ 0 h 413513"/>
              <a:gd name="connsiteX72" fmla="*/ 129325 w 607639"/>
              <a:gd name="connsiteY72" fmla="*/ 17952 h 413513"/>
              <a:gd name="connsiteX73" fmla="*/ 18246 w 607639"/>
              <a:gd name="connsiteY73" fmla="*/ 17952 h 413513"/>
              <a:gd name="connsiteX74" fmla="*/ 189581 w 607639"/>
              <a:gd name="connsiteY74" fmla="*/ 180231 h 413513"/>
              <a:gd name="connsiteX75" fmla="*/ 193764 w 607639"/>
              <a:gd name="connsiteY75" fmla="*/ 180231 h 413513"/>
              <a:gd name="connsiteX76" fmla="*/ 413786 w 607639"/>
              <a:gd name="connsiteY76" fmla="*/ 180231 h 413513"/>
              <a:gd name="connsiteX77" fmla="*/ 418058 w 607639"/>
              <a:gd name="connsiteY77" fmla="*/ 180231 h 413513"/>
              <a:gd name="connsiteX78" fmla="*/ 583519 w 607639"/>
              <a:gd name="connsiteY78" fmla="*/ 54034 h 413513"/>
              <a:gd name="connsiteX79" fmla="*/ 190738 w 607639"/>
              <a:gd name="connsiteY79" fmla="*/ 54034 h 413513"/>
              <a:gd name="connsiteX80" fmla="*/ 190738 w 607639"/>
              <a:gd name="connsiteY80" fmla="*/ 35993 h 413513"/>
              <a:gd name="connsiteX81" fmla="*/ 587435 w 607639"/>
              <a:gd name="connsiteY81" fmla="*/ 35993 h 413513"/>
              <a:gd name="connsiteX82" fmla="*/ 589304 w 607639"/>
              <a:gd name="connsiteY82" fmla="*/ 17952 h 413513"/>
              <a:gd name="connsiteX83" fmla="*/ 153445 w 607639"/>
              <a:gd name="connsiteY83" fmla="*/ 17952 h 413513"/>
              <a:gd name="connsiteX84" fmla="*/ 153445 w 607639"/>
              <a:gd name="connsiteY84" fmla="*/ 0 h 413513"/>
              <a:gd name="connsiteX85" fmla="*/ 607639 w 607639"/>
              <a:gd name="connsiteY85" fmla="*/ 0 h 413513"/>
              <a:gd name="connsiteX86" fmla="*/ 607639 w 607639"/>
              <a:gd name="connsiteY86" fmla="*/ 8976 h 413513"/>
              <a:gd name="connsiteX87" fmla="*/ 418058 w 607639"/>
              <a:gd name="connsiteY87" fmla="*/ 198272 h 413513"/>
              <a:gd name="connsiteX88" fmla="*/ 413786 w 607639"/>
              <a:gd name="connsiteY88" fmla="*/ 198272 h 413513"/>
              <a:gd name="connsiteX89" fmla="*/ 358157 w 607639"/>
              <a:gd name="connsiteY89" fmla="*/ 253816 h 413513"/>
              <a:gd name="connsiteX90" fmla="*/ 413786 w 607639"/>
              <a:gd name="connsiteY90" fmla="*/ 309450 h 413513"/>
              <a:gd name="connsiteX91" fmla="*/ 470927 w 607639"/>
              <a:gd name="connsiteY91" fmla="*/ 368460 h 413513"/>
              <a:gd name="connsiteX92" fmla="*/ 470927 w 607639"/>
              <a:gd name="connsiteY92" fmla="*/ 377525 h 413513"/>
              <a:gd name="connsiteX93" fmla="*/ 253665 w 607639"/>
              <a:gd name="connsiteY93" fmla="*/ 377525 h 413513"/>
              <a:gd name="connsiteX94" fmla="*/ 253665 w 607639"/>
              <a:gd name="connsiteY94" fmla="*/ 359484 h 413513"/>
              <a:gd name="connsiteX95" fmla="*/ 451880 w 607639"/>
              <a:gd name="connsiteY95" fmla="*/ 359484 h 413513"/>
              <a:gd name="connsiteX96" fmla="*/ 411738 w 607639"/>
              <a:gd name="connsiteY96" fmla="*/ 327490 h 413513"/>
              <a:gd name="connsiteX97" fmla="*/ 195901 w 607639"/>
              <a:gd name="connsiteY97" fmla="*/ 327490 h 413513"/>
              <a:gd name="connsiteX98" fmla="*/ 155759 w 607639"/>
              <a:gd name="connsiteY98" fmla="*/ 359484 h 413513"/>
              <a:gd name="connsiteX99" fmla="*/ 229634 w 607639"/>
              <a:gd name="connsiteY99" fmla="*/ 359484 h 413513"/>
              <a:gd name="connsiteX100" fmla="*/ 229634 w 607639"/>
              <a:gd name="connsiteY100" fmla="*/ 377525 h 413513"/>
              <a:gd name="connsiteX101" fmla="*/ 136712 w 607639"/>
              <a:gd name="connsiteY101" fmla="*/ 377525 h 413513"/>
              <a:gd name="connsiteX102" fmla="*/ 136712 w 607639"/>
              <a:gd name="connsiteY102" fmla="*/ 368460 h 413513"/>
              <a:gd name="connsiteX103" fmla="*/ 193764 w 607639"/>
              <a:gd name="connsiteY103" fmla="*/ 309450 h 413513"/>
              <a:gd name="connsiteX104" fmla="*/ 249482 w 607639"/>
              <a:gd name="connsiteY104" fmla="*/ 253816 h 413513"/>
              <a:gd name="connsiteX105" fmla="*/ 193764 w 607639"/>
              <a:gd name="connsiteY105" fmla="*/ 198272 h 413513"/>
              <a:gd name="connsiteX106" fmla="*/ 189581 w 607639"/>
              <a:gd name="connsiteY106" fmla="*/ 198272 h 413513"/>
              <a:gd name="connsiteX107" fmla="*/ 0 w 607639"/>
              <a:gd name="connsiteY107" fmla="*/ 8976 h 413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607639" h="413513">
                <a:moveTo>
                  <a:pt x="101120" y="395519"/>
                </a:moveTo>
                <a:lnTo>
                  <a:pt x="506518" y="395519"/>
                </a:lnTo>
                <a:lnTo>
                  <a:pt x="506518" y="413513"/>
                </a:lnTo>
                <a:lnTo>
                  <a:pt x="101120" y="413513"/>
                </a:lnTo>
                <a:close/>
                <a:moveTo>
                  <a:pt x="242094" y="198272"/>
                </a:moveTo>
                <a:cubicBezTo>
                  <a:pt x="257670" y="211780"/>
                  <a:pt x="267461" y="231687"/>
                  <a:pt x="267461" y="253816"/>
                </a:cubicBezTo>
                <a:cubicBezTo>
                  <a:pt x="267461" y="276034"/>
                  <a:pt x="257670" y="295941"/>
                  <a:pt x="242094" y="309450"/>
                </a:cubicBezTo>
                <a:lnTo>
                  <a:pt x="365545" y="309450"/>
                </a:lnTo>
                <a:cubicBezTo>
                  <a:pt x="349969" y="295941"/>
                  <a:pt x="340089" y="276034"/>
                  <a:pt x="340089" y="253816"/>
                </a:cubicBezTo>
                <a:cubicBezTo>
                  <a:pt x="340089" y="231687"/>
                  <a:pt x="349969" y="211780"/>
                  <a:pt x="365545" y="198272"/>
                </a:cubicBezTo>
                <a:close/>
                <a:moveTo>
                  <a:pt x="389330" y="72329"/>
                </a:moveTo>
                <a:lnTo>
                  <a:pt x="403388" y="86368"/>
                </a:lnTo>
                <a:lnTo>
                  <a:pt x="417445" y="72329"/>
                </a:lnTo>
                <a:lnTo>
                  <a:pt x="430167" y="85035"/>
                </a:lnTo>
                <a:lnTo>
                  <a:pt x="416110" y="99073"/>
                </a:lnTo>
                <a:lnTo>
                  <a:pt x="430167" y="113112"/>
                </a:lnTo>
                <a:lnTo>
                  <a:pt x="417445" y="125818"/>
                </a:lnTo>
                <a:lnTo>
                  <a:pt x="403388" y="111868"/>
                </a:lnTo>
                <a:lnTo>
                  <a:pt x="389330" y="125818"/>
                </a:lnTo>
                <a:lnTo>
                  <a:pt x="376608" y="113112"/>
                </a:lnTo>
                <a:lnTo>
                  <a:pt x="390665" y="99073"/>
                </a:lnTo>
                <a:lnTo>
                  <a:pt x="376608" y="85035"/>
                </a:lnTo>
                <a:close/>
                <a:moveTo>
                  <a:pt x="190194" y="72329"/>
                </a:moveTo>
                <a:lnTo>
                  <a:pt x="204252" y="86368"/>
                </a:lnTo>
                <a:lnTo>
                  <a:pt x="218220" y="72329"/>
                </a:lnTo>
                <a:lnTo>
                  <a:pt x="231031" y="85035"/>
                </a:lnTo>
                <a:lnTo>
                  <a:pt x="216974" y="99073"/>
                </a:lnTo>
                <a:lnTo>
                  <a:pt x="231031" y="113112"/>
                </a:lnTo>
                <a:lnTo>
                  <a:pt x="218220" y="125818"/>
                </a:lnTo>
                <a:lnTo>
                  <a:pt x="204252" y="111868"/>
                </a:lnTo>
                <a:lnTo>
                  <a:pt x="190194" y="125818"/>
                </a:lnTo>
                <a:lnTo>
                  <a:pt x="177472" y="113112"/>
                </a:lnTo>
                <a:lnTo>
                  <a:pt x="191440" y="99073"/>
                </a:lnTo>
                <a:lnTo>
                  <a:pt x="177472" y="85035"/>
                </a:lnTo>
                <a:close/>
                <a:moveTo>
                  <a:pt x="493893" y="70283"/>
                </a:moveTo>
                <a:lnTo>
                  <a:pt x="511948" y="70283"/>
                </a:lnTo>
                <a:lnTo>
                  <a:pt x="511948" y="90117"/>
                </a:lnTo>
                <a:lnTo>
                  <a:pt x="531782" y="90117"/>
                </a:lnTo>
                <a:lnTo>
                  <a:pt x="531782" y="108171"/>
                </a:lnTo>
                <a:lnTo>
                  <a:pt x="511948" y="108171"/>
                </a:lnTo>
                <a:lnTo>
                  <a:pt x="511948" y="128005"/>
                </a:lnTo>
                <a:lnTo>
                  <a:pt x="493893" y="128005"/>
                </a:lnTo>
                <a:lnTo>
                  <a:pt x="493893" y="108171"/>
                </a:lnTo>
                <a:lnTo>
                  <a:pt x="474059" y="108171"/>
                </a:lnTo>
                <a:lnTo>
                  <a:pt x="474059" y="90117"/>
                </a:lnTo>
                <a:lnTo>
                  <a:pt x="493893" y="90117"/>
                </a:lnTo>
                <a:close/>
                <a:moveTo>
                  <a:pt x="294781" y="70283"/>
                </a:moveTo>
                <a:lnTo>
                  <a:pt x="312858" y="70283"/>
                </a:lnTo>
                <a:lnTo>
                  <a:pt x="312858" y="90117"/>
                </a:lnTo>
                <a:lnTo>
                  <a:pt x="332716" y="90117"/>
                </a:lnTo>
                <a:lnTo>
                  <a:pt x="332716" y="108171"/>
                </a:lnTo>
                <a:lnTo>
                  <a:pt x="312858" y="108171"/>
                </a:lnTo>
                <a:lnTo>
                  <a:pt x="312858" y="128005"/>
                </a:lnTo>
                <a:lnTo>
                  <a:pt x="294781" y="128005"/>
                </a:lnTo>
                <a:lnTo>
                  <a:pt x="294781" y="108171"/>
                </a:lnTo>
                <a:lnTo>
                  <a:pt x="274923" y="108171"/>
                </a:lnTo>
                <a:lnTo>
                  <a:pt x="274923" y="90117"/>
                </a:lnTo>
                <a:lnTo>
                  <a:pt x="294781" y="90117"/>
                </a:lnTo>
                <a:close/>
                <a:moveTo>
                  <a:pt x="95692" y="70283"/>
                </a:moveTo>
                <a:lnTo>
                  <a:pt x="113658" y="70283"/>
                </a:lnTo>
                <a:lnTo>
                  <a:pt x="113658" y="90117"/>
                </a:lnTo>
                <a:lnTo>
                  <a:pt x="133581" y="90117"/>
                </a:lnTo>
                <a:lnTo>
                  <a:pt x="133581" y="108171"/>
                </a:lnTo>
                <a:lnTo>
                  <a:pt x="113658" y="108171"/>
                </a:lnTo>
                <a:lnTo>
                  <a:pt x="113658" y="128005"/>
                </a:lnTo>
                <a:lnTo>
                  <a:pt x="95692" y="128005"/>
                </a:lnTo>
                <a:lnTo>
                  <a:pt x="95692" y="108171"/>
                </a:lnTo>
                <a:lnTo>
                  <a:pt x="75858" y="108171"/>
                </a:lnTo>
                <a:lnTo>
                  <a:pt x="75858" y="90117"/>
                </a:lnTo>
                <a:lnTo>
                  <a:pt x="95692" y="90117"/>
                </a:lnTo>
                <a:close/>
                <a:moveTo>
                  <a:pt x="0" y="0"/>
                </a:moveTo>
                <a:lnTo>
                  <a:pt x="129325" y="0"/>
                </a:lnTo>
                <a:lnTo>
                  <a:pt x="129325" y="17952"/>
                </a:lnTo>
                <a:lnTo>
                  <a:pt x="18246" y="17952"/>
                </a:lnTo>
                <a:cubicBezTo>
                  <a:pt x="22963" y="108245"/>
                  <a:pt x="97995" y="180231"/>
                  <a:pt x="189581" y="180231"/>
                </a:cubicBezTo>
                <a:lnTo>
                  <a:pt x="193764" y="180231"/>
                </a:lnTo>
                <a:lnTo>
                  <a:pt x="413786" y="180231"/>
                </a:lnTo>
                <a:lnTo>
                  <a:pt x="418058" y="180231"/>
                </a:lnTo>
                <a:cubicBezTo>
                  <a:pt x="497005" y="180231"/>
                  <a:pt x="563670" y="126641"/>
                  <a:pt x="583519" y="54034"/>
                </a:cubicBezTo>
                <a:lnTo>
                  <a:pt x="190738" y="54034"/>
                </a:lnTo>
                <a:lnTo>
                  <a:pt x="190738" y="35993"/>
                </a:lnTo>
                <a:lnTo>
                  <a:pt x="587435" y="35993"/>
                </a:lnTo>
                <a:cubicBezTo>
                  <a:pt x="588325" y="30127"/>
                  <a:pt x="589037" y="24084"/>
                  <a:pt x="589304" y="17952"/>
                </a:cubicBezTo>
                <a:lnTo>
                  <a:pt x="153445" y="17952"/>
                </a:lnTo>
                <a:lnTo>
                  <a:pt x="153445" y="0"/>
                </a:lnTo>
                <a:lnTo>
                  <a:pt x="607639" y="0"/>
                </a:lnTo>
                <a:lnTo>
                  <a:pt x="607639" y="8976"/>
                </a:lnTo>
                <a:cubicBezTo>
                  <a:pt x="607639" y="113311"/>
                  <a:pt x="522550" y="198272"/>
                  <a:pt x="418058" y="198272"/>
                </a:cubicBezTo>
                <a:lnTo>
                  <a:pt x="413786" y="198272"/>
                </a:lnTo>
                <a:cubicBezTo>
                  <a:pt x="383168" y="198272"/>
                  <a:pt x="358157" y="223156"/>
                  <a:pt x="358157" y="253816"/>
                </a:cubicBezTo>
                <a:cubicBezTo>
                  <a:pt x="358157" y="284477"/>
                  <a:pt x="383168" y="309450"/>
                  <a:pt x="413786" y="309450"/>
                </a:cubicBezTo>
                <a:cubicBezTo>
                  <a:pt x="445471" y="310605"/>
                  <a:pt x="470927" y="336644"/>
                  <a:pt x="470927" y="368460"/>
                </a:cubicBezTo>
                <a:lnTo>
                  <a:pt x="470927" y="377525"/>
                </a:lnTo>
                <a:lnTo>
                  <a:pt x="253665" y="377525"/>
                </a:lnTo>
                <a:lnTo>
                  <a:pt x="253665" y="359484"/>
                </a:lnTo>
                <a:lnTo>
                  <a:pt x="451880" y="359484"/>
                </a:lnTo>
                <a:cubicBezTo>
                  <a:pt x="447697" y="341177"/>
                  <a:pt x="431320" y="327490"/>
                  <a:pt x="411738" y="327490"/>
                </a:cubicBezTo>
                <a:lnTo>
                  <a:pt x="195901" y="327490"/>
                </a:lnTo>
                <a:cubicBezTo>
                  <a:pt x="176319" y="327490"/>
                  <a:pt x="159853" y="341177"/>
                  <a:pt x="155759" y="359484"/>
                </a:cubicBezTo>
                <a:lnTo>
                  <a:pt x="229634" y="359484"/>
                </a:lnTo>
                <a:lnTo>
                  <a:pt x="229634" y="377525"/>
                </a:lnTo>
                <a:lnTo>
                  <a:pt x="136712" y="377525"/>
                </a:lnTo>
                <a:lnTo>
                  <a:pt x="136712" y="368460"/>
                </a:lnTo>
                <a:cubicBezTo>
                  <a:pt x="136712" y="336644"/>
                  <a:pt x="162168" y="310605"/>
                  <a:pt x="193764" y="309450"/>
                </a:cubicBezTo>
                <a:cubicBezTo>
                  <a:pt x="224471" y="309450"/>
                  <a:pt x="249482" y="284477"/>
                  <a:pt x="249482" y="253816"/>
                </a:cubicBezTo>
                <a:cubicBezTo>
                  <a:pt x="249482" y="223156"/>
                  <a:pt x="224471" y="198272"/>
                  <a:pt x="193764" y="198272"/>
                </a:cubicBezTo>
                <a:lnTo>
                  <a:pt x="189581" y="198272"/>
                </a:lnTo>
                <a:cubicBezTo>
                  <a:pt x="85000" y="198272"/>
                  <a:pt x="0" y="113311"/>
                  <a:pt x="0" y="8976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night-protrait_98071">
            <a:extLst>
              <a:ext uri="{FF2B5EF4-FFF2-40B4-BE49-F238E27FC236}">
                <a16:creationId xmlns:a16="http://schemas.microsoft.com/office/drawing/2014/main" id="{11C91130-800C-7F5A-B9B3-8C3DAAE54906}"/>
              </a:ext>
            </a:extLst>
          </p:cNvPr>
          <p:cNvSpPr/>
          <p:nvPr/>
        </p:nvSpPr>
        <p:spPr>
          <a:xfrm flipH="1">
            <a:off x="4439021" y="1697574"/>
            <a:ext cx="1059668" cy="10784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606227" h="590209">
                <a:moveTo>
                  <a:pt x="206862" y="330101"/>
                </a:moveTo>
                <a:cubicBezTo>
                  <a:pt x="198811" y="340623"/>
                  <a:pt x="189101" y="349609"/>
                  <a:pt x="178207" y="356703"/>
                </a:cubicBezTo>
                <a:lnTo>
                  <a:pt x="208047" y="402813"/>
                </a:lnTo>
                <a:lnTo>
                  <a:pt x="237175" y="357767"/>
                </a:lnTo>
                <a:cubicBezTo>
                  <a:pt x="225690" y="350555"/>
                  <a:pt x="215388" y="341215"/>
                  <a:pt x="206862" y="330101"/>
                </a:cubicBezTo>
                <a:close/>
                <a:moveTo>
                  <a:pt x="433351" y="98156"/>
                </a:moveTo>
                <a:cubicBezTo>
                  <a:pt x="484267" y="98156"/>
                  <a:pt x="526302" y="137880"/>
                  <a:pt x="529972" y="187889"/>
                </a:cubicBezTo>
                <a:cubicBezTo>
                  <a:pt x="546431" y="193445"/>
                  <a:pt x="557680" y="208815"/>
                  <a:pt x="557680" y="226548"/>
                </a:cubicBezTo>
                <a:cubicBezTo>
                  <a:pt x="557680" y="228085"/>
                  <a:pt x="557561" y="229741"/>
                  <a:pt x="557443" y="231278"/>
                </a:cubicBezTo>
                <a:cubicBezTo>
                  <a:pt x="587755" y="248538"/>
                  <a:pt x="606227" y="280104"/>
                  <a:pt x="606227" y="315336"/>
                </a:cubicBezTo>
                <a:cubicBezTo>
                  <a:pt x="606227" y="368655"/>
                  <a:pt x="562771" y="412044"/>
                  <a:pt x="509369" y="412044"/>
                </a:cubicBezTo>
                <a:cubicBezTo>
                  <a:pt x="506291" y="412044"/>
                  <a:pt x="503212" y="411926"/>
                  <a:pt x="500133" y="411571"/>
                </a:cubicBezTo>
                <a:lnTo>
                  <a:pt x="462243" y="470092"/>
                </a:lnTo>
                <a:lnTo>
                  <a:pt x="478228" y="573657"/>
                </a:lnTo>
                <a:cubicBezTo>
                  <a:pt x="478820" y="577914"/>
                  <a:pt x="477754" y="582051"/>
                  <a:pt x="475031" y="585244"/>
                </a:cubicBezTo>
                <a:cubicBezTo>
                  <a:pt x="472307" y="588436"/>
                  <a:pt x="468163" y="590209"/>
                  <a:pt x="463664" y="590209"/>
                </a:cubicBezTo>
                <a:lnTo>
                  <a:pt x="403512" y="590209"/>
                </a:lnTo>
                <a:cubicBezTo>
                  <a:pt x="399013" y="590209"/>
                  <a:pt x="394868" y="588436"/>
                  <a:pt x="392145" y="585244"/>
                </a:cubicBezTo>
                <a:cubicBezTo>
                  <a:pt x="389422" y="582051"/>
                  <a:pt x="388356" y="577914"/>
                  <a:pt x="389066" y="573657"/>
                </a:cubicBezTo>
                <a:lnTo>
                  <a:pt x="405288" y="468319"/>
                </a:lnTo>
                <a:lnTo>
                  <a:pt x="374502" y="420792"/>
                </a:lnTo>
                <a:cubicBezTo>
                  <a:pt x="372726" y="418310"/>
                  <a:pt x="374029" y="415827"/>
                  <a:pt x="375094" y="415236"/>
                </a:cubicBezTo>
                <a:cubicBezTo>
                  <a:pt x="387764" y="409561"/>
                  <a:pt x="399605" y="402349"/>
                  <a:pt x="410261" y="393837"/>
                </a:cubicBezTo>
                <a:cubicBezTo>
                  <a:pt x="410972" y="393246"/>
                  <a:pt x="412630" y="392891"/>
                  <a:pt x="413695" y="394665"/>
                </a:cubicBezTo>
                <a:lnTo>
                  <a:pt x="434298" y="426231"/>
                </a:lnTo>
                <a:lnTo>
                  <a:pt x="454546" y="395019"/>
                </a:lnTo>
                <a:cubicBezTo>
                  <a:pt x="445666" y="388990"/>
                  <a:pt x="437732" y="381423"/>
                  <a:pt x="431220" y="372675"/>
                </a:cubicBezTo>
                <a:cubicBezTo>
                  <a:pt x="428378" y="368655"/>
                  <a:pt x="430036" y="363571"/>
                  <a:pt x="431812" y="361443"/>
                </a:cubicBezTo>
                <a:cubicBezTo>
                  <a:pt x="455020" y="332360"/>
                  <a:pt x="467334" y="297365"/>
                  <a:pt x="467334" y="260243"/>
                </a:cubicBezTo>
                <a:cubicBezTo>
                  <a:pt x="467334" y="222647"/>
                  <a:pt x="454073" y="185997"/>
                  <a:pt x="430036" y="156914"/>
                </a:cubicBezTo>
                <a:cubicBezTo>
                  <a:pt x="428615" y="155141"/>
                  <a:pt x="427786" y="152421"/>
                  <a:pt x="427786" y="150766"/>
                </a:cubicBezTo>
                <a:cubicBezTo>
                  <a:pt x="427431" y="137052"/>
                  <a:pt x="424115" y="123811"/>
                  <a:pt x="418076" y="111515"/>
                </a:cubicBezTo>
                <a:cubicBezTo>
                  <a:pt x="416774" y="108914"/>
                  <a:pt x="417011" y="105959"/>
                  <a:pt x="418432" y="103358"/>
                </a:cubicBezTo>
                <a:cubicBezTo>
                  <a:pt x="420089" y="100521"/>
                  <a:pt x="422813" y="98747"/>
                  <a:pt x="425891" y="98511"/>
                </a:cubicBezTo>
                <a:cubicBezTo>
                  <a:pt x="428378" y="98274"/>
                  <a:pt x="430864" y="98156"/>
                  <a:pt x="433351" y="98156"/>
                </a:cubicBezTo>
                <a:close/>
                <a:moveTo>
                  <a:pt x="206862" y="0"/>
                </a:moveTo>
                <a:cubicBezTo>
                  <a:pt x="267252" y="0"/>
                  <a:pt x="316865" y="46583"/>
                  <a:pt x="321720" y="105698"/>
                </a:cubicBezTo>
                <a:cubicBezTo>
                  <a:pt x="323260" y="105462"/>
                  <a:pt x="324799" y="105462"/>
                  <a:pt x="326220" y="105462"/>
                </a:cubicBezTo>
                <a:cubicBezTo>
                  <a:pt x="352625" y="105462"/>
                  <a:pt x="374176" y="126862"/>
                  <a:pt x="374176" y="153227"/>
                </a:cubicBezTo>
                <a:cubicBezTo>
                  <a:pt x="374176" y="159257"/>
                  <a:pt x="372992" y="165169"/>
                  <a:pt x="370860" y="170726"/>
                </a:cubicBezTo>
                <a:cubicBezTo>
                  <a:pt x="397740" y="192480"/>
                  <a:pt x="413725" y="225466"/>
                  <a:pt x="413725" y="260226"/>
                </a:cubicBezTo>
                <a:cubicBezTo>
                  <a:pt x="413725" y="323716"/>
                  <a:pt x="361980" y="375265"/>
                  <a:pt x="298512" y="375265"/>
                </a:cubicBezTo>
                <a:cubicBezTo>
                  <a:pt x="293183" y="375265"/>
                  <a:pt x="288092" y="374910"/>
                  <a:pt x="283000" y="374319"/>
                </a:cubicBezTo>
                <a:lnTo>
                  <a:pt x="239188" y="441829"/>
                </a:lnTo>
                <a:lnTo>
                  <a:pt x="259555" y="573657"/>
                </a:lnTo>
                <a:cubicBezTo>
                  <a:pt x="260147" y="577913"/>
                  <a:pt x="259081" y="582051"/>
                  <a:pt x="256358" y="585243"/>
                </a:cubicBezTo>
                <a:cubicBezTo>
                  <a:pt x="253634" y="588436"/>
                  <a:pt x="249490" y="590209"/>
                  <a:pt x="244990" y="590209"/>
                </a:cubicBezTo>
                <a:lnTo>
                  <a:pt x="169208" y="590209"/>
                </a:lnTo>
                <a:cubicBezTo>
                  <a:pt x="164708" y="590209"/>
                  <a:pt x="160682" y="588436"/>
                  <a:pt x="157841" y="585243"/>
                </a:cubicBezTo>
                <a:cubicBezTo>
                  <a:pt x="155236" y="582051"/>
                  <a:pt x="154052" y="577913"/>
                  <a:pt x="154762" y="573657"/>
                </a:cubicBezTo>
                <a:lnTo>
                  <a:pt x="175484" y="439583"/>
                </a:lnTo>
                <a:lnTo>
                  <a:pt x="132856" y="373965"/>
                </a:lnTo>
                <a:cubicBezTo>
                  <a:pt x="127172" y="374792"/>
                  <a:pt x="121252" y="375265"/>
                  <a:pt x="115213" y="375265"/>
                </a:cubicBezTo>
                <a:cubicBezTo>
                  <a:pt x="51745" y="375265"/>
                  <a:pt x="0" y="323716"/>
                  <a:pt x="0" y="260226"/>
                </a:cubicBezTo>
                <a:cubicBezTo>
                  <a:pt x="0" y="230669"/>
                  <a:pt x="11012" y="203121"/>
                  <a:pt x="31023" y="181721"/>
                </a:cubicBezTo>
                <a:cubicBezTo>
                  <a:pt x="20603" y="167770"/>
                  <a:pt x="14920" y="150863"/>
                  <a:pt x="14920" y="133246"/>
                </a:cubicBezTo>
                <a:cubicBezTo>
                  <a:pt x="14920" y="88555"/>
                  <a:pt x="51390" y="52140"/>
                  <a:pt x="96149" y="52140"/>
                </a:cubicBezTo>
                <a:cubicBezTo>
                  <a:pt x="100649" y="52140"/>
                  <a:pt x="105267" y="52495"/>
                  <a:pt x="109648" y="53322"/>
                </a:cubicBezTo>
                <a:cubicBezTo>
                  <a:pt x="130725" y="20336"/>
                  <a:pt x="167432" y="0"/>
                  <a:pt x="20686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night-protrait_98071">
            <a:extLst>
              <a:ext uri="{FF2B5EF4-FFF2-40B4-BE49-F238E27FC236}">
                <a16:creationId xmlns:a16="http://schemas.microsoft.com/office/drawing/2014/main" id="{3C0C365A-1D27-C7A2-208A-B31A93B94CD1}"/>
              </a:ext>
            </a:extLst>
          </p:cNvPr>
          <p:cNvSpPr/>
          <p:nvPr/>
        </p:nvSpPr>
        <p:spPr>
          <a:xfrm flipH="1">
            <a:off x="10286804" y="1507562"/>
            <a:ext cx="1042002" cy="1315627"/>
          </a:xfrm>
          <a:custGeom>
            <a:avLst/>
            <a:gdLst>
              <a:gd name="connsiteX0" fmla="*/ 39768 w 563598"/>
              <a:gd name="connsiteY0" fmla="*/ 128716 h 605336"/>
              <a:gd name="connsiteX1" fmla="*/ 220149 w 563598"/>
              <a:gd name="connsiteY1" fmla="*/ 128716 h 605336"/>
              <a:gd name="connsiteX2" fmla="*/ 245815 w 563598"/>
              <a:gd name="connsiteY2" fmla="*/ 152051 h 605336"/>
              <a:gd name="connsiteX3" fmla="*/ 259867 w 563598"/>
              <a:gd name="connsiteY3" fmla="*/ 354910 h 605336"/>
              <a:gd name="connsiteX4" fmla="*/ 259867 w 563598"/>
              <a:gd name="connsiteY4" fmla="*/ 356628 h 605336"/>
              <a:gd name="connsiteX5" fmla="*/ 435228 w 563598"/>
              <a:gd name="connsiteY5" fmla="*/ 435796 h 605336"/>
              <a:gd name="connsiteX6" fmla="*/ 427485 w 563598"/>
              <a:gd name="connsiteY6" fmla="*/ 411172 h 605336"/>
              <a:gd name="connsiteX7" fmla="*/ 455732 w 563598"/>
              <a:gd name="connsiteY7" fmla="*/ 376670 h 605336"/>
              <a:gd name="connsiteX8" fmla="*/ 456162 w 563598"/>
              <a:gd name="connsiteY8" fmla="*/ 376241 h 605336"/>
              <a:gd name="connsiteX9" fmla="*/ 493730 w 563598"/>
              <a:gd name="connsiteY9" fmla="*/ 349040 h 605336"/>
              <a:gd name="connsiteX10" fmla="*/ 533018 w 563598"/>
              <a:gd name="connsiteY10" fmla="*/ 388409 h 605336"/>
              <a:gd name="connsiteX11" fmla="*/ 554669 w 563598"/>
              <a:gd name="connsiteY11" fmla="*/ 388409 h 605336"/>
              <a:gd name="connsiteX12" fmla="*/ 560261 w 563598"/>
              <a:gd name="connsiteY12" fmla="*/ 390127 h 605336"/>
              <a:gd name="connsiteX13" fmla="*/ 562985 w 563598"/>
              <a:gd name="connsiteY13" fmla="*/ 400006 h 605336"/>
              <a:gd name="connsiteX14" fmla="*/ 553809 w 563598"/>
              <a:gd name="connsiteY14" fmla="*/ 424200 h 605336"/>
              <a:gd name="connsiteX15" fmla="*/ 532444 w 563598"/>
              <a:gd name="connsiteY15" fmla="*/ 438945 h 605336"/>
              <a:gd name="connsiteX16" fmla="*/ 522120 w 563598"/>
              <a:gd name="connsiteY16" fmla="*/ 438945 h 605336"/>
              <a:gd name="connsiteX17" fmla="*/ 503767 w 563598"/>
              <a:gd name="connsiteY17" fmla="*/ 457413 h 605336"/>
              <a:gd name="connsiteX18" fmla="*/ 503767 w 563598"/>
              <a:gd name="connsiteY18" fmla="*/ 492917 h 605336"/>
              <a:gd name="connsiteX19" fmla="*/ 481542 w 563598"/>
              <a:gd name="connsiteY19" fmla="*/ 537583 h 605336"/>
              <a:gd name="connsiteX20" fmla="*/ 481542 w 563598"/>
              <a:gd name="connsiteY20" fmla="*/ 581247 h 605336"/>
              <a:gd name="connsiteX21" fmla="*/ 493586 w 563598"/>
              <a:gd name="connsiteY21" fmla="*/ 581247 h 605336"/>
              <a:gd name="connsiteX22" fmla="*/ 505631 w 563598"/>
              <a:gd name="connsiteY22" fmla="*/ 593702 h 605336"/>
              <a:gd name="connsiteX23" fmla="*/ 493156 w 563598"/>
              <a:gd name="connsiteY23" fmla="*/ 605298 h 605336"/>
              <a:gd name="connsiteX24" fmla="*/ 469497 w 563598"/>
              <a:gd name="connsiteY24" fmla="*/ 605298 h 605336"/>
              <a:gd name="connsiteX25" fmla="*/ 457453 w 563598"/>
              <a:gd name="connsiteY25" fmla="*/ 593273 h 605336"/>
              <a:gd name="connsiteX26" fmla="*/ 457453 w 563598"/>
              <a:gd name="connsiteY26" fmla="*/ 550038 h 605336"/>
              <a:gd name="connsiteX27" fmla="*/ 406264 w 563598"/>
              <a:gd name="connsiteY27" fmla="*/ 573373 h 605336"/>
              <a:gd name="connsiteX28" fmla="*/ 402536 w 563598"/>
              <a:gd name="connsiteY28" fmla="*/ 581247 h 605336"/>
              <a:gd name="connsiteX29" fmla="*/ 427485 w 563598"/>
              <a:gd name="connsiteY29" fmla="*/ 581247 h 605336"/>
              <a:gd name="connsiteX30" fmla="*/ 439530 w 563598"/>
              <a:gd name="connsiteY30" fmla="*/ 593702 h 605336"/>
              <a:gd name="connsiteX31" fmla="*/ 426912 w 563598"/>
              <a:gd name="connsiteY31" fmla="*/ 605298 h 605336"/>
              <a:gd name="connsiteX32" fmla="*/ 361384 w 563598"/>
              <a:gd name="connsiteY32" fmla="*/ 605298 h 605336"/>
              <a:gd name="connsiteX33" fmla="*/ 317221 w 563598"/>
              <a:gd name="connsiteY33" fmla="*/ 575521 h 605336"/>
              <a:gd name="connsiteX34" fmla="*/ 287683 w 563598"/>
              <a:gd name="connsiteY34" fmla="*/ 512673 h 605336"/>
              <a:gd name="connsiteX35" fmla="*/ 301018 w 563598"/>
              <a:gd name="connsiteY35" fmla="*/ 502222 h 605336"/>
              <a:gd name="connsiteX36" fmla="*/ 311486 w 563598"/>
              <a:gd name="connsiteY36" fmla="*/ 515680 h 605336"/>
              <a:gd name="connsiteX37" fmla="*/ 315500 w 563598"/>
              <a:gd name="connsiteY37" fmla="*/ 543166 h 605336"/>
              <a:gd name="connsiteX38" fmla="*/ 356079 w 563598"/>
              <a:gd name="connsiteY38" fmla="*/ 492917 h 605336"/>
              <a:gd name="connsiteX39" fmla="*/ 410566 w 563598"/>
              <a:gd name="connsiteY39" fmla="*/ 468580 h 605336"/>
              <a:gd name="connsiteX40" fmla="*/ 426338 w 563598"/>
              <a:gd name="connsiteY40" fmla="*/ 458845 h 605336"/>
              <a:gd name="connsiteX41" fmla="*/ 247535 w 563598"/>
              <a:gd name="connsiteY41" fmla="*/ 378102 h 605336"/>
              <a:gd name="connsiteX42" fmla="*/ 236495 w 563598"/>
              <a:gd name="connsiteY42" fmla="*/ 381538 h 605336"/>
              <a:gd name="connsiteX43" fmla="*/ 209825 w 563598"/>
              <a:gd name="connsiteY43" fmla="*/ 358346 h 605336"/>
              <a:gd name="connsiteX44" fmla="*/ 200791 w 563598"/>
              <a:gd name="connsiteY44" fmla="*/ 227067 h 605336"/>
              <a:gd name="connsiteX45" fmla="*/ 200218 w 563598"/>
              <a:gd name="connsiteY45" fmla="*/ 575378 h 605336"/>
              <a:gd name="connsiteX46" fmla="*/ 168816 w 563598"/>
              <a:gd name="connsiteY46" fmla="*/ 605298 h 605336"/>
              <a:gd name="connsiteX47" fmla="*/ 140139 w 563598"/>
              <a:gd name="connsiteY47" fmla="*/ 574519 h 605336"/>
              <a:gd name="connsiteX48" fmla="*/ 140139 w 563598"/>
              <a:gd name="connsiteY48" fmla="*/ 386262 h 605336"/>
              <a:gd name="connsiteX49" fmla="*/ 130102 w 563598"/>
              <a:gd name="connsiteY49" fmla="*/ 376241 h 605336"/>
              <a:gd name="connsiteX50" fmla="*/ 120208 w 563598"/>
              <a:gd name="connsiteY50" fmla="*/ 386262 h 605336"/>
              <a:gd name="connsiteX51" fmla="*/ 120208 w 563598"/>
              <a:gd name="connsiteY51" fmla="*/ 575378 h 605336"/>
              <a:gd name="connsiteX52" fmla="*/ 88663 w 563598"/>
              <a:gd name="connsiteY52" fmla="*/ 605298 h 605336"/>
              <a:gd name="connsiteX53" fmla="*/ 59986 w 563598"/>
              <a:gd name="connsiteY53" fmla="*/ 574519 h 605336"/>
              <a:gd name="connsiteX54" fmla="*/ 59556 w 563598"/>
              <a:gd name="connsiteY54" fmla="*/ 220768 h 605336"/>
              <a:gd name="connsiteX55" fmla="*/ 50092 w 563598"/>
              <a:gd name="connsiteY55" fmla="*/ 358346 h 605336"/>
              <a:gd name="connsiteX56" fmla="*/ 23279 w 563598"/>
              <a:gd name="connsiteY56" fmla="*/ 381538 h 605336"/>
              <a:gd name="connsiteX57" fmla="*/ 50 w 563598"/>
              <a:gd name="connsiteY57" fmla="*/ 354910 h 605336"/>
              <a:gd name="connsiteX58" fmla="*/ 14102 w 563598"/>
              <a:gd name="connsiteY58" fmla="*/ 152051 h 605336"/>
              <a:gd name="connsiteX59" fmla="*/ 39768 w 563598"/>
              <a:gd name="connsiteY59" fmla="*/ 128716 h 605336"/>
              <a:gd name="connsiteX60" fmla="*/ 129948 w 563598"/>
              <a:gd name="connsiteY60" fmla="*/ 0 h 605336"/>
              <a:gd name="connsiteX61" fmla="*/ 184425 w 563598"/>
              <a:gd name="connsiteY61" fmla="*/ 54336 h 605336"/>
              <a:gd name="connsiteX62" fmla="*/ 129948 w 563598"/>
              <a:gd name="connsiteY62" fmla="*/ 108672 h 605336"/>
              <a:gd name="connsiteX63" fmla="*/ 75471 w 563598"/>
              <a:gd name="connsiteY63" fmla="*/ 54336 h 605336"/>
              <a:gd name="connsiteX64" fmla="*/ 129948 w 563598"/>
              <a:gd name="connsiteY64" fmla="*/ 0 h 60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63598" h="605336">
                <a:moveTo>
                  <a:pt x="39768" y="128716"/>
                </a:moveTo>
                <a:lnTo>
                  <a:pt x="220149" y="128716"/>
                </a:lnTo>
                <a:cubicBezTo>
                  <a:pt x="233483" y="128429"/>
                  <a:pt x="244811" y="138594"/>
                  <a:pt x="245815" y="152051"/>
                </a:cubicBezTo>
                <a:lnTo>
                  <a:pt x="259867" y="354910"/>
                </a:lnTo>
                <a:cubicBezTo>
                  <a:pt x="259867" y="355482"/>
                  <a:pt x="259867" y="356055"/>
                  <a:pt x="259867" y="356628"/>
                </a:cubicBezTo>
                <a:cubicBezTo>
                  <a:pt x="302882" y="385260"/>
                  <a:pt x="381602" y="429353"/>
                  <a:pt x="435228" y="435796"/>
                </a:cubicBezTo>
                <a:cubicBezTo>
                  <a:pt x="428202" y="429926"/>
                  <a:pt x="424761" y="420334"/>
                  <a:pt x="427485" y="411172"/>
                </a:cubicBezTo>
                <a:cubicBezTo>
                  <a:pt x="429923" y="402726"/>
                  <a:pt x="445839" y="386262"/>
                  <a:pt x="455732" y="376670"/>
                </a:cubicBezTo>
                <a:cubicBezTo>
                  <a:pt x="455876" y="376527"/>
                  <a:pt x="456019" y="376384"/>
                  <a:pt x="456162" y="376241"/>
                </a:cubicBezTo>
                <a:cubicBezTo>
                  <a:pt x="461324" y="360493"/>
                  <a:pt x="476093" y="349040"/>
                  <a:pt x="493730" y="349040"/>
                </a:cubicBezTo>
                <a:cubicBezTo>
                  <a:pt x="515381" y="349040"/>
                  <a:pt x="533018" y="366649"/>
                  <a:pt x="533018" y="388409"/>
                </a:cubicBezTo>
                <a:lnTo>
                  <a:pt x="554669" y="388409"/>
                </a:lnTo>
                <a:cubicBezTo>
                  <a:pt x="556676" y="388409"/>
                  <a:pt x="558684" y="388982"/>
                  <a:pt x="560261" y="390127"/>
                </a:cubicBezTo>
                <a:cubicBezTo>
                  <a:pt x="563272" y="392561"/>
                  <a:pt x="564419" y="396570"/>
                  <a:pt x="562985" y="400006"/>
                </a:cubicBezTo>
                <a:lnTo>
                  <a:pt x="553809" y="424200"/>
                </a:lnTo>
                <a:cubicBezTo>
                  <a:pt x="550511" y="433076"/>
                  <a:pt x="541907" y="438945"/>
                  <a:pt x="532444" y="438945"/>
                </a:cubicBezTo>
                <a:lnTo>
                  <a:pt x="522120" y="438945"/>
                </a:lnTo>
                <a:cubicBezTo>
                  <a:pt x="511940" y="438945"/>
                  <a:pt x="503767" y="447249"/>
                  <a:pt x="503767" y="457413"/>
                </a:cubicBezTo>
                <a:lnTo>
                  <a:pt x="503767" y="492917"/>
                </a:lnTo>
                <a:cubicBezTo>
                  <a:pt x="503767" y="510669"/>
                  <a:pt x="495307" y="527132"/>
                  <a:pt x="481542" y="537583"/>
                </a:cubicBezTo>
                <a:lnTo>
                  <a:pt x="481542" y="581247"/>
                </a:lnTo>
                <a:lnTo>
                  <a:pt x="493586" y="581247"/>
                </a:lnTo>
                <a:cubicBezTo>
                  <a:pt x="500469" y="581247"/>
                  <a:pt x="505918" y="586831"/>
                  <a:pt x="505631" y="593702"/>
                </a:cubicBezTo>
                <a:cubicBezTo>
                  <a:pt x="505487" y="600288"/>
                  <a:pt x="499752" y="605298"/>
                  <a:pt x="493156" y="605298"/>
                </a:cubicBezTo>
                <a:lnTo>
                  <a:pt x="469497" y="605298"/>
                </a:lnTo>
                <a:cubicBezTo>
                  <a:pt x="462902" y="605298"/>
                  <a:pt x="457453" y="600001"/>
                  <a:pt x="457453" y="593273"/>
                </a:cubicBezTo>
                <a:lnTo>
                  <a:pt x="457453" y="550038"/>
                </a:lnTo>
                <a:lnTo>
                  <a:pt x="406264" y="573373"/>
                </a:lnTo>
                <a:cubicBezTo>
                  <a:pt x="405260" y="576093"/>
                  <a:pt x="404113" y="578813"/>
                  <a:pt x="402536" y="581247"/>
                </a:cubicBezTo>
                <a:lnTo>
                  <a:pt x="427485" y="581247"/>
                </a:lnTo>
                <a:cubicBezTo>
                  <a:pt x="434224" y="581247"/>
                  <a:pt x="439673" y="586831"/>
                  <a:pt x="439530" y="593702"/>
                </a:cubicBezTo>
                <a:cubicBezTo>
                  <a:pt x="439243" y="600288"/>
                  <a:pt x="433507" y="605298"/>
                  <a:pt x="426912" y="605298"/>
                </a:cubicBezTo>
                <a:lnTo>
                  <a:pt x="361384" y="605298"/>
                </a:lnTo>
                <a:cubicBezTo>
                  <a:pt x="341453" y="605298"/>
                  <a:pt x="324247" y="592986"/>
                  <a:pt x="317221" y="575521"/>
                </a:cubicBezTo>
                <a:cubicBezTo>
                  <a:pt x="289117" y="564784"/>
                  <a:pt x="285389" y="530425"/>
                  <a:pt x="287683" y="512673"/>
                </a:cubicBezTo>
                <a:cubicBezTo>
                  <a:pt x="288544" y="506088"/>
                  <a:pt x="294423" y="501363"/>
                  <a:pt x="301018" y="502222"/>
                </a:cubicBezTo>
                <a:cubicBezTo>
                  <a:pt x="307614" y="503081"/>
                  <a:pt x="312346" y="509094"/>
                  <a:pt x="311486" y="515680"/>
                </a:cubicBezTo>
                <a:cubicBezTo>
                  <a:pt x="311342" y="516538"/>
                  <a:pt x="309622" y="532000"/>
                  <a:pt x="315500" y="543166"/>
                </a:cubicBezTo>
                <a:cubicBezTo>
                  <a:pt x="320089" y="521263"/>
                  <a:pt x="335001" y="502366"/>
                  <a:pt x="356079" y="492917"/>
                </a:cubicBezTo>
                <a:lnTo>
                  <a:pt x="410566" y="468580"/>
                </a:lnTo>
                <a:cubicBezTo>
                  <a:pt x="416301" y="466003"/>
                  <a:pt x="421606" y="462710"/>
                  <a:pt x="426338" y="458845"/>
                </a:cubicBezTo>
                <a:cubicBezTo>
                  <a:pt x="374862" y="451830"/>
                  <a:pt x="287397" y="403871"/>
                  <a:pt x="247535" y="378102"/>
                </a:cubicBezTo>
                <a:cubicBezTo>
                  <a:pt x="244381" y="380106"/>
                  <a:pt x="240653" y="381251"/>
                  <a:pt x="236495" y="381538"/>
                </a:cubicBezTo>
                <a:cubicBezTo>
                  <a:pt x="222586" y="382540"/>
                  <a:pt x="210828" y="371946"/>
                  <a:pt x="209825" y="358346"/>
                </a:cubicBezTo>
                <a:lnTo>
                  <a:pt x="200791" y="227067"/>
                </a:lnTo>
                <a:lnTo>
                  <a:pt x="200218" y="575378"/>
                </a:lnTo>
                <a:cubicBezTo>
                  <a:pt x="200218" y="592414"/>
                  <a:pt x="186023" y="606157"/>
                  <a:pt x="168816" y="605298"/>
                </a:cubicBezTo>
                <a:cubicBezTo>
                  <a:pt x="152614" y="604582"/>
                  <a:pt x="140139" y="590553"/>
                  <a:pt x="140139" y="574519"/>
                </a:cubicBezTo>
                <a:lnTo>
                  <a:pt x="140139" y="386262"/>
                </a:lnTo>
                <a:cubicBezTo>
                  <a:pt x="140139" y="380822"/>
                  <a:pt x="135694" y="376241"/>
                  <a:pt x="130102" y="376241"/>
                </a:cubicBezTo>
                <a:cubicBezTo>
                  <a:pt x="124653" y="376241"/>
                  <a:pt x="120208" y="380822"/>
                  <a:pt x="120208" y="386262"/>
                </a:cubicBezTo>
                <a:lnTo>
                  <a:pt x="120208" y="575378"/>
                </a:lnTo>
                <a:cubicBezTo>
                  <a:pt x="120208" y="592414"/>
                  <a:pt x="105870" y="606157"/>
                  <a:pt x="88663" y="605298"/>
                </a:cubicBezTo>
                <a:cubicBezTo>
                  <a:pt x="72460" y="604582"/>
                  <a:pt x="59986" y="590553"/>
                  <a:pt x="59986" y="574519"/>
                </a:cubicBezTo>
                <a:lnTo>
                  <a:pt x="59556" y="220768"/>
                </a:lnTo>
                <a:lnTo>
                  <a:pt x="50092" y="358346"/>
                </a:lnTo>
                <a:cubicBezTo>
                  <a:pt x="49088" y="371946"/>
                  <a:pt x="37331" y="382540"/>
                  <a:pt x="23279" y="381538"/>
                </a:cubicBezTo>
                <a:cubicBezTo>
                  <a:pt x="9514" y="380679"/>
                  <a:pt x="-810" y="368653"/>
                  <a:pt x="50" y="354910"/>
                </a:cubicBezTo>
                <a:lnTo>
                  <a:pt x="14102" y="152051"/>
                </a:lnTo>
                <a:cubicBezTo>
                  <a:pt x="14962" y="138594"/>
                  <a:pt x="26433" y="128429"/>
                  <a:pt x="39768" y="128716"/>
                </a:cubicBezTo>
                <a:close/>
                <a:moveTo>
                  <a:pt x="129948" y="0"/>
                </a:moveTo>
                <a:cubicBezTo>
                  <a:pt x="160035" y="0"/>
                  <a:pt x="184425" y="24327"/>
                  <a:pt x="184425" y="54336"/>
                </a:cubicBezTo>
                <a:cubicBezTo>
                  <a:pt x="184425" y="84345"/>
                  <a:pt x="160035" y="108672"/>
                  <a:pt x="129948" y="108672"/>
                </a:cubicBezTo>
                <a:cubicBezTo>
                  <a:pt x="99861" y="108672"/>
                  <a:pt x="75471" y="84345"/>
                  <a:pt x="75471" y="54336"/>
                </a:cubicBezTo>
                <a:cubicBezTo>
                  <a:pt x="75471" y="24327"/>
                  <a:pt x="99861" y="0"/>
                  <a:pt x="129948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6" name="矩形: 圆角 22">
            <a:extLst>
              <a:ext uri="{FF2B5EF4-FFF2-40B4-BE49-F238E27FC236}">
                <a16:creationId xmlns:a16="http://schemas.microsoft.com/office/drawing/2014/main" id="{A899CEEA-8F2E-0A4F-43E5-CE7E89C1CCBD}"/>
              </a:ext>
            </a:extLst>
          </p:cNvPr>
          <p:cNvSpPr/>
          <p:nvPr/>
        </p:nvSpPr>
        <p:spPr>
          <a:xfrm>
            <a:off x="1484456" y="2220112"/>
            <a:ext cx="9223088" cy="3453033"/>
          </a:xfrm>
          <a:prstGeom prst="roundRect">
            <a:avLst>
              <a:gd name="adj" fmla="val 6019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/>
              <a:ea typeface="思源黑体 CN Regular"/>
              <a:cs typeface="+mn-cs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498D8139-82B3-E5A3-4091-4018428A5BFB}"/>
              </a:ext>
            </a:extLst>
          </p:cNvPr>
          <p:cNvSpPr/>
          <p:nvPr/>
        </p:nvSpPr>
        <p:spPr>
          <a:xfrm rot="5400000" flipH="1" flipV="1">
            <a:off x="5913002" y="634715"/>
            <a:ext cx="365997" cy="922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83000">
                <a:srgbClr val="F2F2F2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C079E457-3F30-FAFB-5A08-DBB5FCC4DA30}"/>
              </a:ext>
            </a:extLst>
          </p:cNvPr>
          <p:cNvSpPr/>
          <p:nvPr/>
        </p:nvSpPr>
        <p:spPr>
          <a:xfrm>
            <a:off x="5490706" y="4666326"/>
            <a:ext cx="121058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800" b="1" dirty="0">
                <a:noFill/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</a:rPr>
              <a:t>神成為肉體</a:t>
            </a:r>
            <a:endParaRPr lang="en-US" altLang="zh-TW" sz="800" b="1" dirty="0">
              <a:noFill/>
              <a:effectLst>
                <a:outerShdw blurRad="50800" dist="38100" dir="5400000" algn="t" rotWithShape="0">
                  <a:srgbClr val="002060">
                    <a:alpha val="86000"/>
                  </a:srgbClr>
                </a:outerShdw>
              </a:effectLst>
            </a:endParaRPr>
          </a:p>
          <a:p>
            <a:pPr algn="ctr"/>
            <a:r>
              <a:rPr lang="zh-TW" altLang="en-US" sz="800" b="1" dirty="0">
                <a:noFill/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</a:rPr>
              <a:t>為人生活</a:t>
            </a:r>
            <a:endParaRPr lang="en-US" altLang="zh-TW" sz="800" b="1" dirty="0">
              <a:noFill/>
              <a:effectLst>
                <a:outerShdw blurRad="50800" dist="38100" dir="5400000" algn="t" rotWithShape="0">
                  <a:srgbClr val="002060">
                    <a:alpha val="86000"/>
                  </a:srgbClr>
                </a:outerShdw>
              </a:effectLst>
            </a:endParaRPr>
          </a:p>
          <a:p>
            <a:pPr algn="ctr"/>
            <a:r>
              <a:rPr lang="zh-TW" altLang="en-US" sz="800" b="1" dirty="0">
                <a:noFill/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</a:rPr>
              <a:t>釘死</a:t>
            </a:r>
            <a:endParaRPr lang="en-US" altLang="zh-TW" sz="800" b="1" dirty="0">
              <a:noFill/>
              <a:effectLst>
                <a:outerShdw blurRad="50800" dist="38100" dir="5400000" algn="t" rotWithShape="0">
                  <a:srgbClr val="002060">
                    <a:alpha val="86000"/>
                  </a:srgbClr>
                </a:outerShdw>
              </a:effectLst>
            </a:endParaRPr>
          </a:p>
          <a:p>
            <a:pPr algn="ctr"/>
            <a:r>
              <a:rPr lang="zh-TW" altLang="en-US" sz="800" b="1" dirty="0">
                <a:noFill/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</a:rPr>
              <a:t>埋葬</a:t>
            </a:r>
            <a:endParaRPr lang="en-US" altLang="zh-TW" sz="800" b="1" dirty="0">
              <a:noFill/>
              <a:effectLst>
                <a:outerShdw blurRad="50800" dist="38100" dir="5400000" algn="t" rotWithShape="0">
                  <a:srgbClr val="002060">
                    <a:alpha val="86000"/>
                  </a:srgbClr>
                </a:outerShdw>
              </a:effectLst>
            </a:endParaRPr>
          </a:p>
          <a:p>
            <a:pPr algn="ctr"/>
            <a:r>
              <a:rPr lang="zh-TW" altLang="en-US" sz="20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50800" dist="38100" dir="5400000" algn="t" rotWithShape="0">
                    <a:srgbClr val="002060">
                      <a:alpha val="86000"/>
                    </a:srgbClr>
                  </a:outerShdw>
                </a:effectLst>
              </a:rPr>
              <a:t>復活升天</a:t>
            </a:r>
          </a:p>
          <a:p>
            <a:pPr algn="ctr"/>
            <a:endParaRPr lang="zh-TW" altLang="en-US" sz="2000" b="1" dirty="0">
              <a:gradFill flip="none" rotWithShape="1">
                <a:gsLst>
                  <a:gs pos="0">
                    <a:srgbClr val="00B0F0"/>
                  </a:gs>
                  <a:gs pos="100000">
                    <a:prstClr val="white"/>
                  </a:gs>
                </a:gsLst>
                <a:lin ang="2700000" scaled="1"/>
                <a:tileRect/>
              </a:gradFill>
              <a:effectLst>
                <a:outerShdw blurRad="50800" dist="38100" dir="5400000" algn="t" rotWithShape="0">
                  <a:srgbClr val="002060">
                    <a:alpha val="86000"/>
                  </a:srgbClr>
                </a:outerShdw>
              </a:effectLst>
            </a:endParaRPr>
          </a:p>
        </p:txBody>
      </p:sp>
      <p:sp>
        <p:nvSpPr>
          <p:cNvPr id="57" name="等腰三角形 56">
            <a:extLst>
              <a:ext uri="{FF2B5EF4-FFF2-40B4-BE49-F238E27FC236}">
                <a16:creationId xmlns:a16="http://schemas.microsoft.com/office/drawing/2014/main" id="{29F1C278-CBB1-B4A7-A4D1-CD1784AD4848}"/>
              </a:ext>
            </a:extLst>
          </p:cNvPr>
          <p:cNvSpPr/>
          <p:nvPr/>
        </p:nvSpPr>
        <p:spPr>
          <a:xfrm>
            <a:off x="2066308" y="4706882"/>
            <a:ext cx="1172278" cy="356435"/>
          </a:xfrm>
          <a:prstGeom prst="triangle">
            <a:avLst/>
          </a:prstGeom>
          <a:solidFill>
            <a:srgbClr val="3B6A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等腰三角形 57">
            <a:extLst>
              <a:ext uri="{FF2B5EF4-FFF2-40B4-BE49-F238E27FC236}">
                <a16:creationId xmlns:a16="http://schemas.microsoft.com/office/drawing/2014/main" id="{3059FC6A-671F-E77D-308D-411B0E88D5B5}"/>
              </a:ext>
            </a:extLst>
          </p:cNvPr>
          <p:cNvSpPr/>
          <p:nvPr/>
        </p:nvSpPr>
        <p:spPr>
          <a:xfrm>
            <a:off x="2365582" y="4662034"/>
            <a:ext cx="1319781" cy="401283"/>
          </a:xfrm>
          <a:prstGeom prst="triangle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9" name="群組 58">
            <a:extLst>
              <a:ext uri="{FF2B5EF4-FFF2-40B4-BE49-F238E27FC236}">
                <a16:creationId xmlns:a16="http://schemas.microsoft.com/office/drawing/2014/main" id="{7AC14DFA-AAFE-3DED-0EF4-9D997F1121B6}"/>
              </a:ext>
            </a:extLst>
          </p:cNvPr>
          <p:cNvGrpSpPr/>
          <p:nvPr/>
        </p:nvGrpSpPr>
        <p:grpSpPr>
          <a:xfrm>
            <a:off x="2652607" y="3946486"/>
            <a:ext cx="1632510" cy="1116832"/>
            <a:chOff x="5475027" y="3138985"/>
            <a:chExt cx="2812861" cy="1924333"/>
          </a:xfrm>
          <a:solidFill>
            <a:schemeClr val="accent1">
              <a:lumMod val="75000"/>
            </a:schemeClr>
          </a:solidFill>
        </p:grpSpPr>
        <p:sp>
          <p:nvSpPr>
            <p:cNvPr id="60" name="等腰三角形 59">
              <a:extLst>
                <a:ext uri="{FF2B5EF4-FFF2-40B4-BE49-F238E27FC236}">
                  <a16:creationId xmlns:a16="http://schemas.microsoft.com/office/drawing/2014/main" id="{52DBB267-6490-D22E-524F-6F1302FA8EE2}"/>
                </a:ext>
              </a:extLst>
            </p:cNvPr>
            <p:cNvSpPr/>
            <p:nvPr/>
          </p:nvSpPr>
          <p:spPr>
            <a:xfrm>
              <a:off x="5475027" y="4208058"/>
              <a:ext cx="2812861" cy="855260"/>
            </a:xfrm>
            <a:prstGeom prst="triangle">
              <a:avLst/>
            </a:prstGeom>
            <a:solidFill>
              <a:srgbClr val="2645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61" name="直線接點 60">
              <a:extLst>
                <a:ext uri="{FF2B5EF4-FFF2-40B4-BE49-F238E27FC236}">
                  <a16:creationId xmlns:a16="http://schemas.microsoft.com/office/drawing/2014/main" id="{FE10CBBB-7F70-4BC4-0611-2E9243897CC0}"/>
                </a:ext>
              </a:extLst>
            </p:cNvPr>
            <p:cNvCxnSpPr>
              <a:cxnSpLocks/>
              <a:endCxn id="60" idx="0"/>
            </p:cNvCxnSpPr>
            <p:nvPr/>
          </p:nvCxnSpPr>
          <p:spPr>
            <a:xfrm>
              <a:off x="6881457" y="3138985"/>
              <a:ext cx="1" cy="1069073"/>
            </a:xfrm>
            <a:prstGeom prst="line">
              <a:avLst/>
            </a:prstGeom>
            <a:grpFill/>
            <a:ln w="38100">
              <a:solidFill>
                <a:srgbClr val="2F55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接點 61">
              <a:extLst>
                <a:ext uri="{FF2B5EF4-FFF2-40B4-BE49-F238E27FC236}">
                  <a16:creationId xmlns:a16="http://schemas.microsoft.com/office/drawing/2014/main" id="{C5A75EE0-8913-EE16-8382-1A3029BF69D0}"/>
                </a:ext>
              </a:extLst>
            </p:cNvPr>
            <p:cNvCxnSpPr>
              <a:cxnSpLocks/>
            </p:cNvCxnSpPr>
            <p:nvPr/>
          </p:nvCxnSpPr>
          <p:spPr>
            <a:xfrm>
              <a:off x="6491891" y="3427965"/>
              <a:ext cx="779131" cy="0"/>
            </a:xfrm>
            <a:prstGeom prst="line">
              <a:avLst/>
            </a:prstGeom>
            <a:grpFill/>
            <a:ln w="38100">
              <a:solidFill>
                <a:srgbClr val="2F55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矩形 27">
            <a:extLst>
              <a:ext uri="{FF2B5EF4-FFF2-40B4-BE49-F238E27FC236}">
                <a16:creationId xmlns:a16="http://schemas.microsoft.com/office/drawing/2014/main" id="{7F2BB94C-2A6D-07B5-35D3-866029382287}"/>
              </a:ext>
            </a:extLst>
          </p:cNvPr>
          <p:cNvSpPr/>
          <p:nvPr/>
        </p:nvSpPr>
        <p:spPr>
          <a:xfrm>
            <a:off x="8024627" y="4561456"/>
            <a:ext cx="187743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1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哥林多前書十五章四十五節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E5FEACEF-7EDF-3404-86CE-0508186AB1AE}"/>
              </a:ext>
            </a:extLst>
          </p:cNvPr>
          <p:cNvSpPr/>
          <p:nvPr/>
        </p:nvSpPr>
        <p:spPr>
          <a:xfrm>
            <a:off x="7213300" y="2553658"/>
            <a:ext cx="2829636" cy="662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成為</a:t>
            </a:r>
            <a:r>
              <a:rPr lang="zh-TW" altLang="en-US" sz="28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賜生命的靈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12FDD82E-A6B3-9474-B65B-7BB2479F4331}"/>
              </a:ext>
            </a:extLst>
          </p:cNvPr>
          <p:cNvSpPr/>
          <p:nvPr/>
        </p:nvSpPr>
        <p:spPr>
          <a:xfrm rot="5400000" flipH="1" flipV="1">
            <a:off x="8488649" y="1306151"/>
            <a:ext cx="516319" cy="423917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83000">
                <a:srgbClr val="F2F2F2">
                  <a:alpha val="30000"/>
                </a:srgb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FE804B4E-F1F5-F98B-F402-30DBE7A44E28}"/>
              </a:ext>
            </a:extLst>
          </p:cNvPr>
          <p:cNvSpPr/>
          <p:nvPr/>
        </p:nvSpPr>
        <p:spPr>
          <a:xfrm rot="5400000" flipH="1" flipV="1">
            <a:off x="8641049" y="1458552"/>
            <a:ext cx="516319" cy="423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83000">
                <a:srgbClr val="F2F2F2">
                  <a:alpha val="30000"/>
                </a:srgb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35F4F5DE-79BB-605B-5112-38E8E08C67E7}"/>
              </a:ext>
            </a:extLst>
          </p:cNvPr>
          <p:cNvSpPr/>
          <p:nvPr/>
        </p:nvSpPr>
        <p:spPr>
          <a:xfrm rot="5400000" flipH="1" flipV="1">
            <a:off x="8793448" y="1610954"/>
            <a:ext cx="516321" cy="423916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83000">
                <a:srgbClr val="F2F2F2">
                  <a:alpha val="30000"/>
                </a:srgb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6" name="橢圓 45">
            <a:extLst>
              <a:ext uri="{FF2B5EF4-FFF2-40B4-BE49-F238E27FC236}">
                <a16:creationId xmlns:a16="http://schemas.microsoft.com/office/drawing/2014/main" id="{825CE5E2-92A0-0AED-C14E-A104E4ED5253}"/>
              </a:ext>
            </a:extLst>
          </p:cNvPr>
          <p:cNvSpPr/>
          <p:nvPr/>
        </p:nvSpPr>
        <p:spPr>
          <a:xfrm rot="10800000">
            <a:off x="6590651" y="2629342"/>
            <a:ext cx="511186" cy="511186"/>
          </a:xfrm>
          <a:prstGeom prst="ellipse">
            <a:avLst/>
          </a:prstGeom>
          <a:gradFill flip="none" rotWithShape="1">
            <a:gsLst>
              <a:gs pos="85000">
                <a:schemeClr val="accent4">
                  <a:lumMod val="5000"/>
                  <a:lumOff val="95000"/>
                </a:schemeClr>
              </a:gs>
              <a:gs pos="68000">
                <a:srgbClr val="00B0F0"/>
              </a:gs>
            </a:gsLst>
            <a:lin ang="5400000" scaled="1"/>
            <a:tileRect/>
          </a:gradFill>
          <a:ln w="635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5000">
                  <a:srgbClr val="0070C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TW" altLang="en-US" sz="800"/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04E71EE6-8C03-66A3-4059-85EC43200BA4}"/>
              </a:ext>
            </a:extLst>
          </p:cNvPr>
          <p:cNvSpPr txBox="1"/>
          <p:nvPr/>
        </p:nvSpPr>
        <p:spPr>
          <a:xfrm>
            <a:off x="6627220" y="2777213"/>
            <a:ext cx="438048" cy="21544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TW" sz="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GOD</a:t>
            </a:r>
            <a:endParaRPr lang="zh-TW" altLang="en-US" sz="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2" name="橢圓 71">
            <a:extLst>
              <a:ext uri="{FF2B5EF4-FFF2-40B4-BE49-F238E27FC236}">
                <a16:creationId xmlns:a16="http://schemas.microsoft.com/office/drawing/2014/main" id="{39458CB1-270A-7D68-A7D7-C5EF0BCA08A1}"/>
              </a:ext>
            </a:extLst>
          </p:cNvPr>
          <p:cNvSpPr/>
          <p:nvPr/>
        </p:nvSpPr>
        <p:spPr>
          <a:xfrm rot="10800000">
            <a:off x="4430884" y="2911167"/>
            <a:ext cx="2135316" cy="2135316"/>
          </a:xfrm>
          <a:prstGeom prst="ellipse">
            <a:avLst/>
          </a:prstGeom>
          <a:noFill/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73" name="橢圓 72">
            <a:extLst>
              <a:ext uri="{FF2B5EF4-FFF2-40B4-BE49-F238E27FC236}">
                <a16:creationId xmlns:a16="http://schemas.microsoft.com/office/drawing/2014/main" id="{F3695EB6-A5A7-300C-64F0-CD16203827CE}"/>
              </a:ext>
            </a:extLst>
          </p:cNvPr>
          <p:cNvSpPr/>
          <p:nvPr/>
        </p:nvSpPr>
        <p:spPr>
          <a:xfrm rot="10800000">
            <a:off x="4803178" y="3283461"/>
            <a:ext cx="1390727" cy="1390727"/>
          </a:xfrm>
          <a:prstGeom prst="ellipse">
            <a:avLst/>
          </a:prstGeom>
          <a:noFill/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74" name="橢圓 73">
            <a:extLst>
              <a:ext uri="{FF2B5EF4-FFF2-40B4-BE49-F238E27FC236}">
                <a16:creationId xmlns:a16="http://schemas.microsoft.com/office/drawing/2014/main" id="{B62557B4-5B12-CB82-B17D-15A9C0948826}"/>
              </a:ext>
            </a:extLst>
          </p:cNvPr>
          <p:cNvSpPr/>
          <p:nvPr/>
        </p:nvSpPr>
        <p:spPr>
          <a:xfrm rot="10800000">
            <a:off x="5221143" y="3701426"/>
            <a:ext cx="554796" cy="554796"/>
          </a:xfrm>
          <a:prstGeom prst="ellipse">
            <a:avLst/>
          </a:prstGeom>
          <a:noFill/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606CB112-D476-0D14-3417-31D1E102BA68}"/>
              </a:ext>
            </a:extLst>
          </p:cNvPr>
          <p:cNvSpPr txBox="1"/>
          <p:nvPr/>
        </p:nvSpPr>
        <p:spPr>
          <a:xfrm>
            <a:off x="5313112" y="3778590"/>
            <a:ext cx="37086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noFill/>
                <a:latin typeface="Microsoft YaHei" panose="020B0503020204020204" pitchFamily="34" charset="-122"/>
                <a:ea typeface="Microsoft YaHei" panose="020B0503020204020204" pitchFamily="34" charset="-122"/>
              </a:rPr>
              <a:t>靈</a:t>
            </a:r>
          </a:p>
        </p:txBody>
      </p:sp>
      <p:sp>
        <p:nvSpPr>
          <p:cNvPr id="76" name="文字方塊 75">
            <a:extLst>
              <a:ext uri="{FF2B5EF4-FFF2-40B4-BE49-F238E27FC236}">
                <a16:creationId xmlns:a16="http://schemas.microsoft.com/office/drawing/2014/main" id="{00D5E7FE-0D56-2382-9EEE-7083A60C2F2C}"/>
              </a:ext>
            </a:extLst>
          </p:cNvPr>
          <p:cNvSpPr txBox="1"/>
          <p:nvPr/>
        </p:nvSpPr>
        <p:spPr>
          <a:xfrm>
            <a:off x="5621267" y="3463142"/>
            <a:ext cx="37086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noFill/>
                <a:latin typeface="Microsoft YaHei" panose="020B0503020204020204" pitchFamily="34" charset="-122"/>
                <a:ea typeface="Microsoft YaHei" panose="020B0503020204020204" pitchFamily="34" charset="-122"/>
              </a:rPr>
              <a:t>魂</a:t>
            </a:r>
          </a:p>
        </p:txBody>
      </p:sp>
      <p:sp>
        <p:nvSpPr>
          <p:cNvPr id="77" name="文字方塊 76">
            <a:extLst>
              <a:ext uri="{FF2B5EF4-FFF2-40B4-BE49-F238E27FC236}">
                <a16:creationId xmlns:a16="http://schemas.microsoft.com/office/drawing/2014/main" id="{E4A4D2CB-ABF5-F106-2CB6-C8904F653D8E}"/>
              </a:ext>
            </a:extLst>
          </p:cNvPr>
          <p:cNvSpPr txBox="1"/>
          <p:nvPr/>
        </p:nvSpPr>
        <p:spPr>
          <a:xfrm>
            <a:off x="5929421" y="3147696"/>
            <a:ext cx="37086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noFill/>
                <a:latin typeface="Microsoft YaHei" panose="020B0503020204020204" pitchFamily="34" charset="-122"/>
                <a:ea typeface="Microsoft YaHei" panose="020B0503020204020204" pitchFamily="34" charset="-122"/>
              </a:rPr>
              <a:t>體</a:t>
            </a:r>
          </a:p>
        </p:txBody>
      </p:sp>
    </p:spTree>
    <p:extLst>
      <p:ext uri="{BB962C8B-B14F-4D97-AF65-F5344CB8AC3E}">
        <p14:creationId xmlns:p14="http://schemas.microsoft.com/office/powerpoint/2010/main" val="10961266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>
            <a:extLst>
              <a:ext uri="{FF2B5EF4-FFF2-40B4-BE49-F238E27FC236}">
                <a16:creationId xmlns:a16="http://schemas.microsoft.com/office/drawing/2014/main" id="{334C8793-E744-E70D-7940-02A45DB4F6A6}"/>
              </a:ext>
            </a:extLst>
          </p:cNvPr>
          <p:cNvGrpSpPr/>
          <p:nvPr/>
        </p:nvGrpSpPr>
        <p:grpSpPr>
          <a:xfrm>
            <a:off x="342900" y="3255037"/>
            <a:ext cx="3747749" cy="1370303"/>
            <a:chOff x="342900" y="3255037"/>
            <a:chExt cx="3747749" cy="1370303"/>
          </a:xfrm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E7942E4A-C0E4-47B6-A168-C9DA820B0005}"/>
                </a:ext>
              </a:extLst>
            </p:cNvPr>
            <p:cNvSpPr/>
            <p:nvPr/>
          </p:nvSpPr>
          <p:spPr>
            <a:xfrm>
              <a:off x="342900" y="3255037"/>
              <a:ext cx="3747749" cy="1370303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Helvetica"/>
                <a:ea typeface="思源黑体 CN Regular"/>
                <a:cs typeface="+mn-cs"/>
              </a:endParaRPr>
            </a:p>
          </p:txBody>
        </p:sp>
        <p:grpSp>
          <p:nvGrpSpPr>
            <p:cNvPr id="64" name="组合 63">
              <a:extLst>
                <a:ext uri="{FF2B5EF4-FFF2-40B4-BE49-F238E27FC236}">
                  <a16:creationId xmlns:a16="http://schemas.microsoft.com/office/drawing/2014/main" id="{FC31E56C-B88E-42E0-94B0-CFB12AABC445}"/>
                </a:ext>
              </a:extLst>
            </p:cNvPr>
            <p:cNvGrpSpPr/>
            <p:nvPr/>
          </p:nvGrpSpPr>
          <p:grpSpPr>
            <a:xfrm>
              <a:off x="653155" y="3445476"/>
              <a:ext cx="3270352" cy="1135555"/>
              <a:chOff x="653155" y="3459479"/>
              <a:chExt cx="3270352" cy="1135555"/>
            </a:xfrm>
          </p:grpSpPr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651AB36A-013F-4D59-AF3E-93E1907331B9}"/>
                  </a:ext>
                </a:extLst>
              </p:cNvPr>
              <p:cNvSpPr txBox="1"/>
              <p:nvPr/>
            </p:nvSpPr>
            <p:spPr>
              <a:xfrm>
                <a:off x="653155" y="3858229"/>
                <a:ext cx="3270352" cy="7368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且要在那些蒙憐憫、早豫備得榮耀的器皿上，彰顯祂榮耀的豐富；這器皿就是我們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… 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羅九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23~24</a:t>
                </a:r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545D3D5E-D95F-4690-A4AD-7A0584B06A1F}"/>
                  </a:ext>
                </a:extLst>
              </p:cNvPr>
              <p:cNvSpPr txBox="1"/>
              <p:nvPr/>
            </p:nvSpPr>
            <p:spPr>
              <a:xfrm>
                <a:off x="653156" y="3459479"/>
                <a:ext cx="2031325" cy="36093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早豫備得榮耀的器皿</a:t>
                </a: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Helvetica85-Heavy"/>
                  <a:ea typeface="思源黑体 CN Bold"/>
                  <a:cs typeface="+mn-cs"/>
                </a:endParaRPr>
              </a:p>
            </p:txBody>
          </p:sp>
        </p:grp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7F6899FE-290E-3A4C-58F2-9E020E202803}"/>
              </a:ext>
            </a:extLst>
          </p:cNvPr>
          <p:cNvGrpSpPr/>
          <p:nvPr/>
        </p:nvGrpSpPr>
        <p:grpSpPr>
          <a:xfrm>
            <a:off x="8101351" y="3255037"/>
            <a:ext cx="3747749" cy="1370303"/>
            <a:chOff x="8101351" y="3255037"/>
            <a:chExt cx="3747749" cy="1370303"/>
          </a:xfrm>
        </p:grpSpPr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BB5E6ADB-DFC3-4316-A94B-AB28344197FB}"/>
                </a:ext>
              </a:extLst>
            </p:cNvPr>
            <p:cNvSpPr/>
            <p:nvPr/>
          </p:nvSpPr>
          <p:spPr>
            <a:xfrm>
              <a:off x="8101351" y="3255037"/>
              <a:ext cx="3747749" cy="1370303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ea typeface="思源黑体 CN Regular"/>
              </a:endParaRPr>
            </a:p>
          </p:txBody>
        </p:sp>
        <p:grpSp>
          <p:nvGrpSpPr>
            <p:cNvPr id="69" name="组合 68">
              <a:extLst>
                <a:ext uri="{FF2B5EF4-FFF2-40B4-BE49-F238E27FC236}">
                  <a16:creationId xmlns:a16="http://schemas.microsoft.com/office/drawing/2014/main" id="{A16BCEAB-4098-4D50-BD06-0F9DC05DD192}"/>
                </a:ext>
              </a:extLst>
            </p:cNvPr>
            <p:cNvGrpSpPr/>
            <p:nvPr/>
          </p:nvGrpSpPr>
          <p:grpSpPr>
            <a:xfrm>
              <a:off x="8268493" y="3445476"/>
              <a:ext cx="3270352" cy="1135555"/>
              <a:chOff x="653155" y="3459479"/>
              <a:chExt cx="3270352" cy="1135555"/>
            </a:xfrm>
          </p:grpSpPr>
          <p:sp>
            <p:nvSpPr>
              <p:cNvPr id="70" name="文本框 69">
                <a:extLst>
                  <a:ext uri="{FF2B5EF4-FFF2-40B4-BE49-F238E27FC236}">
                    <a16:creationId xmlns:a16="http://schemas.microsoft.com/office/drawing/2014/main" id="{8C54AD76-FE95-43A7-826C-E6E054DC3CF7}"/>
                  </a:ext>
                </a:extLst>
              </p:cNvPr>
              <p:cNvSpPr txBox="1"/>
              <p:nvPr/>
            </p:nvSpPr>
            <p:spPr>
              <a:xfrm>
                <a:off x="653155" y="3858229"/>
                <a:ext cx="3270352" cy="7368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體－食、衣、住、行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魂－知識、娛樂、成就</a:t>
                </a:r>
                <a:endParaRPr kumimoji="0" lang="en-US" altLang="zh-TW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Helvetica"/>
                  <a:ea typeface="思源黑体 CN Regular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"/>
                    <a:ea typeface="思源黑体 CN Regular"/>
                  </a:rPr>
                  <a:t>靈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－人工智慧不能滿足</a:t>
                </a:r>
              </a:p>
            </p:txBody>
          </p:sp>
          <p:sp>
            <p:nvSpPr>
              <p:cNvPr id="71" name="文本框 70">
                <a:extLst>
                  <a:ext uri="{FF2B5EF4-FFF2-40B4-BE49-F238E27FC236}">
                    <a16:creationId xmlns:a16="http://schemas.microsoft.com/office/drawing/2014/main" id="{2EEF3120-D6F0-4767-BD43-4C5A1F8609E4}"/>
                  </a:ext>
                </a:extLst>
              </p:cNvPr>
              <p:cNvSpPr txBox="1"/>
              <p:nvPr/>
            </p:nvSpPr>
            <p:spPr>
              <a:xfrm>
                <a:off x="653156" y="3459479"/>
                <a:ext cx="2031325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人工智慧不能滿足靈</a:t>
                </a: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Helvetica85-Heavy"/>
                  <a:ea typeface="思源黑体 CN Bold"/>
                  <a:cs typeface="+mn-cs"/>
                </a:endParaRPr>
              </a:p>
            </p:txBody>
          </p:sp>
        </p:grp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D2780C33-24C8-F83F-0A74-CA4299CDC6FC}"/>
              </a:ext>
            </a:extLst>
          </p:cNvPr>
          <p:cNvGrpSpPr/>
          <p:nvPr/>
        </p:nvGrpSpPr>
        <p:grpSpPr>
          <a:xfrm>
            <a:off x="6183651" y="1296884"/>
            <a:ext cx="5665449" cy="1795244"/>
            <a:chOff x="6183651" y="1296884"/>
            <a:chExt cx="5665449" cy="1795244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0EF5CA96-AA6E-46D3-B072-F099D28B4A44}"/>
                </a:ext>
              </a:extLst>
            </p:cNvPr>
            <p:cNvSpPr/>
            <p:nvPr/>
          </p:nvSpPr>
          <p:spPr>
            <a:xfrm>
              <a:off x="6183651" y="1296884"/>
              <a:ext cx="5665449" cy="1795244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Helvetica"/>
                <a:ea typeface="思源黑体 CN Regular"/>
                <a:cs typeface="+mn-cs"/>
              </a:endParaRPr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D515F379-0570-43A4-91C7-363CA509DCAD}"/>
                </a:ext>
              </a:extLst>
            </p:cNvPr>
            <p:cNvGrpSpPr/>
            <p:nvPr/>
          </p:nvGrpSpPr>
          <p:grpSpPr>
            <a:xfrm>
              <a:off x="6493906" y="1603814"/>
              <a:ext cx="5044938" cy="1139850"/>
              <a:chOff x="653155" y="1603814"/>
              <a:chExt cx="5044938" cy="1139850"/>
            </a:xfrm>
          </p:grpSpPr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DCD2B463-AE85-4C7C-BD03-1EA43FD54005}"/>
                  </a:ext>
                </a:extLst>
              </p:cNvPr>
              <p:cNvSpPr txBox="1"/>
              <p:nvPr/>
            </p:nvSpPr>
            <p:spPr>
              <a:xfrm>
                <a:off x="653155" y="2002564"/>
                <a:ext cx="5044938" cy="741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神說，我們要按著我們的形像，照著我們的樣式造人，使他們管理海裏的魚、空中的鳥、地上的牲畜、和全地、並地上所爬的一切爬物。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創一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26</a:t>
                </a:r>
              </a:p>
            </p:txBody>
          </p:sp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B160EF3E-10CE-41CA-938A-7F6F31778F8A}"/>
                  </a:ext>
                </a:extLst>
              </p:cNvPr>
              <p:cNvSpPr txBox="1"/>
              <p:nvPr/>
            </p:nvSpPr>
            <p:spPr>
              <a:xfrm>
                <a:off x="653156" y="1603814"/>
                <a:ext cx="2031325" cy="36093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按著神的形像和樣式</a:t>
                </a: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Helvetica85-Heavy"/>
                  <a:ea typeface="思源黑体 CN Bold"/>
                  <a:cs typeface="+mn-cs"/>
                </a:endParaRPr>
              </a:p>
            </p:txBody>
          </p:sp>
        </p:grp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D4CFA739-6CFD-9803-B3EA-17952BB83162}"/>
              </a:ext>
            </a:extLst>
          </p:cNvPr>
          <p:cNvGrpSpPr/>
          <p:nvPr/>
        </p:nvGrpSpPr>
        <p:grpSpPr>
          <a:xfrm>
            <a:off x="342900" y="1296884"/>
            <a:ext cx="5665449" cy="1795244"/>
            <a:chOff x="342900" y="1296884"/>
            <a:chExt cx="5665449" cy="1795244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85233EF1-2FCC-459C-99E2-9DACF6553E90}"/>
                </a:ext>
              </a:extLst>
            </p:cNvPr>
            <p:cNvSpPr/>
            <p:nvPr/>
          </p:nvSpPr>
          <p:spPr>
            <a:xfrm>
              <a:off x="342900" y="1296884"/>
              <a:ext cx="5665449" cy="1795244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ea typeface="思源黑体 CN Regular"/>
              </a:endParaRPr>
            </a:p>
          </p:txBody>
        </p: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13AE7078-CB95-4536-8446-8E5EF47CF48A}"/>
                </a:ext>
              </a:extLst>
            </p:cNvPr>
            <p:cNvGrpSpPr/>
            <p:nvPr/>
          </p:nvGrpSpPr>
          <p:grpSpPr>
            <a:xfrm>
              <a:off x="653155" y="1603814"/>
              <a:ext cx="5044938" cy="1139850"/>
              <a:chOff x="6493906" y="1603814"/>
              <a:chExt cx="5044938" cy="1139850"/>
            </a:xfrm>
          </p:grpSpPr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0A84413A-FF3C-4293-A12F-440D6B5DC00F}"/>
                  </a:ext>
                </a:extLst>
              </p:cNvPr>
              <p:cNvSpPr txBox="1"/>
              <p:nvPr/>
            </p:nvSpPr>
            <p:spPr>
              <a:xfrm>
                <a:off x="6493906" y="2002564"/>
                <a:ext cx="5044938" cy="741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耶和華神在東方的伊甸栽植了一個園子，把所塑造的人安放在那裏。耶和華神使各樣的樹從地裏長出來，可以悅人的眼目，也好作食物；園子當中有生命樹，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…』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創二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8~9</a:t>
                </a:r>
              </a:p>
            </p:txBody>
          </p:sp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8C325545-31F2-460F-B812-716779A3E52B}"/>
                  </a:ext>
                </a:extLst>
              </p:cNvPr>
              <p:cNvSpPr txBox="1"/>
              <p:nvPr/>
            </p:nvSpPr>
            <p:spPr>
              <a:xfrm>
                <a:off x="6493907" y="1603814"/>
                <a:ext cx="2236510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被造的目的為著盛裝神</a:t>
                </a:r>
              </a:p>
            </p:txBody>
          </p:sp>
        </p:grp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7FD0939C-8F70-C71D-8667-B605EBC3B0F7}"/>
              </a:ext>
            </a:extLst>
          </p:cNvPr>
          <p:cNvGrpSpPr/>
          <p:nvPr/>
        </p:nvGrpSpPr>
        <p:grpSpPr>
          <a:xfrm>
            <a:off x="342900" y="4788249"/>
            <a:ext cx="5665449" cy="1795244"/>
            <a:chOff x="342900" y="4788249"/>
            <a:chExt cx="5665449" cy="1795244"/>
          </a:xfrm>
        </p:grpSpPr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1EDF78C3-0F91-4530-8B7F-1EE17132DFDE}"/>
                </a:ext>
              </a:extLst>
            </p:cNvPr>
            <p:cNvSpPr/>
            <p:nvPr/>
          </p:nvSpPr>
          <p:spPr>
            <a:xfrm>
              <a:off x="342900" y="4788249"/>
              <a:ext cx="5665449" cy="1795244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ea typeface="思源黑体 CN Regular"/>
              </a:endParaRPr>
            </a:p>
          </p:txBody>
        </p: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45E7D02C-4211-4AB9-BF2E-7E6054027908}"/>
                </a:ext>
              </a:extLst>
            </p:cNvPr>
            <p:cNvGrpSpPr/>
            <p:nvPr/>
          </p:nvGrpSpPr>
          <p:grpSpPr>
            <a:xfrm>
              <a:off x="653155" y="5115946"/>
              <a:ext cx="5044938" cy="1361449"/>
              <a:chOff x="6493906" y="1603814"/>
              <a:chExt cx="5044938" cy="1361449"/>
            </a:xfrm>
          </p:grpSpPr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1BF2F2B8-04AD-45B1-BD96-90362BC0B4FC}"/>
                  </a:ext>
                </a:extLst>
              </p:cNvPr>
              <p:cNvSpPr txBox="1"/>
              <p:nvPr/>
            </p:nvSpPr>
            <p:spPr>
              <a:xfrm>
                <a:off x="6493906" y="2002564"/>
                <a:ext cx="5044938" cy="9626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耶和華神用地上的塵土塑造人，將生命之氣吹在他鼻孔裏，人就成了活的魂。 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創二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7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且願和平的神，親自全然聖別你們，又願你們的靈、與魂、與身子得蒙保守，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…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。 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帖前五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23</a:t>
                </a:r>
              </a:p>
            </p:txBody>
          </p:sp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A29D9436-1EC7-444E-A4F9-A54DC4B97129}"/>
                  </a:ext>
                </a:extLst>
              </p:cNvPr>
              <p:cNvSpPr txBox="1"/>
              <p:nvPr/>
            </p:nvSpPr>
            <p:spPr>
              <a:xfrm>
                <a:off x="6493907" y="1603814"/>
                <a:ext cx="1005403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人是器皿</a:t>
                </a:r>
              </a:p>
            </p:txBody>
          </p:sp>
        </p:grp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4E37EAC6-DB97-2217-8639-77F26E097FC6}"/>
              </a:ext>
            </a:extLst>
          </p:cNvPr>
          <p:cNvGrpSpPr/>
          <p:nvPr/>
        </p:nvGrpSpPr>
        <p:grpSpPr>
          <a:xfrm>
            <a:off x="6183651" y="4788249"/>
            <a:ext cx="5665449" cy="1795244"/>
            <a:chOff x="6183651" y="4788249"/>
            <a:chExt cx="5665449" cy="1795244"/>
          </a:xfrm>
        </p:grpSpPr>
        <p:sp>
          <p:nvSpPr>
            <p:cNvPr id="41" name="矩形: 圆角 40">
              <a:extLst>
                <a:ext uri="{FF2B5EF4-FFF2-40B4-BE49-F238E27FC236}">
                  <a16:creationId xmlns:a16="http://schemas.microsoft.com/office/drawing/2014/main" id="{7192602C-C4D4-4A85-8002-E08A9C17AE0F}"/>
                </a:ext>
              </a:extLst>
            </p:cNvPr>
            <p:cNvSpPr/>
            <p:nvPr/>
          </p:nvSpPr>
          <p:spPr>
            <a:xfrm>
              <a:off x="6183651" y="4788249"/>
              <a:ext cx="5665449" cy="1795244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ea typeface="思源黑体 CN Regular"/>
              </a:endParaRPr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A648883D-FF8C-40F6-918A-886C7B776F95}"/>
                </a:ext>
              </a:extLst>
            </p:cNvPr>
            <p:cNvGrpSpPr/>
            <p:nvPr/>
          </p:nvGrpSpPr>
          <p:grpSpPr>
            <a:xfrm>
              <a:off x="6493906" y="5115946"/>
              <a:ext cx="5044938" cy="1139850"/>
              <a:chOff x="6493906" y="1603814"/>
              <a:chExt cx="5044938" cy="1139850"/>
            </a:xfrm>
          </p:grpSpPr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AE7DE9FA-B492-44A9-984F-9F72A4DB9B60}"/>
                  </a:ext>
                </a:extLst>
              </p:cNvPr>
              <p:cNvSpPr txBox="1"/>
              <p:nvPr/>
            </p:nvSpPr>
            <p:spPr>
              <a:xfrm>
                <a:off x="6493906" y="2002564"/>
                <a:ext cx="5044938" cy="741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鋪張諸天、建立地基、造人裏面之靈的耶和華說， 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亞十二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1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神造萬物，各按其時成為美好，又將永遠安置在世人心裏。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…』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傳三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11</a:t>
                </a:r>
              </a:p>
            </p:txBody>
          </p:sp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6CA172EE-81F5-4D21-97F1-31FBF5C9325C}"/>
                  </a:ext>
                </a:extLst>
              </p:cNvPr>
              <p:cNvSpPr txBox="1"/>
              <p:nvPr/>
            </p:nvSpPr>
            <p:spPr>
              <a:xfrm>
                <a:off x="6493907" y="1603814"/>
                <a:ext cx="800219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人有靈</a:t>
                </a:r>
              </a:p>
            </p:txBody>
          </p:sp>
        </p:grp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A074A26F-B49A-9A28-0E39-562DC9B5EF22}"/>
              </a:ext>
            </a:extLst>
          </p:cNvPr>
          <p:cNvGrpSpPr/>
          <p:nvPr/>
        </p:nvGrpSpPr>
        <p:grpSpPr>
          <a:xfrm>
            <a:off x="4265951" y="3255037"/>
            <a:ext cx="3660098" cy="1370303"/>
            <a:chOff x="4265951" y="3255037"/>
            <a:chExt cx="3660098" cy="1370303"/>
          </a:xfrm>
        </p:grpSpPr>
        <p:sp>
          <p:nvSpPr>
            <p:cNvPr id="23" name="矩形: 圆角 22">
              <a:extLst>
                <a:ext uri="{FF2B5EF4-FFF2-40B4-BE49-F238E27FC236}">
                  <a16:creationId xmlns:a16="http://schemas.microsoft.com/office/drawing/2014/main" id="{877F0999-BBB0-450F-A159-9F8B78278431}"/>
                </a:ext>
              </a:extLst>
            </p:cNvPr>
            <p:cNvSpPr/>
            <p:nvPr/>
          </p:nvSpPr>
          <p:spPr>
            <a:xfrm>
              <a:off x="4265951" y="3255037"/>
              <a:ext cx="3660098" cy="1370303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Helvetica"/>
                <a:ea typeface="思源黑体 CN Regular"/>
                <a:cs typeface="+mn-cs"/>
              </a:endParaRPr>
            </a:p>
          </p:txBody>
        </p:sp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6E3A9A40-F974-4DE5-AB50-5C52A8FD32A1}"/>
                </a:ext>
              </a:extLst>
            </p:cNvPr>
            <p:cNvGrpSpPr/>
            <p:nvPr/>
          </p:nvGrpSpPr>
          <p:grpSpPr>
            <a:xfrm>
              <a:off x="4460824" y="3445476"/>
              <a:ext cx="3270352" cy="1139850"/>
              <a:chOff x="653155" y="3459479"/>
              <a:chExt cx="3270352" cy="1139850"/>
            </a:xfrm>
          </p:grpSpPr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33876800-3185-430C-AC04-FAB9AF5190C6}"/>
                  </a:ext>
                </a:extLst>
              </p:cNvPr>
              <p:cNvSpPr txBox="1"/>
              <p:nvPr/>
            </p:nvSpPr>
            <p:spPr>
              <a:xfrm>
                <a:off x="653155" y="3858229"/>
                <a:ext cx="3270352" cy="741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我觀看你指頭所造的天，並你所陳設的月亮星宿，便說，人算甚麼，你竟顧念他？世人算甚麼，你竟眷顧他？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詩篇八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3~4</a:t>
                </a:r>
              </a:p>
            </p:txBody>
          </p:sp>
          <p:sp>
            <p:nvSpPr>
              <p:cNvPr id="68" name="文本框 67">
                <a:extLst>
                  <a:ext uri="{FF2B5EF4-FFF2-40B4-BE49-F238E27FC236}">
                    <a16:creationId xmlns:a16="http://schemas.microsoft.com/office/drawing/2014/main" id="{CCC88BCA-317E-4F9E-B259-D05A982234B2}"/>
                  </a:ext>
                </a:extLst>
              </p:cNvPr>
              <p:cNvSpPr txBox="1"/>
              <p:nvPr/>
            </p:nvSpPr>
            <p:spPr>
              <a:xfrm>
                <a:off x="653156" y="3459479"/>
                <a:ext cx="389850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人</a:t>
                </a:r>
              </a:p>
            </p:txBody>
          </p:sp>
        </p:grpSp>
      </p:grpSp>
      <p:sp>
        <p:nvSpPr>
          <p:cNvPr id="14" name="文本框 1">
            <a:extLst>
              <a:ext uri="{FF2B5EF4-FFF2-40B4-BE49-F238E27FC236}">
                <a16:creationId xmlns:a16="http://schemas.microsoft.com/office/drawing/2014/main" id="{48792827-7467-5A46-B680-B10306A43585}"/>
              </a:ext>
            </a:extLst>
          </p:cNvPr>
          <p:cNvSpPr txBox="1"/>
          <p:nvPr/>
        </p:nvSpPr>
        <p:spPr>
          <a:xfrm>
            <a:off x="4157008" y="367316"/>
            <a:ext cx="3877986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85-Heavy"/>
                <a:ea typeface="思源黑体 CN Bold"/>
                <a:cs typeface="+mn-cs"/>
              </a:rPr>
              <a:t>神創造的奧秘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85-Heavy"/>
              <a:ea typeface="思源黑体 CN Bold"/>
              <a:cs typeface="+mn-cs"/>
            </a:endParaRPr>
          </a:p>
        </p:txBody>
      </p:sp>
      <p:sp>
        <p:nvSpPr>
          <p:cNvPr id="2" name="night-protrait_98071">
            <a:extLst>
              <a:ext uri="{FF2B5EF4-FFF2-40B4-BE49-F238E27FC236}">
                <a16:creationId xmlns:a16="http://schemas.microsoft.com/office/drawing/2014/main" id="{311B75A6-56F9-B280-DA1E-8A80D63288BD}"/>
              </a:ext>
            </a:extLst>
          </p:cNvPr>
          <p:cNvSpPr/>
          <p:nvPr/>
        </p:nvSpPr>
        <p:spPr>
          <a:xfrm flipH="1">
            <a:off x="6806132" y="3402954"/>
            <a:ext cx="975987" cy="1131591"/>
          </a:xfrm>
          <a:custGeom>
            <a:avLst/>
            <a:gdLst>
              <a:gd name="connsiteX0" fmla="*/ 74057 w 540823"/>
              <a:gd name="connsiteY0" fmla="*/ 331813 h 604125"/>
              <a:gd name="connsiteX1" fmla="*/ 162865 w 540823"/>
              <a:gd name="connsiteY1" fmla="*/ 366792 h 604125"/>
              <a:gd name="connsiteX2" fmla="*/ 251673 w 540823"/>
              <a:gd name="connsiteY2" fmla="*/ 331813 h 604125"/>
              <a:gd name="connsiteX3" fmla="*/ 325730 w 540823"/>
              <a:gd name="connsiteY3" fmla="*/ 468046 h 604125"/>
              <a:gd name="connsiteX4" fmla="*/ 325730 w 540823"/>
              <a:gd name="connsiteY4" fmla="*/ 574056 h 604125"/>
              <a:gd name="connsiteX5" fmla="*/ 295615 w 540823"/>
              <a:gd name="connsiteY5" fmla="*/ 604125 h 604125"/>
              <a:gd name="connsiteX6" fmla="*/ 30115 w 540823"/>
              <a:gd name="connsiteY6" fmla="*/ 604125 h 604125"/>
              <a:gd name="connsiteX7" fmla="*/ 0 w 540823"/>
              <a:gd name="connsiteY7" fmla="*/ 574056 h 604125"/>
              <a:gd name="connsiteX8" fmla="*/ 0 w 540823"/>
              <a:gd name="connsiteY8" fmla="*/ 468046 h 604125"/>
              <a:gd name="connsiteX9" fmla="*/ 74057 w 540823"/>
              <a:gd name="connsiteY9" fmla="*/ 331813 h 604125"/>
              <a:gd name="connsiteX10" fmla="*/ 162865 w 540823"/>
              <a:gd name="connsiteY10" fmla="*/ 137688 h 604125"/>
              <a:gd name="connsiteX11" fmla="*/ 262292 w 540823"/>
              <a:gd name="connsiteY11" fmla="*/ 236903 h 604125"/>
              <a:gd name="connsiteX12" fmla="*/ 162865 w 540823"/>
              <a:gd name="connsiteY12" fmla="*/ 336118 h 604125"/>
              <a:gd name="connsiteX13" fmla="*/ 63438 w 540823"/>
              <a:gd name="connsiteY13" fmla="*/ 236903 h 604125"/>
              <a:gd name="connsiteX14" fmla="*/ 162865 w 540823"/>
              <a:gd name="connsiteY14" fmla="*/ 137688 h 604125"/>
              <a:gd name="connsiteX15" fmla="*/ 409924 w 540823"/>
              <a:gd name="connsiteY15" fmla="*/ 395 h 604125"/>
              <a:gd name="connsiteX16" fmla="*/ 422675 w 540823"/>
              <a:gd name="connsiteY16" fmla="*/ 4691 h 604125"/>
              <a:gd name="connsiteX17" fmla="*/ 423750 w 540823"/>
              <a:gd name="connsiteY17" fmla="*/ 18193 h 604125"/>
              <a:gd name="connsiteX18" fmla="*/ 411307 w 540823"/>
              <a:gd name="connsiteY18" fmla="*/ 130656 h 604125"/>
              <a:gd name="connsiteX19" fmla="*/ 530209 w 540823"/>
              <a:gd name="connsiteY19" fmla="*/ 232532 h 604125"/>
              <a:gd name="connsiteX20" fmla="*/ 540348 w 540823"/>
              <a:gd name="connsiteY20" fmla="*/ 241431 h 604125"/>
              <a:gd name="connsiteX21" fmla="*/ 536047 w 540823"/>
              <a:gd name="connsiteY21" fmla="*/ 254319 h 604125"/>
              <a:gd name="connsiteX22" fmla="*/ 446332 w 540823"/>
              <a:gd name="connsiteY22" fmla="*/ 285311 h 604125"/>
              <a:gd name="connsiteX23" fmla="*/ 301314 w 540823"/>
              <a:gd name="connsiteY23" fmla="*/ 140475 h 604125"/>
              <a:gd name="connsiteX24" fmla="*/ 409924 w 540823"/>
              <a:gd name="connsiteY24" fmla="*/ 395 h 60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40823" h="604125">
                <a:moveTo>
                  <a:pt x="74057" y="331813"/>
                </a:moveTo>
                <a:cubicBezTo>
                  <a:pt x="97412" y="353445"/>
                  <a:pt x="128602" y="366792"/>
                  <a:pt x="162865" y="366792"/>
                </a:cubicBezTo>
                <a:cubicBezTo>
                  <a:pt x="197128" y="366792"/>
                  <a:pt x="228318" y="353445"/>
                  <a:pt x="251673" y="331813"/>
                </a:cubicBezTo>
                <a:cubicBezTo>
                  <a:pt x="296230" y="360808"/>
                  <a:pt x="325730" y="410975"/>
                  <a:pt x="325730" y="468046"/>
                </a:cubicBezTo>
                <a:lnTo>
                  <a:pt x="325730" y="574056"/>
                </a:lnTo>
                <a:cubicBezTo>
                  <a:pt x="325730" y="590624"/>
                  <a:pt x="312209" y="604125"/>
                  <a:pt x="295615" y="604125"/>
                </a:cubicBezTo>
                <a:lnTo>
                  <a:pt x="30115" y="604125"/>
                </a:lnTo>
                <a:cubicBezTo>
                  <a:pt x="13521" y="604125"/>
                  <a:pt x="0" y="590624"/>
                  <a:pt x="0" y="574056"/>
                </a:cubicBezTo>
                <a:lnTo>
                  <a:pt x="0" y="468046"/>
                </a:lnTo>
                <a:cubicBezTo>
                  <a:pt x="0" y="410975"/>
                  <a:pt x="29500" y="360808"/>
                  <a:pt x="74057" y="331813"/>
                </a:cubicBezTo>
                <a:close/>
                <a:moveTo>
                  <a:pt x="162865" y="137688"/>
                </a:moveTo>
                <a:cubicBezTo>
                  <a:pt x="217777" y="137688"/>
                  <a:pt x="262292" y="182108"/>
                  <a:pt x="262292" y="236903"/>
                </a:cubicBezTo>
                <a:cubicBezTo>
                  <a:pt x="262292" y="291698"/>
                  <a:pt x="217777" y="336118"/>
                  <a:pt x="162865" y="336118"/>
                </a:cubicBezTo>
                <a:cubicBezTo>
                  <a:pt x="107953" y="336118"/>
                  <a:pt x="63438" y="291698"/>
                  <a:pt x="63438" y="236903"/>
                </a:cubicBezTo>
                <a:cubicBezTo>
                  <a:pt x="63438" y="182108"/>
                  <a:pt x="107953" y="137688"/>
                  <a:pt x="162865" y="137688"/>
                </a:cubicBezTo>
                <a:close/>
                <a:moveTo>
                  <a:pt x="409924" y="395"/>
                </a:moveTo>
                <a:cubicBezTo>
                  <a:pt x="414686" y="-832"/>
                  <a:pt x="419756" y="856"/>
                  <a:pt x="422675" y="4691"/>
                </a:cubicBezTo>
                <a:cubicBezTo>
                  <a:pt x="425747" y="8681"/>
                  <a:pt x="426054" y="13897"/>
                  <a:pt x="423750" y="18193"/>
                </a:cubicBezTo>
                <a:cubicBezTo>
                  <a:pt x="405162" y="51333"/>
                  <a:pt x="399631" y="91532"/>
                  <a:pt x="411307" y="130656"/>
                </a:cubicBezTo>
                <a:cubicBezTo>
                  <a:pt x="428051" y="186657"/>
                  <a:pt x="475828" y="224860"/>
                  <a:pt x="530209" y="232532"/>
                </a:cubicBezTo>
                <a:cubicBezTo>
                  <a:pt x="535125" y="233146"/>
                  <a:pt x="539119" y="236674"/>
                  <a:pt x="540348" y="241431"/>
                </a:cubicBezTo>
                <a:cubicBezTo>
                  <a:pt x="541731" y="246187"/>
                  <a:pt x="540041" y="251250"/>
                  <a:pt x="536047" y="254319"/>
                </a:cubicBezTo>
                <a:cubicBezTo>
                  <a:pt x="511468" y="273804"/>
                  <a:pt x="480283" y="285311"/>
                  <a:pt x="446332" y="285311"/>
                </a:cubicBezTo>
                <a:cubicBezTo>
                  <a:pt x="366296" y="285311"/>
                  <a:pt x="301314" y="220564"/>
                  <a:pt x="301314" y="140475"/>
                </a:cubicBezTo>
                <a:cubicBezTo>
                  <a:pt x="301314" y="73120"/>
                  <a:pt x="347400" y="16505"/>
                  <a:pt x="409924" y="39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night-protrait_98071">
            <a:extLst>
              <a:ext uri="{FF2B5EF4-FFF2-40B4-BE49-F238E27FC236}">
                <a16:creationId xmlns:a16="http://schemas.microsoft.com/office/drawing/2014/main" id="{3EBE9345-55CD-253D-CC63-0A2230AF062C}"/>
              </a:ext>
            </a:extLst>
          </p:cNvPr>
          <p:cNvSpPr/>
          <p:nvPr/>
        </p:nvSpPr>
        <p:spPr>
          <a:xfrm flipH="1">
            <a:off x="9665292" y="1549838"/>
            <a:ext cx="1334243" cy="1433053"/>
          </a:xfrm>
          <a:custGeom>
            <a:avLst/>
            <a:gdLst>
              <a:gd name="connsiteX0" fmla="*/ 39768 w 563598"/>
              <a:gd name="connsiteY0" fmla="*/ 128716 h 605336"/>
              <a:gd name="connsiteX1" fmla="*/ 220149 w 563598"/>
              <a:gd name="connsiteY1" fmla="*/ 128716 h 605336"/>
              <a:gd name="connsiteX2" fmla="*/ 245815 w 563598"/>
              <a:gd name="connsiteY2" fmla="*/ 152051 h 605336"/>
              <a:gd name="connsiteX3" fmla="*/ 259867 w 563598"/>
              <a:gd name="connsiteY3" fmla="*/ 354910 h 605336"/>
              <a:gd name="connsiteX4" fmla="*/ 259867 w 563598"/>
              <a:gd name="connsiteY4" fmla="*/ 356628 h 605336"/>
              <a:gd name="connsiteX5" fmla="*/ 435228 w 563598"/>
              <a:gd name="connsiteY5" fmla="*/ 435796 h 605336"/>
              <a:gd name="connsiteX6" fmla="*/ 427485 w 563598"/>
              <a:gd name="connsiteY6" fmla="*/ 411172 h 605336"/>
              <a:gd name="connsiteX7" fmla="*/ 455732 w 563598"/>
              <a:gd name="connsiteY7" fmla="*/ 376670 h 605336"/>
              <a:gd name="connsiteX8" fmla="*/ 456162 w 563598"/>
              <a:gd name="connsiteY8" fmla="*/ 376241 h 605336"/>
              <a:gd name="connsiteX9" fmla="*/ 493730 w 563598"/>
              <a:gd name="connsiteY9" fmla="*/ 349040 h 605336"/>
              <a:gd name="connsiteX10" fmla="*/ 533018 w 563598"/>
              <a:gd name="connsiteY10" fmla="*/ 388409 h 605336"/>
              <a:gd name="connsiteX11" fmla="*/ 554669 w 563598"/>
              <a:gd name="connsiteY11" fmla="*/ 388409 h 605336"/>
              <a:gd name="connsiteX12" fmla="*/ 560261 w 563598"/>
              <a:gd name="connsiteY12" fmla="*/ 390127 h 605336"/>
              <a:gd name="connsiteX13" fmla="*/ 562985 w 563598"/>
              <a:gd name="connsiteY13" fmla="*/ 400006 h 605336"/>
              <a:gd name="connsiteX14" fmla="*/ 553809 w 563598"/>
              <a:gd name="connsiteY14" fmla="*/ 424200 h 605336"/>
              <a:gd name="connsiteX15" fmla="*/ 532444 w 563598"/>
              <a:gd name="connsiteY15" fmla="*/ 438945 h 605336"/>
              <a:gd name="connsiteX16" fmla="*/ 522120 w 563598"/>
              <a:gd name="connsiteY16" fmla="*/ 438945 h 605336"/>
              <a:gd name="connsiteX17" fmla="*/ 503767 w 563598"/>
              <a:gd name="connsiteY17" fmla="*/ 457413 h 605336"/>
              <a:gd name="connsiteX18" fmla="*/ 503767 w 563598"/>
              <a:gd name="connsiteY18" fmla="*/ 492917 h 605336"/>
              <a:gd name="connsiteX19" fmla="*/ 481542 w 563598"/>
              <a:gd name="connsiteY19" fmla="*/ 537583 h 605336"/>
              <a:gd name="connsiteX20" fmla="*/ 481542 w 563598"/>
              <a:gd name="connsiteY20" fmla="*/ 581247 h 605336"/>
              <a:gd name="connsiteX21" fmla="*/ 493586 w 563598"/>
              <a:gd name="connsiteY21" fmla="*/ 581247 h 605336"/>
              <a:gd name="connsiteX22" fmla="*/ 505631 w 563598"/>
              <a:gd name="connsiteY22" fmla="*/ 593702 h 605336"/>
              <a:gd name="connsiteX23" fmla="*/ 493156 w 563598"/>
              <a:gd name="connsiteY23" fmla="*/ 605298 h 605336"/>
              <a:gd name="connsiteX24" fmla="*/ 469497 w 563598"/>
              <a:gd name="connsiteY24" fmla="*/ 605298 h 605336"/>
              <a:gd name="connsiteX25" fmla="*/ 457453 w 563598"/>
              <a:gd name="connsiteY25" fmla="*/ 593273 h 605336"/>
              <a:gd name="connsiteX26" fmla="*/ 457453 w 563598"/>
              <a:gd name="connsiteY26" fmla="*/ 550038 h 605336"/>
              <a:gd name="connsiteX27" fmla="*/ 406264 w 563598"/>
              <a:gd name="connsiteY27" fmla="*/ 573373 h 605336"/>
              <a:gd name="connsiteX28" fmla="*/ 402536 w 563598"/>
              <a:gd name="connsiteY28" fmla="*/ 581247 h 605336"/>
              <a:gd name="connsiteX29" fmla="*/ 427485 w 563598"/>
              <a:gd name="connsiteY29" fmla="*/ 581247 h 605336"/>
              <a:gd name="connsiteX30" fmla="*/ 439530 w 563598"/>
              <a:gd name="connsiteY30" fmla="*/ 593702 h 605336"/>
              <a:gd name="connsiteX31" fmla="*/ 426912 w 563598"/>
              <a:gd name="connsiteY31" fmla="*/ 605298 h 605336"/>
              <a:gd name="connsiteX32" fmla="*/ 361384 w 563598"/>
              <a:gd name="connsiteY32" fmla="*/ 605298 h 605336"/>
              <a:gd name="connsiteX33" fmla="*/ 317221 w 563598"/>
              <a:gd name="connsiteY33" fmla="*/ 575521 h 605336"/>
              <a:gd name="connsiteX34" fmla="*/ 287683 w 563598"/>
              <a:gd name="connsiteY34" fmla="*/ 512673 h 605336"/>
              <a:gd name="connsiteX35" fmla="*/ 301018 w 563598"/>
              <a:gd name="connsiteY35" fmla="*/ 502222 h 605336"/>
              <a:gd name="connsiteX36" fmla="*/ 311486 w 563598"/>
              <a:gd name="connsiteY36" fmla="*/ 515680 h 605336"/>
              <a:gd name="connsiteX37" fmla="*/ 315500 w 563598"/>
              <a:gd name="connsiteY37" fmla="*/ 543166 h 605336"/>
              <a:gd name="connsiteX38" fmla="*/ 356079 w 563598"/>
              <a:gd name="connsiteY38" fmla="*/ 492917 h 605336"/>
              <a:gd name="connsiteX39" fmla="*/ 410566 w 563598"/>
              <a:gd name="connsiteY39" fmla="*/ 468580 h 605336"/>
              <a:gd name="connsiteX40" fmla="*/ 426338 w 563598"/>
              <a:gd name="connsiteY40" fmla="*/ 458845 h 605336"/>
              <a:gd name="connsiteX41" fmla="*/ 247535 w 563598"/>
              <a:gd name="connsiteY41" fmla="*/ 378102 h 605336"/>
              <a:gd name="connsiteX42" fmla="*/ 236495 w 563598"/>
              <a:gd name="connsiteY42" fmla="*/ 381538 h 605336"/>
              <a:gd name="connsiteX43" fmla="*/ 209825 w 563598"/>
              <a:gd name="connsiteY43" fmla="*/ 358346 h 605336"/>
              <a:gd name="connsiteX44" fmla="*/ 200791 w 563598"/>
              <a:gd name="connsiteY44" fmla="*/ 227067 h 605336"/>
              <a:gd name="connsiteX45" fmla="*/ 200218 w 563598"/>
              <a:gd name="connsiteY45" fmla="*/ 575378 h 605336"/>
              <a:gd name="connsiteX46" fmla="*/ 168816 w 563598"/>
              <a:gd name="connsiteY46" fmla="*/ 605298 h 605336"/>
              <a:gd name="connsiteX47" fmla="*/ 140139 w 563598"/>
              <a:gd name="connsiteY47" fmla="*/ 574519 h 605336"/>
              <a:gd name="connsiteX48" fmla="*/ 140139 w 563598"/>
              <a:gd name="connsiteY48" fmla="*/ 386262 h 605336"/>
              <a:gd name="connsiteX49" fmla="*/ 130102 w 563598"/>
              <a:gd name="connsiteY49" fmla="*/ 376241 h 605336"/>
              <a:gd name="connsiteX50" fmla="*/ 120208 w 563598"/>
              <a:gd name="connsiteY50" fmla="*/ 386262 h 605336"/>
              <a:gd name="connsiteX51" fmla="*/ 120208 w 563598"/>
              <a:gd name="connsiteY51" fmla="*/ 575378 h 605336"/>
              <a:gd name="connsiteX52" fmla="*/ 88663 w 563598"/>
              <a:gd name="connsiteY52" fmla="*/ 605298 h 605336"/>
              <a:gd name="connsiteX53" fmla="*/ 59986 w 563598"/>
              <a:gd name="connsiteY53" fmla="*/ 574519 h 605336"/>
              <a:gd name="connsiteX54" fmla="*/ 59556 w 563598"/>
              <a:gd name="connsiteY54" fmla="*/ 220768 h 605336"/>
              <a:gd name="connsiteX55" fmla="*/ 50092 w 563598"/>
              <a:gd name="connsiteY55" fmla="*/ 358346 h 605336"/>
              <a:gd name="connsiteX56" fmla="*/ 23279 w 563598"/>
              <a:gd name="connsiteY56" fmla="*/ 381538 h 605336"/>
              <a:gd name="connsiteX57" fmla="*/ 50 w 563598"/>
              <a:gd name="connsiteY57" fmla="*/ 354910 h 605336"/>
              <a:gd name="connsiteX58" fmla="*/ 14102 w 563598"/>
              <a:gd name="connsiteY58" fmla="*/ 152051 h 605336"/>
              <a:gd name="connsiteX59" fmla="*/ 39768 w 563598"/>
              <a:gd name="connsiteY59" fmla="*/ 128716 h 605336"/>
              <a:gd name="connsiteX60" fmla="*/ 129948 w 563598"/>
              <a:gd name="connsiteY60" fmla="*/ 0 h 605336"/>
              <a:gd name="connsiteX61" fmla="*/ 184425 w 563598"/>
              <a:gd name="connsiteY61" fmla="*/ 54336 h 605336"/>
              <a:gd name="connsiteX62" fmla="*/ 129948 w 563598"/>
              <a:gd name="connsiteY62" fmla="*/ 108672 h 605336"/>
              <a:gd name="connsiteX63" fmla="*/ 75471 w 563598"/>
              <a:gd name="connsiteY63" fmla="*/ 54336 h 605336"/>
              <a:gd name="connsiteX64" fmla="*/ 129948 w 563598"/>
              <a:gd name="connsiteY64" fmla="*/ 0 h 60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63598" h="605336">
                <a:moveTo>
                  <a:pt x="39768" y="128716"/>
                </a:moveTo>
                <a:lnTo>
                  <a:pt x="220149" y="128716"/>
                </a:lnTo>
                <a:cubicBezTo>
                  <a:pt x="233483" y="128429"/>
                  <a:pt x="244811" y="138594"/>
                  <a:pt x="245815" y="152051"/>
                </a:cubicBezTo>
                <a:lnTo>
                  <a:pt x="259867" y="354910"/>
                </a:lnTo>
                <a:cubicBezTo>
                  <a:pt x="259867" y="355482"/>
                  <a:pt x="259867" y="356055"/>
                  <a:pt x="259867" y="356628"/>
                </a:cubicBezTo>
                <a:cubicBezTo>
                  <a:pt x="302882" y="385260"/>
                  <a:pt x="381602" y="429353"/>
                  <a:pt x="435228" y="435796"/>
                </a:cubicBezTo>
                <a:cubicBezTo>
                  <a:pt x="428202" y="429926"/>
                  <a:pt x="424761" y="420334"/>
                  <a:pt x="427485" y="411172"/>
                </a:cubicBezTo>
                <a:cubicBezTo>
                  <a:pt x="429923" y="402726"/>
                  <a:pt x="445839" y="386262"/>
                  <a:pt x="455732" y="376670"/>
                </a:cubicBezTo>
                <a:cubicBezTo>
                  <a:pt x="455876" y="376527"/>
                  <a:pt x="456019" y="376384"/>
                  <a:pt x="456162" y="376241"/>
                </a:cubicBezTo>
                <a:cubicBezTo>
                  <a:pt x="461324" y="360493"/>
                  <a:pt x="476093" y="349040"/>
                  <a:pt x="493730" y="349040"/>
                </a:cubicBezTo>
                <a:cubicBezTo>
                  <a:pt x="515381" y="349040"/>
                  <a:pt x="533018" y="366649"/>
                  <a:pt x="533018" y="388409"/>
                </a:cubicBezTo>
                <a:lnTo>
                  <a:pt x="554669" y="388409"/>
                </a:lnTo>
                <a:cubicBezTo>
                  <a:pt x="556676" y="388409"/>
                  <a:pt x="558684" y="388982"/>
                  <a:pt x="560261" y="390127"/>
                </a:cubicBezTo>
                <a:cubicBezTo>
                  <a:pt x="563272" y="392561"/>
                  <a:pt x="564419" y="396570"/>
                  <a:pt x="562985" y="400006"/>
                </a:cubicBezTo>
                <a:lnTo>
                  <a:pt x="553809" y="424200"/>
                </a:lnTo>
                <a:cubicBezTo>
                  <a:pt x="550511" y="433076"/>
                  <a:pt x="541907" y="438945"/>
                  <a:pt x="532444" y="438945"/>
                </a:cubicBezTo>
                <a:lnTo>
                  <a:pt x="522120" y="438945"/>
                </a:lnTo>
                <a:cubicBezTo>
                  <a:pt x="511940" y="438945"/>
                  <a:pt x="503767" y="447249"/>
                  <a:pt x="503767" y="457413"/>
                </a:cubicBezTo>
                <a:lnTo>
                  <a:pt x="503767" y="492917"/>
                </a:lnTo>
                <a:cubicBezTo>
                  <a:pt x="503767" y="510669"/>
                  <a:pt x="495307" y="527132"/>
                  <a:pt x="481542" y="537583"/>
                </a:cubicBezTo>
                <a:lnTo>
                  <a:pt x="481542" y="581247"/>
                </a:lnTo>
                <a:lnTo>
                  <a:pt x="493586" y="581247"/>
                </a:lnTo>
                <a:cubicBezTo>
                  <a:pt x="500469" y="581247"/>
                  <a:pt x="505918" y="586831"/>
                  <a:pt x="505631" y="593702"/>
                </a:cubicBezTo>
                <a:cubicBezTo>
                  <a:pt x="505487" y="600288"/>
                  <a:pt x="499752" y="605298"/>
                  <a:pt x="493156" y="605298"/>
                </a:cubicBezTo>
                <a:lnTo>
                  <a:pt x="469497" y="605298"/>
                </a:lnTo>
                <a:cubicBezTo>
                  <a:pt x="462902" y="605298"/>
                  <a:pt x="457453" y="600001"/>
                  <a:pt x="457453" y="593273"/>
                </a:cubicBezTo>
                <a:lnTo>
                  <a:pt x="457453" y="550038"/>
                </a:lnTo>
                <a:lnTo>
                  <a:pt x="406264" y="573373"/>
                </a:lnTo>
                <a:cubicBezTo>
                  <a:pt x="405260" y="576093"/>
                  <a:pt x="404113" y="578813"/>
                  <a:pt x="402536" y="581247"/>
                </a:cubicBezTo>
                <a:lnTo>
                  <a:pt x="427485" y="581247"/>
                </a:lnTo>
                <a:cubicBezTo>
                  <a:pt x="434224" y="581247"/>
                  <a:pt x="439673" y="586831"/>
                  <a:pt x="439530" y="593702"/>
                </a:cubicBezTo>
                <a:cubicBezTo>
                  <a:pt x="439243" y="600288"/>
                  <a:pt x="433507" y="605298"/>
                  <a:pt x="426912" y="605298"/>
                </a:cubicBezTo>
                <a:lnTo>
                  <a:pt x="361384" y="605298"/>
                </a:lnTo>
                <a:cubicBezTo>
                  <a:pt x="341453" y="605298"/>
                  <a:pt x="324247" y="592986"/>
                  <a:pt x="317221" y="575521"/>
                </a:cubicBezTo>
                <a:cubicBezTo>
                  <a:pt x="289117" y="564784"/>
                  <a:pt x="285389" y="530425"/>
                  <a:pt x="287683" y="512673"/>
                </a:cubicBezTo>
                <a:cubicBezTo>
                  <a:pt x="288544" y="506088"/>
                  <a:pt x="294423" y="501363"/>
                  <a:pt x="301018" y="502222"/>
                </a:cubicBezTo>
                <a:cubicBezTo>
                  <a:pt x="307614" y="503081"/>
                  <a:pt x="312346" y="509094"/>
                  <a:pt x="311486" y="515680"/>
                </a:cubicBezTo>
                <a:cubicBezTo>
                  <a:pt x="311342" y="516538"/>
                  <a:pt x="309622" y="532000"/>
                  <a:pt x="315500" y="543166"/>
                </a:cubicBezTo>
                <a:cubicBezTo>
                  <a:pt x="320089" y="521263"/>
                  <a:pt x="335001" y="502366"/>
                  <a:pt x="356079" y="492917"/>
                </a:cubicBezTo>
                <a:lnTo>
                  <a:pt x="410566" y="468580"/>
                </a:lnTo>
                <a:cubicBezTo>
                  <a:pt x="416301" y="466003"/>
                  <a:pt x="421606" y="462710"/>
                  <a:pt x="426338" y="458845"/>
                </a:cubicBezTo>
                <a:cubicBezTo>
                  <a:pt x="374862" y="451830"/>
                  <a:pt x="287397" y="403871"/>
                  <a:pt x="247535" y="378102"/>
                </a:cubicBezTo>
                <a:cubicBezTo>
                  <a:pt x="244381" y="380106"/>
                  <a:pt x="240653" y="381251"/>
                  <a:pt x="236495" y="381538"/>
                </a:cubicBezTo>
                <a:cubicBezTo>
                  <a:pt x="222586" y="382540"/>
                  <a:pt x="210828" y="371946"/>
                  <a:pt x="209825" y="358346"/>
                </a:cubicBezTo>
                <a:lnTo>
                  <a:pt x="200791" y="227067"/>
                </a:lnTo>
                <a:lnTo>
                  <a:pt x="200218" y="575378"/>
                </a:lnTo>
                <a:cubicBezTo>
                  <a:pt x="200218" y="592414"/>
                  <a:pt x="186023" y="606157"/>
                  <a:pt x="168816" y="605298"/>
                </a:cubicBezTo>
                <a:cubicBezTo>
                  <a:pt x="152614" y="604582"/>
                  <a:pt x="140139" y="590553"/>
                  <a:pt x="140139" y="574519"/>
                </a:cubicBezTo>
                <a:lnTo>
                  <a:pt x="140139" y="386262"/>
                </a:lnTo>
                <a:cubicBezTo>
                  <a:pt x="140139" y="380822"/>
                  <a:pt x="135694" y="376241"/>
                  <a:pt x="130102" y="376241"/>
                </a:cubicBezTo>
                <a:cubicBezTo>
                  <a:pt x="124653" y="376241"/>
                  <a:pt x="120208" y="380822"/>
                  <a:pt x="120208" y="386262"/>
                </a:cubicBezTo>
                <a:lnTo>
                  <a:pt x="120208" y="575378"/>
                </a:lnTo>
                <a:cubicBezTo>
                  <a:pt x="120208" y="592414"/>
                  <a:pt x="105870" y="606157"/>
                  <a:pt x="88663" y="605298"/>
                </a:cubicBezTo>
                <a:cubicBezTo>
                  <a:pt x="72460" y="604582"/>
                  <a:pt x="59986" y="590553"/>
                  <a:pt x="59986" y="574519"/>
                </a:cubicBezTo>
                <a:lnTo>
                  <a:pt x="59556" y="220768"/>
                </a:lnTo>
                <a:lnTo>
                  <a:pt x="50092" y="358346"/>
                </a:lnTo>
                <a:cubicBezTo>
                  <a:pt x="49088" y="371946"/>
                  <a:pt x="37331" y="382540"/>
                  <a:pt x="23279" y="381538"/>
                </a:cubicBezTo>
                <a:cubicBezTo>
                  <a:pt x="9514" y="380679"/>
                  <a:pt x="-810" y="368653"/>
                  <a:pt x="50" y="354910"/>
                </a:cubicBezTo>
                <a:lnTo>
                  <a:pt x="14102" y="152051"/>
                </a:lnTo>
                <a:cubicBezTo>
                  <a:pt x="14962" y="138594"/>
                  <a:pt x="26433" y="128429"/>
                  <a:pt x="39768" y="128716"/>
                </a:cubicBezTo>
                <a:close/>
                <a:moveTo>
                  <a:pt x="129948" y="0"/>
                </a:moveTo>
                <a:cubicBezTo>
                  <a:pt x="160035" y="0"/>
                  <a:pt x="184425" y="24327"/>
                  <a:pt x="184425" y="54336"/>
                </a:cubicBezTo>
                <a:cubicBezTo>
                  <a:pt x="184425" y="84345"/>
                  <a:pt x="160035" y="108672"/>
                  <a:pt x="129948" y="108672"/>
                </a:cubicBezTo>
                <a:cubicBezTo>
                  <a:pt x="99861" y="108672"/>
                  <a:pt x="75471" y="84345"/>
                  <a:pt x="75471" y="54336"/>
                </a:cubicBezTo>
                <a:cubicBezTo>
                  <a:pt x="75471" y="24327"/>
                  <a:pt x="99861" y="0"/>
                  <a:pt x="129948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night-protrait_98071">
            <a:extLst>
              <a:ext uri="{FF2B5EF4-FFF2-40B4-BE49-F238E27FC236}">
                <a16:creationId xmlns:a16="http://schemas.microsoft.com/office/drawing/2014/main" id="{BB63C5F1-EC4E-C2DD-8B19-A8898AD08026}"/>
              </a:ext>
            </a:extLst>
          </p:cNvPr>
          <p:cNvSpPr/>
          <p:nvPr/>
        </p:nvSpPr>
        <p:spPr>
          <a:xfrm flipH="1">
            <a:off x="4289792" y="1549838"/>
            <a:ext cx="1408301" cy="1308252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606227" h="590209">
                <a:moveTo>
                  <a:pt x="206862" y="330101"/>
                </a:moveTo>
                <a:cubicBezTo>
                  <a:pt x="198811" y="340623"/>
                  <a:pt x="189101" y="349609"/>
                  <a:pt x="178207" y="356703"/>
                </a:cubicBezTo>
                <a:lnTo>
                  <a:pt x="208047" y="402813"/>
                </a:lnTo>
                <a:lnTo>
                  <a:pt x="237175" y="357767"/>
                </a:lnTo>
                <a:cubicBezTo>
                  <a:pt x="225690" y="350555"/>
                  <a:pt x="215388" y="341215"/>
                  <a:pt x="206862" y="330101"/>
                </a:cubicBezTo>
                <a:close/>
                <a:moveTo>
                  <a:pt x="433351" y="98156"/>
                </a:moveTo>
                <a:cubicBezTo>
                  <a:pt x="484267" y="98156"/>
                  <a:pt x="526302" y="137880"/>
                  <a:pt x="529972" y="187889"/>
                </a:cubicBezTo>
                <a:cubicBezTo>
                  <a:pt x="546431" y="193445"/>
                  <a:pt x="557680" y="208815"/>
                  <a:pt x="557680" y="226548"/>
                </a:cubicBezTo>
                <a:cubicBezTo>
                  <a:pt x="557680" y="228085"/>
                  <a:pt x="557561" y="229741"/>
                  <a:pt x="557443" y="231278"/>
                </a:cubicBezTo>
                <a:cubicBezTo>
                  <a:pt x="587755" y="248538"/>
                  <a:pt x="606227" y="280104"/>
                  <a:pt x="606227" y="315336"/>
                </a:cubicBezTo>
                <a:cubicBezTo>
                  <a:pt x="606227" y="368655"/>
                  <a:pt x="562771" y="412044"/>
                  <a:pt x="509369" y="412044"/>
                </a:cubicBezTo>
                <a:cubicBezTo>
                  <a:pt x="506291" y="412044"/>
                  <a:pt x="503212" y="411926"/>
                  <a:pt x="500133" y="411571"/>
                </a:cubicBezTo>
                <a:lnTo>
                  <a:pt x="462243" y="470092"/>
                </a:lnTo>
                <a:lnTo>
                  <a:pt x="478228" y="573657"/>
                </a:lnTo>
                <a:cubicBezTo>
                  <a:pt x="478820" y="577914"/>
                  <a:pt x="477754" y="582051"/>
                  <a:pt x="475031" y="585244"/>
                </a:cubicBezTo>
                <a:cubicBezTo>
                  <a:pt x="472307" y="588436"/>
                  <a:pt x="468163" y="590209"/>
                  <a:pt x="463664" y="590209"/>
                </a:cubicBezTo>
                <a:lnTo>
                  <a:pt x="403512" y="590209"/>
                </a:lnTo>
                <a:cubicBezTo>
                  <a:pt x="399013" y="590209"/>
                  <a:pt x="394868" y="588436"/>
                  <a:pt x="392145" y="585244"/>
                </a:cubicBezTo>
                <a:cubicBezTo>
                  <a:pt x="389422" y="582051"/>
                  <a:pt x="388356" y="577914"/>
                  <a:pt x="389066" y="573657"/>
                </a:cubicBezTo>
                <a:lnTo>
                  <a:pt x="405288" y="468319"/>
                </a:lnTo>
                <a:lnTo>
                  <a:pt x="374502" y="420792"/>
                </a:lnTo>
                <a:cubicBezTo>
                  <a:pt x="372726" y="418310"/>
                  <a:pt x="374029" y="415827"/>
                  <a:pt x="375094" y="415236"/>
                </a:cubicBezTo>
                <a:cubicBezTo>
                  <a:pt x="387764" y="409561"/>
                  <a:pt x="399605" y="402349"/>
                  <a:pt x="410261" y="393837"/>
                </a:cubicBezTo>
                <a:cubicBezTo>
                  <a:pt x="410972" y="393246"/>
                  <a:pt x="412630" y="392891"/>
                  <a:pt x="413695" y="394665"/>
                </a:cubicBezTo>
                <a:lnTo>
                  <a:pt x="434298" y="426231"/>
                </a:lnTo>
                <a:lnTo>
                  <a:pt x="454546" y="395019"/>
                </a:lnTo>
                <a:cubicBezTo>
                  <a:pt x="445666" y="388990"/>
                  <a:pt x="437732" y="381423"/>
                  <a:pt x="431220" y="372675"/>
                </a:cubicBezTo>
                <a:cubicBezTo>
                  <a:pt x="428378" y="368655"/>
                  <a:pt x="430036" y="363571"/>
                  <a:pt x="431812" y="361443"/>
                </a:cubicBezTo>
                <a:cubicBezTo>
                  <a:pt x="455020" y="332360"/>
                  <a:pt x="467334" y="297365"/>
                  <a:pt x="467334" y="260243"/>
                </a:cubicBezTo>
                <a:cubicBezTo>
                  <a:pt x="467334" y="222647"/>
                  <a:pt x="454073" y="185997"/>
                  <a:pt x="430036" y="156914"/>
                </a:cubicBezTo>
                <a:cubicBezTo>
                  <a:pt x="428615" y="155141"/>
                  <a:pt x="427786" y="152421"/>
                  <a:pt x="427786" y="150766"/>
                </a:cubicBezTo>
                <a:cubicBezTo>
                  <a:pt x="427431" y="137052"/>
                  <a:pt x="424115" y="123811"/>
                  <a:pt x="418076" y="111515"/>
                </a:cubicBezTo>
                <a:cubicBezTo>
                  <a:pt x="416774" y="108914"/>
                  <a:pt x="417011" y="105959"/>
                  <a:pt x="418432" y="103358"/>
                </a:cubicBezTo>
                <a:cubicBezTo>
                  <a:pt x="420089" y="100521"/>
                  <a:pt x="422813" y="98747"/>
                  <a:pt x="425891" y="98511"/>
                </a:cubicBezTo>
                <a:cubicBezTo>
                  <a:pt x="428378" y="98274"/>
                  <a:pt x="430864" y="98156"/>
                  <a:pt x="433351" y="98156"/>
                </a:cubicBezTo>
                <a:close/>
                <a:moveTo>
                  <a:pt x="206862" y="0"/>
                </a:moveTo>
                <a:cubicBezTo>
                  <a:pt x="267252" y="0"/>
                  <a:pt x="316865" y="46583"/>
                  <a:pt x="321720" y="105698"/>
                </a:cubicBezTo>
                <a:cubicBezTo>
                  <a:pt x="323260" y="105462"/>
                  <a:pt x="324799" y="105462"/>
                  <a:pt x="326220" y="105462"/>
                </a:cubicBezTo>
                <a:cubicBezTo>
                  <a:pt x="352625" y="105462"/>
                  <a:pt x="374176" y="126862"/>
                  <a:pt x="374176" y="153227"/>
                </a:cubicBezTo>
                <a:cubicBezTo>
                  <a:pt x="374176" y="159257"/>
                  <a:pt x="372992" y="165169"/>
                  <a:pt x="370860" y="170726"/>
                </a:cubicBezTo>
                <a:cubicBezTo>
                  <a:pt x="397740" y="192480"/>
                  <a:pt x="413725" y="225466"/>
                  <a:pt x="413725" y="260226"/>
                </a:cubicBezTo>
                <a:cubicBezTo>
                  <a:pt x="413725" y="323716"/>
                  <a:pt x="361980" y="375265"/>
                  <a:pt x="298512" y="375265"/>
                </a:cubicBezTo>
                <a:cubicBezTo>
                  <a:pt x="293183" y="375265"/>
                  <a:pt x="288092" y="374910"/>
                  <a:pt x="283000" y="374319"/>
                </a:cubicBezTo>
                <a:lnTo>
                  <a:pt x="239188" y="441829"/>
                </a:lnTo>
                <a:lnTo>
                  <a:pt x="259555" y="573657"/>
                </a:lnTo>
                <a:cubicBezTo>
                  <a:pt x="260147" y="577913"/>
                  <a:pt x="259081" y="582051"/>
                  <a:pt x="256358" y="585243"/>
                </a:cubicBezTo>
                <a:cubicBezTo>
                  <a:pt x="253634" y="588436"/>
                  <a:pt x="249490" y="590209"/>
                  <a:pt x="244990" y="590209"/>
                </a:cubicBezTo>
                <a:lnTo>
                  <a:pt x="169208" y="590209"/>
                </a:lnTo>
                <a:cubicBezTo>
                  <a:pt x="164708" y="590209"/>
                  <a:pt x="160682" y="588436"/>
                  <a:pt x="157841" y="585243"/>
                </a:cubicBezTo>
                <a:cubicBezTo>
                  <a:pt x="155236" y="582051"/>
                  <a:pt x="154052" y="577913"/>
                  <a:pt x="154762" y="573657"/>
                </a:cubicBezTo>
                <a:lnTo>
                  <a:pt x="175484" y="439583"/>
                </a:lnTo>
                <a:lnTo>
                  <a:pt x="132856" y="373965"/>
                </a:lnTo>
                <a:cubicBezTo>
                  <a:pt x="127172" y="374792"/>
                  <a:pt x="121252" y="375265"/>
                  <a:pt x="115213" y="375265"/>
                </a:cubicBezTo>
                <a:cubicBezTo>
                  <a:pt x="51745" y="375265"/>
                  <a:pt x="0" y="323716"/>
                  <a:pt x="0" y="260226"/>
                </a:cubicBezTo>
                <a:cubicBezTo>
                  <a:pt x="0" y="230669"/>
                  <a:pt x="11012" y="203121"/>
                  <a:pt x="31023" y="181721"/>
                </a:cubicBezTo>
                <a:cubicBezTo>
                  <a:pt x="20603" y="167770"/>
                  <a:pt x="14920" y="150863"/>
                  <a:pt x="14920" y="133246"/>
                </a:cubicBezTo>
                <a:cubicBezTo>
                  <a:pt x="14920" y="88555"/>
                  <a:pt x="51390" y="52140"/>
                  <a:pt x="96149" y="52140"/>
                </a:cubicBezTo>
                <a:cubicBezTo>
                  <a:pt x="100649" y="52140"/>
                  <a:pt x="105267" y="52495"/>
                  <a:pt x="109648" y="53322"/>
                </a:cubicBezTo>
                <a:cubicBezTo>
                  <a:pt x="130725" y="20336"/>
                  <a:pt x="167432" y="0"/>
                  <a:pt x="20686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night-protrait_98071">
            <a:extLst>
              <a:ext uri="{FF2B5EF4-FFF2-40B4-BE49-F238E27FC236}">
                <a16:creationId xmlns:a16="http://schemas.microsoft.com/office/drawing/2014/main" id="{A063DFE7-A75A-DEC7-2AA8-DA38337A7C8C}"/>
              </a:ext>
            </a:extLst>
          </p:cNvPr>
          <p:cNvSpPr/>
          <p:nvPr/>
        </p:nvSpPr>
        <p:spPr>
          <a:xfrm flipH="1">
            <a:off x="4033420" y="5214579"/>
            <a:ext cx="1664673" cy="1160213"/>
          </a:xfrm>
          <a:custGeom>
            <a:avLst/>
            <a:gdLst>
              <a:gd name="T0" fmla="*/ 422 w 431"/>
              <a:gd name="T1" fmla="*/ 178 h 317"/>
              <a:gd name="T2" fmla="*/ 397 w 431"/>
              <a:gd name="T3" fmla="*/ 95 h 317"/>
              <a:gd name="T4" fmla="*/ 400 w 431"/>
              <a:gd name="T5" fmla="*/ 59 h 317"/>
              <a:gd name="T6" fmla="*/ 200 w 431"/>
              <a:gd name="T7" fmla="*/ 0 h 317"/>
              <a:gd name="T8" fmla="*/ 0 w 431"/>
              <a:gd name="T9" fmla="*/ 54 h 317"/>
              <a:gd name="T10" fmla="*/ 83 w 431"/>
              <a:gd name="T11" fmla="*/ 233 h 317"/>
              <a:gd name="T12" fmla="*/ 206 w 431"/>
              <a:gd name="T13" fmla="*/ 317 h 317"/>
              <a:gd name="T14" fmla="*/ 355 w 431"/>
              <a:gd name="T15" fmla="*/ 238 h 317"/>
              <a:gd name="T16" fmla="*/ 364 w 431"/>
              <a:gd name="T17" fmla="*/ 236 h 317"/>
              <a:gd name="T18" fmla="*/ 88 w 431"/>
              <a:gd name="T19" fmla="*/ 248 h 317"/>
              <a:gd name="T20" fmla="*/ 129 w 431"/>
              <a:gd name="T21" fmla="*/ 300 h 317"/>
              <a:gd name="T22" fmla="*/ 39 w 431"/>
              <a:gd name="T23" fmla="*/ 114 h 317"/>
              <a:gd name="T24" fmla="*/ 191 w 431"/>
              <a:gd name="T25" fmla="*/ 249 h 317"/>
              <a:gd name="T26" fmla="*/ 323 w 431"/>
              <a:gd name="T27" fmla="*/ 90 h 317"/>
              <a:gd name="T28" fmla="*/ 307 w 431"/>
              <a:gd name="T29" fmla="*/ 94 h 317"/>
              <a:gd name="T30" fmla="*/ 291 w 431"/>
              <a:gd name="T31" fmla="*/ 96 h 317"/>
              <a:gd name="T32" fmla="*/ 274 w 431"/>
              <a:gd name="T33" fmla="*/ 98 h 317"/>
              <a:gd name="T34" fmla="*/ 257 w 431"/>
              <a:gd name="T35" fmla="*/ 100 h 317"/>
              <a:gd name="T36" fmla="*/ 239 w 431"/>
              <a:gd name="T37" fmla="*/ 101 h 317"/>
              <a:gd name="T38" fmla="*/ 220 w 431"/>
              <a:gd name="T39" fmla="*/ 102 h 317"/>
              <a:gd name="T40" fmla="*/ 180 w 431"/>
              <a:gd name="T41" fmla="*/ 102 h 317"/>
              <a:gd name="T42" fmla="*/ 161 w 431"/>
              <a:gd name="T43" fmla="*/ 101 h 317"/>
              <a:gd name="T44" fmla="*/ 143 w 431"/>
              <a:gd name="T45" fmla="*/ 100 h 317"/>
              <a:gd name="T46" fmla="*/ 126 w 431"/>
              <a:gd name="T47" fmla="*/ 98 h 317"/>
              <a:gd name="T48" fmla="*/ 109 w 431"/>
              <a:gd name="T49" fmla="*/ 96 h 317"/>
              <a:gd name="T50" fmla="*/ 93 w 431"/>
              <a:gd name="T51" fmla="*/ 94 h 317"/>
              <a:gd name="T52" fmla="*/ 77 w 431"/>
              <a:gd name="T53" fmla="*/ 90 h 317"/>
              <a:gd name="T54" fmla="*/ 26 w 431"/>
              <a:gd name="T55" fmla="*/ 73 h 317"/>
              <a:gd name="T56" fmla="*/ 22 w 431"/>
              <a:gd name="T57" fmla="*/ 70 h 317"/>
              <a:gd name="T58" fmla="*/ 18 w 431"/>
              <a:gd name="T59" fmla="*/ 67 h 317"/>
              <a:gd name="T60" fmla="*/ 14 w 431"/>
              <a:gd name="T61" fmla="*/ 59 h 317"/>
              <a:gd name="T62" fmla="*/ 200 w 431"/>
              <a:gd name="T63" fmla="*/ 13 h 317"/>
              <a:gd name="T64" fmla="*/ 386 w 431"/>
              <a:gd name="T65" fmla="*/ 60 h 317"/>
              <a:gd name="T66" fmla="*/ 380 w 431"/>
              <a:gd name="T67" fmla="*/ 68 h 317"/>
              <a:gd name="T68" fmla="*/ 374 w 431"/>
              <a:gd name="T69" fmla="*/ 73 h 317"/>
              <a:gd name="T70" fmla="*/ 325 w 431"/>
              <a:gd name="T71" fmla="*/ 90 h 317"/>
              <a:gd name="T72" fmla="*/ 357 w 431"/>
              <a:gd name="T73" fmla="*/ 218 h 317"/>
              <a:gd name="T74" fmla="*/ 393 w 431"/>
              <a:gd name="T75" fmla="*/ 115 h 317"/>
              <a:gd name="T76" fmla="*/ 404 w 431"/>
              <a:gd name="T77" fmla="*/ 172 h 317"/>
              <a:gd name="T78" fmla="*/ 361 w 431"/>
              <a:gd name="T79" fmla="*/ 227 h 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31" h="317">
                <a:moveTo>
                  <a:pt x="364" y="236"/>
                </a:moveTo>
                <a:cubicBezTo>
                  <a:pt x="389" y="228"/>
                  <a:pt x="411" y="206"/>
                  <a:pt x="422" y="178"/>
                </a:cubicBezTo>
                <a:cubicBezTo>
                  <a:pt x="431" y="155"/>
                  <a:pt x="431" y="132"/>
                  <a:pt x="421" y="117"/>
                </a:cubicBezTo>
                <a:cubicBezTo>
                  <a:pt x="414" y="107"/>
                  <a:pt x="406" y="99"/>
                  <a:pt x="397" y="95"/>
                </a:cubicBezTo>
                <a:cubicBezTo>
                  <a:pt x="399" y="84"/>
                  <a:pt x="400" y="73"/>
                  <a:pt x="400" y="61"/>
                </a:cubicBezTo>
                <a:lnTo>
                  <a:pt x="400" y="59"/>
                </a:lnTo>
                <a:cubicBezTo>
                  <a:pt x="400" y="59"/>
                  <a:pt x="400" y="58"/>
                  <a:pt x="400" y="58"/>
                </a:cubicBezTo>
                <a:cubicBezTo>
                  <a:pt x="400" y="20"/>
                  <a:pt x="297" y="0"/>
                  <a:pt x="200" y="0"/>
                </a:cubicBezTo>
                <a:cubicBezTo>
                  <a:pt x="106" y="0"/>
                  <a:pt x="7" y="19"/>
                  <a:pt x="1" y="54"/>
                </a:cubicBezTo>
                <a:lnTo>
                  <a:pt x="0" y="54"/>
                </a:lnTo>
                <a:lnTo>
                  <a:pt x="0" y="61"/>
                </a:lnTo>
                <a:cubicBezTo>
                  <a:pt x="0" y="132"/>
                  <a:pt x="33" y="194"/>
                  <a:pt x="83" y="233"/>
                </a:cubicBezTo>
                <a:cubicBezTo>
                  <a:pt x="33" y="241"/>
                  <a:pt x="0" y="255"/>
                  <a:pt x="0" y="270"/>
                </a:cubicBezTo>
                <a:cubicBezTo>
                  <a:pt x="0" y="296"/>
                  <a:pt x="92" y="317"/>
                  <a:pt x="206" y="317"/>
                </a:cubicBezTo>
                <a:cubicBezTo>
                  <a:pt x="320" y="317"/>
                  <a:pt x="412" y="296"/>
                  <a:pt x="412" y="270"/>
                </a:cubicBezTo>
                <a:cubicBezTo>
                  <a:pt x="412" y="258"/>
                  <a:pt x="390" y="246"/>
                  <a:pt x="355" y="238"/>
                </a:cubicBezTo>
                <a:cubicBezTo>
                  <a:pt x="358" y="237"/>
                  <a:pt x="360" y="237"/>
                  <a:pt x="363" y="236"/>
                </a:cubicBezTo>
                <a:lnTo>
                  <a:pt x="364" y="236"/>
                </a:lnTo>
                <a:close/>
                <a:moveTo>
                  <a:pt x="53" y="270"/>
                </a:moveTo>
                <a:cubicBezTo>
                  <a:pt x="53" y="262"/>
                  <a:pt x="66" y="254"/>
                  <a:pt x="88" y="248"/>
                </a:cubicBezTo>
                <a:cubicBezTo>
                  <a:pt x="78" y="254"/>
                  <a:pt x="73" y="260"/>
                  <a:pt x="73" y="267"/>
                </a:cubicBezTo>
                <a:cubicBezTo>
                  <a:pt x="73" y="280"/>
                  <a:pt x="95" y="292"/>
                  <a:pt x="129" y="300"/>
                </a:cubicBezTo>
                <a:cubicBezTo>
                  <a:pt x="84" y="294"/>
                  <a:pt x="53" y="283"/>
                  <a:pt x="53" y="270"/>
                </a:cubicBezTo>
                <a:close/>
                <a:moveTo>
                  <a:pt x="39" y="114"/>
                </a:moveTo>
                <a:cubicBezTo>
                  <a:pt x="48" y="117"/>
                  <a:pt x="57" y="120"/>
                  <a:pt x="67" y="121"/>
                </a:cubicBezTo>
                <a:cubicBezTo>
                  <a:pt x="88" y="176"/>
                  <a:pt x="133" y="222"/>
                  <a:pt x="191" y="249"/>
                </a:cubicBezTo>
                <a:cubicBezTo>
                  <a:pt x="117" y="245"/>
                  <a:pt x="55" y="189"/>
                  <a:pt x="39" y="114"/>
                </a:cubicBezTo>
                <a:close/>
                <a:moveTo>
                  <a:pt x="323" y="90"/>
                </a:moveTo>
                <a:cubicBezTo>
                  <a:pt x="320" y="91"/>
                  <a:pt x="316" y="92"/>
                  <a:pt x="313" y="93"/>
                </a:cubicBezTo>
                <a:cubicBezTo>
                  <a:pt x="311" y="93"/>
                  <a:pt x="309" y="93"/>
                  <a:pt x="307" y="94"/>
                </a:cubicBezTo>
                <a:cubicBezTo>
                  <a:pt x="305" y="94"/>
                  <a:pt x="302" y="94"/>
                  <a:pt x="299" y="95"/>
                </a:cubicBezTo>
                <a:cubicBezTo>
                  <a:pt x="297" y="95"/>
                  <a:pt x="294" y="96"/>
                  <a:pt x="291" y="96"/>
                </a:cubicBezTo>
                <a:cubicBezTo>
                  <a:pt x="289" y="96"/>
                  <a:pt x="287" y="97"/>
                  <a:pt x="285" y="97"/>
                </a:cubicBezTo>
                <a:cubicBezTo>
                  <a:pt x="281" y="97"/>
                  <a:pt x="278" y="98"/>
                  <a:pt x="274" y="98"/>
                </a:cubicBezTo>
                <a:cubicBezTo>
                  <a:pt x="273" y="99"/>
                  <a:pt x="271" y="99"/>
                  <a:pt x="269" y="99"/>
                </a:cubicBezTo>
                <a:cubicBezTo>
                  <a:pt x="265" y="99"/>
                  <a:pt x="261" y="100"/>
                  <a:pt x="257" y="100"/>
                </a:cubicBezTo>
                <a:cubicBezTo>
                  <a:pt x="255" y="100"/>
                  <a:pt x="253" y="100"/>
                  <a:pt x="251" y="100"/>
                </a:cubicBezTo>
                <a:cubicBezTo>
                  <a:pt x="247" y="101"/>
                  <a:pt x="243" y="101"/>
                  <a:pt x="239" y="101"/>
                </a:cubicBezTo>
                <a:cubicBezTo>
                  <a:pt x="236" y="101"/>
                  <a:pt x="233" y="101"/>
                  <a:pt x="231" y="102"/>
                </a:cubicBezTo>
                <a:cubicBezTo>
                  <a:pt x="227" y="102"/>
                  <a:pt x="224" y="102"/>
                  <a:pt x="220" y="102"/>
                </a:cubicBezTo>
                <a:cubicBezTo>
                  <a:pt x="214" y="102"/>
                  <a:pt x="207" y="102"/>
                  <a:pt x="200" y="102"/>
                </a:cubicBezTo>
                <a:cubicBezTo>
                  <a:pt x="193" y="102"/>
                  <a:pt x="187" y="102"/>
                  <a:pt x="180" y="102"/>
                </a:cubicBezTo>
                <a:cubicBezTo>
                  <a:pt x="176" y="102"/>
                  <a:pt x="173" y="102"/>
                  <a:pt x="169" y="102"/>
                </a:cubicBezTo>
                <a:cubicBezTo>
                  <a:pt x="167" y="101"/>
                  <a:pt x="164" y="101"/>
                  <a:pt x="161" y="101"/>
                </a:cubicBezTo>
                <a:cubicBezTo>
                  <a:pt x="157" y="101"/>
                  <a:pt x="153" y="101"/>
                  <a:pt x="149" y="100"/>
                </a:cubicBezTo>
                <a:cubicBezTo>
                  <a:pt x="147" y="100"/>
                  <a:pt x="145" y="100"/>
                  <a:pt x="143" y="100"/>
                </a:cubicBezTo>
                <a:cubicBezTo>
                  <a:pt x="139" y="100"/>
                  <a:pt x="135" y="99"/>
                  <a:pt x="131" y="99"/>
                </a:cubicBezTo>
                <a:cubicBezTo>
                  <a:pt x="129" y="99"/>
                  <a:pt x="128" y="99"/>
                  <a:pt x="126" y="98"/>
                </a:cubicBezTo>
                <a:cubicBezTo>
                  <a:pt x="122" y="98"/>
                  <a:pt x="119" y="97"/>
                  <a:pt x="115" y="97"/>
                </a:cubicBezTo>
                <a:cubicBezTo>
                  <a:pt x="113" y="97"/>
                  <a:pt x="111" y="96"/>
                  <a:pt x="109" y="96"/>
                </a:cubicBezTo>
                <a:cubicBezTo>
                  <a:pt x="106" y="96"/>
                  <a:pt x="103" y="95"/>
                  <a:pt x="101" y="95"/>
                </a:cubicBezTo>
                <a:cubicBezTo>
                  <a:pt x="98" y="94"/>
                  <a:pt x="95" y="94"/>
                  <a:pt x="93" y="94"/>
                </a:cubicBezTo>
                <a:cubicBezTo>
                  <a:pt x="91" y="93"/>
                  <a:pt x="89" y="93"/>
                  <a:pt x="87" y="93"/>
                </a:cubicBezTo>
                <a:cubicBezTo>
                  <a:pt x="84" y="92"/>
                  <a:pt x="80" y="91"/>
                  <a:pt x="77" y="90"/>
                </a:cubicBezTo>
                <a:cubicBezTo>
                  <a:pt x="76" y="90"/>
                  <a:pt x="76" y="90"/>
                  <a:pt x="75" y="90"/>
                </a:cubicBezTo>
                <a:cubicBezTo>
                  <a:pt x="53" y="85"/>
                  <a:pt x="37" y="79"/>
                  <a:pt x="26" y="73"/>
                </a:cubicBezTo>
                <a:cubicBezTo>
                  <a:pt x="26" y="73"/>
                  <a:pt x="26" y="73"/>
                  <a:pt x="26" y="73"/>
                </a:cubicBezTo>
                <a:cubicBezTo>
                  <a:pt x="25" y="72"/>
                  <a:pt x="23" y="71"/>
                  <a:pt x="22" y="70"/>
                </a:cubicBezTo>
                <a:cubicBezTo>
                  <a:pt x="21" y="69"/>
                  <a:pt x="20" y="69"/>
                  <a:pt x="20" y="68"/>
                </a:cubicBezTo>
                <a:cubicBezTo>
                  <a:pt x="19" y="68"/>
                  <a:pt x="19" y="67"/>
                  <a:pt x="18" y="67"/>
                </a:cubicBezTo>
                <a:cubicBezTo>
                  <a:pt x="16" y="64"/>
                  <a:pt x="14" y="62"/>
                  <a:pt x="14" y="60"/>
                </a:cubicBezTo>
                <a:lnTo>
                  <a:pt x="14" y="59"/>
                </a:lnTo>
                <a:cubicBezTo>
                  <a:pt x="14" y="59"/>
                  <a:pt x="13" y="58"/>
                  <a:pt x="13" y="58"/>
                </a:cubicBezTo>
                <a:cubicBezTo>
                  <a:pt x="13" y="39"/>
                  <a:pt x="84" y="13"/>
                  <a:pt x="200" y="13"/>
                </a:cubicBezTo>
                <a:cubicBezTo>
                  <a:pt x="316" y="13"/>
                  <a:pt x="387" y="39"/>
                  <a:pt x="387" y="58"/>
                </a:cubicBezTo>
                <a:lnTo>
                  <a:pt x="386" y="60"/>
                </a:lnTo>
                <a:cubicBezTo>
                  <a:pt x="386" y="62"/>
                  <a:pt x="384" y="64"/>
                  <a:pt x="382" y="67"/>
                </a:cubicBezTo>
                <a:cubicBezTo>
                  <a:pt x="381" y="67"/>
                  <a:pt x="381" y="68"/>
                  <a:pt x="380" y="68"/>
                </a:cubicBezTo>
                <a:cubicBezTo>
                  <a:pt x="380" y="69"/>
                  <a:pt x="379" y="69"/>
                  <a:pt x="378" y="70"/>
                </a:cubicBezTo>
                <a:cubicBezTo>
                  <a:pt x="377" y="71"/>
                  <a:pt x="375" y="72"/>
                  <a:pt x="374" y="73"/>
                </a:cubicBezTo>
                <a:cubicBezTo>
                  <a:pt x="374" y="73"/>
                  <a:pt x="374" y="73"/>
                  <a:pt x="374" y="73"/>
                </a:cubicBezTo>
                <a:cubicBezTo>
                  <a:pt x="363" y="79"/>
                  <a:pt x="347" y="85"/>
                  <a:pt x="325" y="90"/>
                </a:cubicBezTo>
                <a:cubicBezTo>
                  <a:pt x="324" y="90"/>
                  <a:pt x="324" y="90"/>
                  <a:pt x="323" y="90"/>
                </a:cubicBezTo>
                <a:close/>
                <a:moveTo>
                  <a:pt x="357" y="218"/>
                </a:moveTo>
                <a:cubicBezTo>
                  <a:pt x="348" y="221"/>
                  <a:pt x="339" y="222"/>
                  <a:pt x="330" y="222"/>
                </a:cubicBezTo>
                <a:cubicBezTo>
                  <a:pt x="360" y="194"/>
                  <a:pt x="383" y="157"/>
                  <a:pt x="393" y="115"/>
                </a:cubicBezTo>
                <a:cubicBezTo>
                  <a:pt x="397" y="119"/>
                  <a:pt x="401" y="123"/>
                  <a:pt x="404" y="128"/>
                </a:cubicBezTo>
                <a:cubicBezTo>
                  <a:pt x="411" y="138"/>
                  <a:pt x="410" y="155"/>
                  <a:pt x="404" y="172"/>
                </a:cubicBezTo>
                <a:cubicBezTo>
                  <a:pt x="395" y="194"/>
                  <a:pt x="377" y="212"/>
                  <a:pt x="358" y="218"/>
                </a:cubicBezTo>
                <a:lnTo>
                  <a:pt x="361" y="227"/>
                </a:lnTo>
                <a:lnTo>
                  <a:pt x="357" y="218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F6134D27-85D9-0768-8922-42DEDB5A183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10084037" y="5007847"/>
            <a:ext cx="1345238" cy="1345238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DB3EB153-F2E5-8E4D-BBE1-7B91620FB3D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10462943" y="3332853"/>
            <a:ext cx="1210450" cy="1186574"/>
          </a:xfrm>
          <a:prstGeom prst="rect">
            <a:avLst/>
          </a:prstGeom>
        </p:spPr>
      </p:pic>
      <p:sp>
        <p:nvSpPr>
          <p:cNvPr id="20" name="night-protrait_98071">
            <a:extLst>
              <a:ext uri="{FF2B5EF4-FFF2-40B4-BE49-F238E27FC236}">
                <a16:creationId xmlns:a16="http://schemas.microsoft.com/office/drawing/2014/main" id="{F021A15F-D0B7-9B04-B0D2-FDDE9FAD5192}"/>
              </a:ext>
            </a:extLst>
          </p:cNvPr>
          <p:cNvSpPr/>
          <p:nvPr/>
        </p:nvSpPr>
        <p:spPr>
          <a:xfrm flipH="1">
            <a:off x="2598755" y="3618963"/>
            <a:ext cx="1139942" cy="775758"/>
          </a:xfrm>
          <a:custGeom>
            <a:avLst/>
            <a:gdLst>
              <a:gd name="connsiteX0" fmla="*/ 101120 w 607639"/>
              <a:gd name="connsiteY0" fmla="*/ 395519 h 413513"/>
              <a:gd name="connsiteX1" fmla="*/ 506518 w 607639"/>
              <a:gd name="connsiteY1" fmla="*/ 395519 h 413513"/>
              <a:gd name="connsiteX2" fmla="*/ 506518 w 607639"/>
              <a:gd name="connsiteY2" fmla="*/ 413513 h 413513"/>
              <a:gd name="connsiteX3" fmla="*/ 101120 w 607639"/>
              <a:gd name="connsiteY3" fmla="*/ 413513 h 413513"/>
              <a:gd name="connsiteX4" fmla="*/ 242094 w 607639"/>
              <a:gd name="connsiteY4" fmla="*/ 198272 h 413513"/>
              <a:gd name="connsiteX5" fmla="*/ 267461 w 607639"/>
              <a:gd name="connsiteY5" fmla="*/ 253816 h 413513"/>
              <a:gd name="connsiteX6" fmla="*/ 242094 w 607639"/>
              <a:gd name="connsiteY6" fmla="*/ 309450 h 413513"/>
              <a:gd name="connsiteX7" fmla="*/ 365545 w 607639"/>
              <a:gd name="connsiteY7" fmla="*/ 309450 h 413513"/>
              <a:gd name="connsiteX8" fmla="*/ 340089 w 607639"/>
              <a:gd name="connsiteY8" fmla="*/ 253816 h 413513"/>
              <a:gd name="connsiteX9" fmla="*/ 365545 w 607639"/>
              <a:gd name="connsiteY9" fmla="*/ 198272 h 413513"/>
              <a:gd name="connsiteX10" fmla="*/ 389330 w 607639"/>
              <a:gd name="connsiteY10" fmla="*/ 72329 h 413513"/>
              <a:gd name="connsiteX11" fmla="*/ 403388 w 607639"/>
              <a:gd name="connsiteY11" fmla="*/ 86368 h 413513"/>
              <a:gd name="connsiteX12" fmla="*/ 417445 w 607639"/>
              <a:gd name="connsiteY12" fmla="*/ 72329 h 413513"/>
              <a:gd name="connsiteX13" fmla="*/ 430167 w 607639"/>
              <a:gd name="connsiteY13" fmla="*/ 85035 h 413513"/>
              <a:gd name="connsiteX14" fmla="*/ 416110 w 607639"/>
              <a:gd name="connsiteY14" fmla="*/ 99073 h 413513"/>
              <a:gd name="connsiteX15" fmla="*/ 430167 w 607639"/>
              <a:gd name="connsiteY15" fmla="*/ 113112 h 413513"/>
              <a:gd name="connsiteX16" fmla="*/ 417445 w 607639"/>
              <a:gd name="connsiteY16" fmla="*/ 125818 h 413513"/>
              <a:gd name="connsiteX17" fmla="*/ 403388 w 607639"/>
              <a:gd name="connsiteY17" fmla="*/ 111868 h 413513"/>
              <a:gd name="connsiteX18" fmla="*/ 389330 w 607639"/>
              <a:gd name="connsiteY18" fmla="*/ 125818 h 413513"/>
              <a:gd name="connsiteX19" fmla="*/ 376608 w 607639"/>
              <a:gd name="connsiteY19" fmla="*/ 113112 h 413513"/>
              <a:gd name="connsiteX20" fmla="*/ 390665 w 607639"/>
              <a:gd name="connsiteY20" fmla="*/ 99073 h 413513"/>
              <a:gd name="connsiteX21" fmla="*/ 376608 w 607639"/>
              <a:gd name="connsiteY21" fmla="*/ 85035 h 413513"/>
              <a:gd name="connsiteX22" fmla="*/ 190194 w 607639"/>
              <a:gd name="connsiteY22" fmla="*/ 72329 h 413513"/>
              <a:gd name="connsiteX23" fmla="*/ 204252 w 607639"/>
              <a:gd name="connsiteY23" fmla="*/ 86368 h 413513"/>
              <a:gd name="connsiteX24" fmla="*/ 218220 w 607639"/>
              <a:gd name="connsiteY24" fmla="*/ 72329 h 413513"/>
              <a:gd name="connsiteX25" fmla="*/ 231031 w 607639"/>
              <a:gd name="connsiteY25" fmla="*/ 85035 h 413513"/>
              <a:gd name="connsiteX26" fmla="*/ 216974 w 607639"/>
              <a:gd name="connsiteY26" fmla="*/ 99073 h 413513"/>
              <a:gd name="connsiteX27" fmla="*/ 231031 w 607639"/>
              <a:gd name="connsiteY27" fmla="*/ 113112 h 413513"/>
              <a:gd name="connsiteX28" fmla="*/ 218220 w 607639"/>
              <a:gd name="connsiteY28" fmla="*/ 125818 h 413513"/>
              <a:gd name="connsiteX29" fmla="*/ 204252 w 607639"/>
              <a:gd name="connsiteY29" fmla="*/ 111868 h 413513"/>
              <a:gd name="connsiteX30" fmla="*/ 190194 w 607639"/>
              <a:gd name="connsiteY30" fmla="*/ 125818 h 413513"/>
              <a:gd name="connsiteX31" fmla="*/ 177472 w 607639"/>
              <a:gd name="connsiteY31" fmla="*/ 113112 h 413513"/>
              <a:gd name="connsiteX32" fmla="*/ 191440 w 607639"/>
              <a:gd name="connsiteY32" fmla="*/ 99073 h 413513"/>
              <a:gd name="connsiteX33" fmla="*/ 177472 w 607639"/>
              <a:gd name="connsiteY33" fmla="*/ 85035 h 413513"/>
              <a:gd name="connsiteX34" fmla="*/ 493893 w 607639"/>
              <a:gd name="connsiteY34" fmla="*/ 70283 h 413513"/>
              <a:gd name="connsiteX35" fmla="*/ 511948 w 607639"/>
              <a:gd name="connsiteY35" fmla="*/ 70283 h 413513"/>
              <a:gd name="connsiteX36" fmla="*/ 511948 w 607639"/>
              <a:gd name="connsiteY36" fmla="*/ 90117 h 413513"/>
              <a:gd name="connsiteX37" fmla="*/ 531782 w 607639"/>
              <a:gd name="connsiteY37" fmla="*/ 90117 h 413513"/>
              <a:gd name="connsiteX38" fmla="*/ 531782 w 607639"/>
              <a:gd name="connsiteY38" fmla="*/ 108171 h 413513"/>
              <a:gd name="connsiteX39" fmla="*/ 511948 w 607639"/>
              <a:gd name="connsiteY39" fmla="*/ 108171 h 413513"/>
              <a:gd name="connsiteX40" fmla="*/ 511948 w 607639"/>
              <a:gd name="connsiteY40" fmla="*/ 128005 h 413513"/>
              <a:gd name="connsiteX41" fmla="*/ 493893 w 607639"/>
              <a:gd name="connsiteY41" fmla="*/ 128005 h 413513"/>
              <a:gd name="connsiteX42" fmla="*/ 493893 w 607639"/>
              <a:gd name="connsiteY42" fmla="*/ 108171 h 413513"/>
              <a:gd name="connsiteX43" fmla="*/ 474059 w 607639"/>
              <a:gd name="connsiteY43" fmla="*/ 108171 h 413513"/>
              <a:gd name="connsiteX44" fmla="*/ 474059 w 607639"/>
              <a:gd name="connsiteY44" fmla="*/ 90117 h 413513"/>
              <a:gd name="connsiteX45" fmla="*/ 493893 w 607639"/>
              <a:gd name="connsiteY45" fmla="*/ 90117 h 413513"/>
              <a:gd name="connsiteX46" fmla="*/ 294781 w 607639"/>
              <a:gd name="connsiteY46" fmla="*/ 70283 h 413513"/>
              <a:gd name="connsiteX47" fmla="*/ 312858 w 607639"/>
              <a:gd name="connsiteY47" fmla="*/ 70283 h 413513"/>
              <a:gd name="connsiteX48" fmla="*/ 312858 w 607639"/>
              <a:gd name="connsiteY48" fmla="*/ 90117 h 413513"/>
              <a:gd name="connsiteX49" fmla="*/ 332716 w 607639"/>
              <a:gd name="connsiteY49" fmla="*/ 90117 h 413513"/>
              <a:gd name="connsiteX50" fmla="*/ 332716 w 607639"/>
              <a:gd name="connsiteY50" fmla="*/ 108171 h 413513"/>
              <a:gd name="connsiteX51" fmla="*/ 312858 w 607639"/>
              <a:gd name="connsiteY51" fmla="*/ 108171 h 413513"/>
              <a:gd name="connsiteX52" fmla="*/ 312858 w 607639"/>
              <a:gd name="connsiteY52" fmla="*/ 128005 h 413513"/>
              <a:gd name="connsiteX53" fmla="*/ 294781 w 607639"/>
              <a:gd name="connsiteY53" fmla="*/ 128005 h 413513"/>
              <a:gd name="connsiteX54" fmla="*/ 294781 w 607639"/>
              <a:gd name="connsiteY54" fmla="*/ 108171 h 413513"/>
              <a:gd name="connsiteX55" fmla="*/ 274923 w 607639"/>
              <a:gd name="connsiteY55" fmla="*/ 108171 h 413513"/>
              <a:gd name="connsiteX56" fmla="*/ 274923 w 607639"/>
              <a:gd name="connsiteY56" fmla="*/ 90117 h 413513"/>
              <a:gd name="connsiteX57" fmla="*/ 294781 w 607639"/>
              <a:gd name="connsiteY57" fmla="*/ 90117 h 413513"/>
              <a:gd name="connsiteX58" fmla="*/ 95692 w 607639"/>
              <a:gd name="connsiteY58" fmla="*/ 70283 h 413513"/>
              <a:gd name="connsiteX59" fmla="*/ 113658 w 607639"/>
              <a:gd name="connsiteY59" fmla="*/ 70283 h 413513"/>
              <a:gd name="connsiteX60" fmla="*/ 113658 w 607639"/>
              <a:gd name="connsiteY60" fmla="*/ 90117 h 413513"/>
              <a:gd name="connsiteX61" fmla="*/ 133581 w 607639"/>
              <a:gd name="connsiteY61" fmla="*/ 90117 h 413513"/>
              <a:gd name="connsiteX62" fmla="*/ 133581 w 607639"/>
              <a:gd name="connsiteY62" fmla="*/ 108171 h 413513"/>
              <a:gd name="connsiteX63" fmla="*/ 113658 w 607639"/>
              <a:gd name="connsiteY63" fmla="*/ 108171 h 413513"/>
              <a:gd name="connsiteX64" fmla="*/ 113658 w 607639"/>
              <a:gd name="connsiteY64" fmla="*/ 128005 h 413513"/>
              <a:gd name="connsiteX65" fmla="*/ 95692 w 607639"/>
              <a:gd name="connsiteY65" fmla="*/ 128005 h 413513"/>
              <a:gd name="connsiteX66" fmla="*/ 95692 w 607639"/>
              <a:gd name="connsiteY66" fmla="*/ 108171 h 413513"/>
              <a:gd name="connsiteX67" fmla="*/ 75858 w 607639"/>
              <a:gd name="connsiteY67" fmla="*/ 108171 h 413513"/>
              <a:gd name="connsiteX68" fmla="*/ 75858 w 607639"/>
              <a:gd name="connsiteY68" fmla="*/ 90117 h 413513"/>
              <a:gd name="connsiteX69" fmla="*/ 95692 w 607639"/>
              <a:gd name="connsiteY69" fmla="*/ 90117 h 413513"/>
              <a:gd name="connsiteX70" fmla="*/ 0 w 607639"/>
              <a:gd name="connsiteY70" fmla="*/ 0 h 413513"/>
              <a:gd name="connsiteX71" fmla="*/ 129325 w 607639"/>
              <a:gd name="connsiteY71" fmla="*/ 0 h 413513"/>
              <a:gd name="connsiteX72" fmla="*/ 129325 w 607639"/>
              <a:gd name="connsiteY72" fmla="*/ 17952 h 413513"/>
              <a:gd name="connsiteX73" fmla="*/ 18246 w 607639"/>
              <a:gd name="connsiteY73" fmla="*/ 17952 h 413513"/>
              <a:gd name="connsiteX74" fmla="*/ 189581 w 607639"/>
              <a:gd name="connsiteY74" fmla="*/ 180231 h 413513"/>
              <a:gd name="connsiteX75" fmla="*/ 193764 w 607639"/>
              <a:gd name="connsiteY75" fmla="*/ 180231 h 413513"/>
              <a:gd name="connsiteX76" fmla="*/ 413786 w 607639"/>
              <a:gd name="connsiteY76" fmla="*/ 180231 h 413513"/>
              <a:gd name="connsiteX77" fmla="*/ 418058 w 607639"/>
              <a:gd name="connsiteY77" fmla="*/ 180231 h 413513"/>
              <a:gd name="connsiteX78" fmla="*/ 583519 w 607639"/>
              <a:gd name="connsiteY78" fmla="*/ 54034 h 413513"/>
              <a:gd name="connsiteX79" fmla="*/ 190738 w 607639"/>
              <a:gd name="connsiteY79" fmla="*/ 54034 h 413513"/>
              <a:gd name="connsiteX80" fmla="*/ 190738 w 607639"/>
              <a:gd name="connsiteY80" fmla="*/ 35993 h 413513"/>
              <a:gd name="connsiteX81" fmla="*/ 587435 w 607639"/>
              <a:gd name="connsiteY81" fmla="*/ 35993 h 413513"/>
              <a:gd name="connsiteX82" fmla="*/ 589304 w 607639"/>
              <a:gd name="connsiteY82" fmla="*/ 17952 h 413513"/>
              <a:gd name="connsiteX83" fmla="*/ 153445 w 607639"/>
              <a:gd name="connsiteY83" fmla="*/ 17952 h 413513"/>
              <a:gd name="connsiteX84" fmla="*/ 153445 w 607639"/>
              <a:gd name="connsiteY84" fmla="*/ 0 h 413513"/>
              <a:gd name="connsiteX85" fmla="*/ 607639 w 607639"/>
              <a:gd name="connsiteY85" fmla="*/ 0 h 413513"/>
              <a:gd name="connsiteX86" fmla="*/ 607639 w 607639"/>
              <a:gd name="connsiteY86" fmla="*/ 8976 h 413513"/>
              <a:gd name="connsiteX87" fmla="*/ 418058 w 607639"/>
              <a:gd name="connsiteY87" fmla="*/ 198272 h 413513"/>
              <a:gd name="connsiteX88" fmla="*/ 413786 w 607639"/>
              <a:gd name="connsiteY88" fmla="*/ 198272 h 413513"/>
              <a:gd name="connsiteX89" fmla="*/ 358157 w 607639"/>
              <a:gd name="connsiteY89" fmla="*/ 253816 h 413513"/>
              <a:gd name="connsiteX90" fmla="*/ 413786 w 607639"/>
              <a:gd name="connsiteY90" fmla="*/ 309450 h 413513"/>
              <a:gd name="connsiteX91" fmla="*/ 470927 w 607639"/>
              <a:gd name="connsiteY91" fmla="*/ 368460 h 413513"/>
              <a:gd name="connsiteX92" fmla="*/ 470927 w 607639"/>
              <a:gd name="connsiteY92" fmla="*/ 377525 h 413513"/>
              <a:gd name="connsiteX93" fmla="*/ 253665 w 607639"/>
              <a:gd name="connsiteY93" fmla="*/ 377525 h 413513"/>
              <a:gd name="connsiteX94" fmla="*/ 253665 w 607639"/>
              <a:gd name="connsiteY94" fmla="*/ 359484 h 413513"/>
              <a:gd name="connsiteX95" fmla="*/ 451880 w 607639"/>
              <a:gd name="connsiteY95" fmla="*/ 359484 h 413513"/>
              <a:gd name="connsiteX96" fmla="*/ 411738 w 607639"/>
              <a:gd name="connsiteY96" fmla="*/ 327490 h 413513"/>
              <a:gd name="connsiteX97" fmla="*/ 195901 w 607639"/>
              <a:gd name="connsiteY97" fmla="*/ 327490 h 413513"/>
              <a:gd name="connsiteX98" fmla="*/ 155759 w 607639"/>
              <a:gd name="connsiteY98" fmla="*/ 359484 h 413513"/>
              <a:gd name="connsiteX99" fmla="*/ 229634 w 607639"/>
              <a:gd name="connsiteY99" fmla="*/ 359484 h 413513"/>
              <a:gd name="connsiteX100" fmla="*/ 229634 w 607639"/>
              <a:gd name="connsiteY100" fmla="*/ 377525 h 413513"/>
              <a:gd name="connsiteX101" fmla="*/ 136712 w 607639"/>
              <a:gd name="connsiteY101" fmla="*/ 377525 h 413513"/>
              <a:gd name="connsiteX102" fmla="*/ 136712 w 607639"/>
              <a:gd name="connsiteY102" fmla="*/ 368460 h 413513"/>
              <a:gd name="connsiteX103" fmla="*/ 193764 w 607639"/>
              <a:gd name="connsiteY103" fmla="*/ 309450 h 413513"/>
              <a:gd name="connsiteX104" fmla="*/ 249482 w 607639"/>
              <a:gd name="connsiteY104" fmla="*/ 253816 h 413513"/>
              <a:gd name="connsiteX105" fmla="*/ 193764 w 607639"/>
              <a:gd name="connsiteY105" fmla="*/ 198272 h 413513"/>
              <a:gd name="connsiteX106" fmla="*/ 189581 w 607639"/>
              <a:gd name="connsiteY106" fmla="*/ 198272 h 413513"/>
              <a:gd name="connsiteX107" fmla="*/ 0 w 607639"/>
              <a:gd name="connsiteY107" fmla="*/ 8976 h 413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607639" h="413513">
                <a:moveTo>
                  <a:pt x="101120" y="395519"/>
                </a:moveTo>
                <a:lnTo>
                  <a:pt x="506518" y="395519"/>
                </a:lnTo>
                <a:lnTo>
                  <a:pt x="506518" y="413513"/>
                </a:lnTo>
                <a:lnTo>
                  <a:pt x="101120" y="413513"/>
                </a:lnTo>
                <a:close/>
                <a:moveTo>
                  <a:pt x="242094" y="198272"/>
                </a:moveTo>
                <a:cubicBezTo>
                  <a:pt x="257670" y="211780"/>
                  <a:pt x="267461" y="231687"/>
                  <a:pt x="267461" y="253816"/>
                </a:cubicBezTo>
                <a:cubicBezTo>
                  <a:pt x="267461" y="276034"/>
                  <a:pt x="257670" y="295941"/>
                  <a:pt x="242094" y="309450"/>
                </a:cubicBezTo>
                <a:lnTo>
                  <a:pt x="365545" y="309450"/>
                </a:lnTo>
                <a:cubicBezTo>
                  <a:pt x="349969" y="295941"/>
                  <a:pt x="340089" y="276034"/>
                  <a:pt x="340089" y="253816"/>
                </a:cubicBezTo>
                <a:cubicBezTo>
                  <a:pt x="340089" y="231687"/>
                  <a:pt x="349969" y="211780"/>
                  <a:pt x="365545" y="198272"/>
                </a:cubicBezTo>
                <a:close/>
                <a:moveTo>
                  <a:pt x="389330" y="72329"/>
                </a:moveTo>
                <a:lnTo>
                  <a:pt x="403388" y="86368"/>
                </a:lnTo>
                <a:lnTo>
                  <a:pt x="417445" y="72329"/>
                </a:lnTo>
                <a:lnTo>
                  <a:pt x="430167" y="85035"/>
                </a:lnTo>
                <a:lnTo>
                  <a:pt x="416110" y="99073"/>
                </a:lnTo>
                <a:lnTo>
                  <a:pt x="430167" y="113112"/>
                </a:lnTo>
                <a:lnTo>
                  <a:pt x="417445" y="125818"/>
                </a:lnTo>
                <a:lnTo>
                  <a:pt x="403388" y="111868"/>
                </a:lnTo>
                <a:lnTo>
                  <a:pt x="389330" y="125818"/>
                </a:lnTo>
                <a:lnTo>
                  <a:pt x="376608" y="113112"/>
                </a:lnTo>
                <a:lnTo>
                  <a:pt x="390665" y="99073"/>
                </a:lnTo>
                <a:lnTo>
                  <a:pt x="376608" y="85035"/>
                </a:lnTo>
                <a:close/>
                <a:moveTo>
                  <a:pt x="190194" y="72329"/>
                </a:moveTo>
                <a:lnTo>
                  <a:pt x="204252" y="86368"/>
                </a:lnTo>
                <a:lnTo>
                  <a:pt x="218220" y="72329"/>
                </a:lnTo>
                <a:lnTo>
                  <a:pt x="231031" y="85035"/>
                </a:lnTo>
                <a:lnTo>
                  <a:pt x="216974" y="99073"/>
                </a:lnTo>
                <a:lnTo>
                  <a:pt x="231031" y="113112"/>
                </a:lnTo>
                <a:lnTo>
                  <a:pt x="218220" y="125818"/>
                </a:lnTo>
                <a:lnTo>
                  <a:pt x="204252" y="111868"/>
                </a:lnTo>
                <a:lnTo>
                  <a:pt x="190194" y="125818"/>
                </a:lnTo>
                <a:lnTo>
                  <a:pt x="177472" y="113112"/>
                </a:lnTo>
                <a:lnTo>
                  <a:pt x="191440" y="99073"/>
                </a:lnTo>
                <a:lnTo>
                  <a:pt x="177472" y="85035"/>
                </a:lnTo>
                <a:close/>
                <a:moveTo>
                  <a:pt x="493893" y="70283"/>
                </a:moveTo>
                <a:lnTo>
                  <a:pt x="511948" y="70283"/>
                </a:lnTo>
                <a:lnTo>
                  <a:pt x="511948" y="90117"/>
                </a:lnTo>
                <a:lnTo>
                  <a:pt x="531782" y="90117"/>
                </a:lnTo>
                <a:lnTo>
                  <a:pt x="531782" y="108171"/>
                </a:lnTo>
                <a:lnTo>
                  <a:pt x="511948" y="108171"/>
                </a:lnTo>
                <a:lnTo>
                  <a:pt x="511948" y="128005"/>
                </a:lnTo>
                <a:lnTo>
                  <a:pt x="493893" y="128005"/>
                </a:lnTo>
                <a:lnTo>
                  <a:pt x="493893" y="108171"/>
                </a:lnTo>
                <a:lnTo>
                  <a:pt x="474059" y="108171"/>
                </a:lnTo>
                <a:lnTo>
                  <a:pt x="474059" y="90117"/>
                </a:lnTo>
                <a:lnTo>
                  <a:pt x="493893" y="90117"/>
                </a:lnTo>
                <a:close/>
                <a:moveTo>
                  <a:pt x="294781" y="70283"/>
                </a:moveTo>
                <a:lnTo>
                  <a:pt x="312858" y="70283"/>
                </a:lnTo>
                <a:lnTo>
                  <a:pt x="312858" y="90117"/>
                </a:lnTo>
                <a:lnTo>
                  <a:pt x="332716" y="90117"/>
                </a:lnTo>
                <a:lnTo>
                  <a:pt x="332716" y="108171"/>
                </a:lnTo>
                <a:lnTo>
                  <a:pt x="312858" y="108171"/>
                </a:lnTo>
                <a:lnTo>
                  <a:pt x="312858" y="128005"/>
                </a:lnTo>
                <a:lnTo>
                  <a:pt x="294781" y="128005"/>
                </a:lnTo>
                <a:lnTo>
                  <a:pt x="294781" y="108171"/>
                </a:lnTo>
                <a:lnTo>
                  <a:pt x="274923" y="108171"/>
                </a:lnTo>
                <a:lnTo>
                  <a:pt x="274923" y="90117"/>
                </a:lnTo>
                <a:lnTo>
                  <a:pt x="294781" y="90117"/>
                </a:lnTo>
                <a:close/>
                <a:moveTo>
                  <a:pt x="95692" y="70283"/>
                </a:moveTo>
                <a:lnTo>
                  <a:pt x="113658" y="70283"/>
                </a:lnTo>
                <a:lnTo>
                  <a:pt x="113658" y="90117"/>
                </a:lnTo>
                <a:lnTo>
                  <a:pt x="133581" y="90117"/>
                </a:lnTo>
                <a:lnTo>
                  <a:pt x="133581" y="108171"/>
                </a:lnTo>
                <a:lnTo>
                  <a:pt x="113658" y="108171"/>
                </a:lnTo>
                <a:lnTo>
                  <a:pt x="113658" y="128005"/>
                </a:lnTo>
                <a:lnTo>
                  <a:pt x="95692" y="128005"/>
                </a:lnTo>
                <a:lnTo>
                  <a:pt x="95692" y="108171"/>
                </a:lnTo>
                <a:lnTo>
                  <a:pt x="75858" y="108171"/>
                </a:lnTo>
                <a:lnTo>
                  <a:pt x="75858" y="90117"/>
                </a:lnTo>
                <a:lnTo>
                  <a:pt x="95692" y="90117"/>
                </a:lnTo>
                <a:close/>
                <a:moveTo>
                  <a:pt x="0" y="0"/>
                </a:moveTo>
                <a:lnTo>
                  <a:pt x="129325" y="0"/>
                </a:lnTo>
                <a:lnTo>
                  <a:pt x="129325" y="17952"/>
                </a:lnTo>
                <a:lnTo>
                  <a:pt x="18246" y="17952"/>
                </a:lnTo>
                <a:cubicBezTo>
                  <a:pt x="22963" y="108245"/>
                  <a:pt x="97995" y="180231"/>
                  <a:pt x="189581" y="180231"/>
                </a:cubicBezTo>
                <a:lnTo>
                  <a:pt x="193764" y="180231"/>
                </a:lnTo>
                <a:lnTo>
                  <a:pt x="413786" y="180231"/>
                </a:lnTo>
                <a:lnTo>
                  <a:pt x="418058" y="180231"/>
                </a:lnTo>
                <a:cubicBezTo>
                  <a:pt x="497005" y="180231"/>
                  <a:pt x="563670" y="126641"/>
                  <a:pt x="583519" y="54034"/>
                </a:cubicBezTo>
                <a:lnTo>
                  <a:pt x="190738" y="54034"/>
                </a:lnTo>
                <a:lnTo>
                  <a:pt x="190738" y="35993"/>
                </a:lnTo>
                <a:lnTo>
                  <a:pt x="587435" y="35993"/>
                </a:lnTo>
                <a:cubicBezTo>
                  <a:pt x="588325" y="30127"/>
                  <a:pt x="589037" y="24084"/>
                  <a:pt x="589304" y="17952"/>
                </a:cubicBezTo>
                <a:lnTo>
                  <a:pt x="153445" y="17952"/>
                </a:lnTo>
                <a:lnTo>
                  <a:pt x="153445" y="0"/>
                </a:lnTo>
                <a:lnTo>
                  <a:pt x="607639" y="0"/>
                </a:lnTo>
                <a:lnTo>
                  <a:pt x="607639" y="8976"/>
                </a:lnTo>
                <a:cubicBezTo>
                  <a:pt x="607639" y="113311"/>
                  <a:pt x="522550" y="198272"/>
                  <a:pt x="418058" y="198272"/>
                </a:cubicBezTo>
                <a:lnTo>
                  <a:pt x="413786" y="198272"/>
                </a:lnTo>
                <a:cubicBezTo>
                  <a:pt x="383168" y="198272"/>
                  <a:pt x="358157" y="223156"/>
                  <a:pt x="358157" y="253816"/>
                </a:cubicBezTo>
                <a:cubicBezTo>
                  <a:pt x="358157" y="284477"/>
                  <a:pt x="383168" y="309450"/>
                  <a:pt x="413786" y="309450"/>
                </a:cubicBezTo>
                <a:cubicBezTo>
                  <a:pt x="445471" y="310605"/>
                  <a:pt x="470927" y="336644"/>
                  <a:pt x="470927" y="368460"/>
                </a:cubicBezTo>
                <a:lnTo>
                  <a:pt x="470927" y="377525"/>
                </a:lnTo>
                <a:lnTo>
                  <a:pt x="253665" y="377525"/>
                </a:lnTo>
                <a:lnTo>
                  <a:pt x="253665" y="359484"/>
                </a:lnTo>
                <a:lnTo>
                  <a:pt x="451880" y="359484"/>
                </a:lnTo>
                <a:cubicBezTo>
                  <a:pt x="447697" y="341177"/>
                  <a:pt x="431320" y="327490"/>
                  <a:pt x="411738" y="327490"/>
                </a:cubicBezTo>
                <a:lnTo>
                  <a:pt x="195901" y="327490"/>
                </a:lnTo>
                <a:cubicBezTo>
                  <a:pt x="176319" y="327490"/>
                  <a:pt x="159853" y="341177"/>
                  <a:pt x="155759" y="359484"/>
                </a:cubicBezTo>
                <a:lnTo>
                  <a:pt x="229634" y="359484"/>
                </a:lnTo>
                <a:lnTo>
                  <a:pt x="229634" y="377525"/>
                </a:lnTo>
                <a:lnTo>
                  <a:pt x="136712" y="377525"/>
                </a:lnTo>
                <a:lnTo>
                  <a:pt x="136712" y="368460"/>
                </a:lnTo>
                <a:cubicBezTo>
                  <a:pt x="136712" y="336644"/>
                  <a:pt x="162168" y="310605"/>
                  <a:pt x="193764" y="309450"/>
                </a:cubicBezTo>
                <a:cubicBezTo>
                  <a:pt x="224471" y="309450"/>
                  <a:pt x="249482" y="284477"/>
                  <a:pt x="249482" y="253816"/>
                </a:cubicBezTo>
                <a:cubicBezTo>
                  <a:pt x="249482" y="223156"/>
                  <a:pt x="224471" y="198272"/>
                  <a:pt x="193764" y="198272"/>
                </a:cubicBezTo>
                <a:lnTo>
                  <a:pt x="189581" y="198272"/>
                </a:lnTo>
                <a:cubicBezTo>
                  <a:pt x="85000" y="198272"/>
                  <a:pt x="0" y="113311"/>
                  <a:pt x="0" y="8976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night-protrait_98071">
            <a:extLst>
              <a:ext uri="{FF2B5EF4-FFF2-40B4-BE49-F238E27FC236}">
                <a16:creationId xmlns:a16="http://schemas.microsoft.com/office/drawing/2014/main" id="{11C91130-800C-7F5A-B9B3-8C3DAAE54906}"/>
              </a:ext>
            </a:extLst>
          </p:cNvPr>
          <p:cNvSpPr/>
          <p:nvPr/>
        </p:nvSpPr>
        <p:spPr>
          <a:xfrm flipH="1">
            <a:off x="4439021" y="1697574"/>
            <a:ext cx="1059668" cy="10784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606227" h="590209">
                <a:moveTo>
                  <a:pt x="206862" y="330101"/>
                </a:moveTo>
                <a:cubicBezTo>
                  <a:pt x="198811" y="340623"/>
                  <a:pt x="189101" y="349609"/>
                  <a:pt x="178207" y="356703"/>
                </a:cubicBezTo>
                <a:lnTo>
                  <a:pt x="208047" y="402813"/>
                </a:lnTo>
                <a:lnTo>
                  <a:pt x="237175" y="357767"/>
                </a:lnTo>
                <a:cubicBezTo>
                  <a:pt x="225690" y="350555"/>
                  <a:pt x="215388" y="341215"/>
                  <a:pt x="206862" y="330101"/>
                </a:cubicBezTo>
                <a:close/>
                <a:moveTo>
                  <a:pt x="433351" y="98156"/>
                </a:moveTo>
                <a:cubicBezTo>
                  <a:pt x="484267" y="98156"/>
                  <a:pt x="526302" y="137880"/>
                  <a:pt x="529972" y="187889"/>
                </a:cubicBezTo>
                <a:cubicBezTo>
                  <a:pt x="546431" y="193445"/>
                  <a:pt x="557680" y="208815"/>
                  <a:pt x="557680" y="226548"/>
                </a:cubicBezTo>
                <a:cubicBezTo>
                  <a:pt x="557680" y="228085"/>
                  <a:pt x="557561" y="229741"/>
                  <a:pt x="557443" y="231278"/>
                </a:cubicBezTo>
                <a:cubicBezTo>
                  <a:pt x="587755" y="248538"/>
                  <a:pt x="606227" y="280104"/>
                  <a:pt x="606227" y="315336"/>
                </a:cubicBezTo>
                <a:cubicBezTo>
                  <a:pt x="606227" y="368655"/>
                  <a:pt x="562771" y="412044"/>
                  <a:pt x="509369" y="412044"/>
                </a:cubicBezTo>
                <a:cubicBezTo>
                  <a:pt x="506291" y="412044"/>
                  <a:pt x="503212" y="411926"/>
                  <a:pt x="500133" y="411571"/>
                </a:cubicBezTo>
                <a:lnTo>
                  <a:pt x="462243" y="470092"/>
                </a:lnTo>
                <a:lnTo>
                  <a:pt x="478228" y="573657"/>
                </a:lnTo>
                <a:cubicBezTo>
                  <a:pt x="478820" y="577914"/>
                  <a:pt x="477754" y="582051"/>
                  <a:pt x="475031" y="585244"/>
                </a:cubicBezTo>
                <a:cubicBezTo>
                  <a:pt x="472307" y="588436"/>
                  <a:pt x="468163" y="590209"/>
                  <a:pt x="463664" y="590209"/>
                </a:cubicBezTo>
                <a:lnTo>
                  <a:pt x="403512" y="590209"/>
                </a:lnTo>
                <a:cubicBezTo>
                  <a:pt x="399013" y="590209"/>
                  <a:pt x="394868" y="588436"/>
                  <a:pt x="392145" y="585244"/>
                </a:cubicBezTo>
                <a:cubicBezTo>
                  <a:pt x="389422" y="582051"/>
                  <a:pt x="388356" y="577914"/>
                  <a:pt x="389066" y="573657"/>
                </a:cubicBezTo>
                <a:lnTo>
                  <a:pt x="405288" y="468319"/>
                </a:lnTo>
                <a:lnTo>
                  <a:pt x="374502" y="420792"/>
                </a:lnTo>
                <a:cubicBezTo>
                  <a:pt x="372726" y="418310"/>
                  <a:pt x="374029" y="415827"/>
                  <a:pt x="375094" y="415236"/>
                </a:cubicBezTo>
                <a:cubicBezTo>
                  <a:pt x="387764" y="409561"/>
                  <a:pt x="399605" y="402349"/>
                  <a:pt x="410261" y="393837"/>
                </a:cubicBezTo>
                <a:cubicBezTo>
                  <a:pt x="410972" y="393246"/>
                  <a:pt x="412630" y="392891"/>
                  <a:pt x="413695" y="394665"/>
                </a:cubicBezTo>
                <a:lnTo>
                  <a:pt x="434298" y="426231"/>
                </a:lnTo>
                <a:lnTo>
                  <a:pt x="454546" y="395019"/>
                </a:lnTo>
                <a:cubicBezTo>
                  <a:pt x="445666" y="388990"/>
                  <a:pt x="437732" y="381423"/>
                  <a:pt x="431220" y="372675"/>
                </a:cubicBezTo>
                <a:cubicBezTo>
                  <a:pt x="428378" y="368655"/>
                  <a:pt x="430036" y="363571"/>
                  <a:pt x="431812" y="361443"/>
                </a:cubicBezTo>
                <a:cubicBezTo>
                  <a:pt x="455020" y="332360"/>
                  <a:pt x="467334" y="297365"/>
                  <a:pt x="467334" y="260243"/>
                </a:cubicBezTo>
                <a:cubicBezTo>
                  <a:pt x="467334" y="222647"/>
                  <a:pt x="454073" y="185997"/>
                  <a:pt x="430036" y="156914"/>
                </a:cubicBezTo>
                <a:cubicBezTo>
                  <a:pt x="428615" y="155141"/>
                  <a:pt x="427786" y="152421"/>
                  <a:pt x="427786" y="150766"/>
                </a:cubicBezTo>
                <a:cubicBezTo>
                  <a:pt x="427431" y="137052"/>
                  <a:pt x="424115" y="123811"/>
                  <a:pt x="418076" y="111515"/>
                </a:cubicBezTo>
                <a:cubicBezTo>
                  <a:pt x="416774" y="108914"/>
                  <a:pt x="417011" y="105959"/>
                  <a:pt x="418432" y="103358"/>
                </a:cubicBezTo>
                <a:cubicBezTo>
                  <a:pt x="420089" y="100521"/>
                  <a:pt x="422813" y="98747"/>
                  <a:pt x="425891" y="98511"/>
                </a:cubicBezTo>
                <a:cubicBezTo>
                  <a:pt x="428378" y="98274"/>
                  <a:pt x="430864" y="98156"/>
                  <a:pt x="433351" y="98156"/>
                </a:cubicBezTo>
                <a:close/>
                <a:moveTo>
                  <a:pt x="206862" y="0"/>
                </a:moveTo>
                <a:cubicBezTo>
                  <a:pt x="267252" y="0"/>
                  <a:pt x="316865" y="46583"/>
                  <a:pt x="321720" y="105698"/>
                </a:cubicBezTo>
                <a:cubicBezTo>
                  <a:pt x="323260" y="105462"/>
                  <a:pt x="324799" y="105462"/>
                  <a:pt x="326220" y="105462"/>
                </a:cubicBezTo>
                <a:cubicBezTo>
                  <a:pt x="352625" y="105462"/>
                  <a:pt x="374176" y="126862"/>
                  <a:pt x="374176" y="153227"/>
                </a:cubicBezTo>
                <a:cubicBezTo>
                  <a:pt x="374176" y="159257"/>
                  <a:pt x="372992" y="165169"/>
                  <a:pt x="370860" y="170726"/>
                </a:cubicBezTo>
                <a:cubicBezTo>
                  <a:pt x="397740" y="192480"/>
                  <a:pt x="413725" y="225466"/>
                  <a:pt x="413725" y="260226"/>
                </a:cubicBezTo>
                <a:cubicBezTo>
                  <a:pt x="413725" y="323716"/>
                  <a:pt x="361980" y="375265"/>
                  <a:pt x="298512" y="375265"/>
                </a:cubicBezTo>
                <a:cubicBezTo>
                  <a:pt x="293183" y="375265"/>
                  <a:pt x="288092" y="374910"/>
                  <a:pt x="283000" y="374319"/>
                </a:cubicBezTo>
                <a:lnTo>
                  <a:pt x="239188" y="441829"/>
                </a:lnTo>
                <a:lnTo>
                  <a:pt x="259555" y="573657"/>
                </a:lnTo>
                <a:cubicBezTo>
                  <a:pt x="260147" y="577913"/>
                  <a:pt x="259081" y="582051"/>
                  <a:pt x="256358" y="585243"/>
                </a:cubicBezTo>
                <a:cubicBezTo>
                  <a:pt x="253634" y="588436"/>
                  <a:pt x="249490" y="590209"/>
                  <a:pt x="244990" y="590209"/>
                </a:cubicBezTo>
                <a:lnTo>
                  <a:pt x="169208" y="590209"/>
                </a:lnTo>
                <a:cubicBezTo>
                  <a:pt x="164708" y="590209"/>
                  <a:pt x="160682" y="588436"/>
                  <a:pt x="157841" y="585243"/>
                </a:cubicBezTo>
                <a:cubicBezTo>
                  <a:pt x="155236" y="582051"/>
                  <a:pt x="154052" y="577913"/>
                  <a:pt x="154762" y="573657"/>
                </a:cubicBezTo>
                <a:lnTo>
                  <a:pt x="175484" y="439583"/>
                </a:lnTo>
                <a:lnTo>
                  <a:pt x="132856" y="373965"/>
                </a:lnTo>
                <a:cubicBezTo>
                  <a:pt x="127172" y="374792"/>
                  <a:pt x="121252" y="375265"/>
                  <a:pt x="115213" y="375265"/>
                </a:cubicBezTo>
                <a:cubicBezTo>
                  <a:pt x="51745" y="375265"/>
                  <a:pt x="0" y="323716"/>
                  <a:pt x="0" y="260226"/>
                </a:cubicBezTo>
                <a:cubicBezTo>
                  <a:pt x="0" y="230669"/>
                  <a:pt x="11012" y="203121"/>
                  <a:pt x="31023" y="181721"/>
                </a:cubicBezTo>
                <a:cubicBezTo>
                  <a:pt x="20603" y="167770"/>
                  <a:pt x="14920" y="150863"/>
                  <a:pt x="14920" y="133246"/>
                </a:cubicBezTo>
                <a:cubicBezTo>
                  <a:pt x="14920" y="88555"/>
                  <a:pt x="51390" y="52140"/>
                  <a:pt x="96149" y="52140"/>
                </a:cubicBezTo>
                <a:cubicBezTo>
                  <a:pt x="100649" y="52140"/>
                  <a:pt x="105267" y="52495"/>
                  <a:pt x="109648" y="53322"/>
                </a:cubicBezTo>
                <a:cubicBezTo>
                  <a:pt x="130725" y="20336"/>
                  <a:pt x="167432" y="0"/>
                  <a:pt x="20686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night-protrait_98071">
            <a:extLst>
              <a:ext uri="{FF2B5EF4-FFF2-40B4-BE49-F238E27FC236}">
                <a16:creationId xmlns:a16="http://schemas.microsoft.com/office/drawing/2014/main" id="{3C0C365A-1D27-C7A2-208A-B31A93B94CD1}"/>
              </a:ext>
            </a:extLst>
          </p:cNvPr>
          <p:cNvSpPr/>
          <p:nvPr/>
        </p:nvSpPr>
        <p:spPr>
          <a:xfrm flipH="1">
            <a:off x="10286804" y="1507562"/>
            <a:ext cx="1042002" cy="1315627"/>
          </a:xfrm>
          <a:custGeom>
            <a:avLst/>
            <a:gdLst>
              <a:gd name="connsiteX0" fmla="*/ 39768 w 563598"/>
              <a:gd name="connsiteY0" fmla="*/ 128716 h 605336"/>
              <a:gd name="connsiteX1" fmla="*/ 220149 w 563598"/>
              <a:gd name="connsiteY1" fmla="*/ 128716 h 605336"/>
              <a:gd name="connsiteX2" fmla="*/ 245815 w 563598"/>
              <a:gd name="connsiteY2" fmla="*/ 152051 h 605336"/>
              <a:gd name="connsiteX3" fmla="*/ 259867 w 563598"/>
              <a:gd name="connsiteY3" fmla="*/ 354910 h 605336"/>
              <a:gd name="connsiteX4" fmla="*/ 259867 w 563598"/>
              <a:gd name="connsiteY4" fmla="*/ 356628 h 605336"/>
              <a:gd name="connsiteX5" fmla="*/ 435228 w 563598"/>
              <a:gd name="connsiteY5" fmla="*/ 435796 h 605336"/>
              <a:gd name="connsiteX6" fmla="*/ 427485 w 563598"/>
              <a:gd name="connsiteY6" fmla="*/ 411172 h 605336"/>
              <a:gd name="connsiteX7" fmla="*/ 455732 w 563598"/>
              <a:gd name="connsiteY7" fmla="*/ 376670 h 605336"/>
              <a:gd name="connsiteX8" fmla="*/ 456162 w 563598"/>
              <a:gd name="connsiteY8" fmla="*/ 376241 h 605336"/>
              <a:gd name="connsiteX9" fmla="*/ 493730 w 563598"/>
              <a:gd name="connsiteY9" fmla="*/ 349040 h 605336"/>
              <a:gd name="connsiteX10" fmla="*/ 533018 w 563598"/>
              <a:gd name="connsiteY10" fmla="*/ 388409 h 605336"/>
              <a:gd name="connsiteX11" fmla="*/ 554669 w 563598"/>
              <a:gd name="connsiteY11" fmla="*/ 388409 h 605336"/>
              <a:gd name="connsiteX12" fmla="*/ 560261 w 563598"/>
              <a:gd name="connsiteY12" fmla="*/ 390127 h 605336"/>
              <a:gd name="connsiteX13" fmla="*/ 562985 w 563598"/>
              <a:gd name="connsiteY13" fmla="*/ 400006 h 605336"/>
              <a:gd name="connsiteX14" fmla="*/ 553809 w 563598"/>
              <a:gd name="connsiteY14" fmla="*/ 424200 h 605336"/>
              <a:gd name="connsiteX15" fmla="*/ 532444 w 563598"/>
              <a:gd name="connsiteY15" fmla="*/ 438945 h 605336"/>
              <a:gd name="connsiteX16" fmla="*/ 522120 w 563598"/>
              <a:gd name="connsiteY16" fmla="*/ 438945 h 605336"/>
              <a:gd name="connsiteX17" fmla="*/ 503767 w 563598"/>
              <a:gd name="connsiteY17" fmla="*/ 457413 h 605336"/>
              <a:gd name="connsiteX18" fmla="*/ 503767 w 563598"/>
              <a:gd name="connsiteY18" fmla="*/ 492917 h 605336"/>
              <a:gd name="connsiteX19" fmla="*/ 481542 w 563598"/>
              <a:gd name="connsiteY19" fmla="*/ 537583 h 605336"/>
              <a:gd name="connsiteX20" fmla="*/ 481542 w 563598"/>
              <a:gd name="connsiteY20" fmla="*/ 581247 h 605336"/>
              <a:gd name="connsiteX21" fmla="*/ 493586 w 563598"/>
              <a:gd name="connsiteY21" fmla="*/ 581247 h 605336"/>
              <a:gd name="connsiteX22" fmla="*/ 505631 w 563598"/>
              <a:gd name="connsiteY22" fmla="*/ 593702 h 605336"/>
              <a:gd name="connsiteX23" fmla="*/ 493156 w 563598"/>
              <a:gd name="connsiteY23" fmla="*/ 605298 h 605336"/>
              <a:gd name="connsiteX24" fmla="*/ 469497 w 563598"/>
              <a:gd name="connsiteY24" fmla="*/ 605298 h 605336"/>
              <a:gd name="connsiteX25" fmla="*/ 457453 w 563598"/>
              <a:gd name="connsiteY25" fmla="*/ 593273 h 605336"/>
              <a:gd name="connsiteX26" fmla="*/ 457453 w 563598"/>
              <a:gd name="connsiteY26" fmla="*/ 550038 h 605336"/>
              <a:gd name="connsiteX27" fmla="*/ 406264 w 563598"/>
              <a:gd name="connsiteY27" fmla="*/ 573373 h 605336"/>
              <a:gd name="connsiteX28" fmla="*/ 402536 w 563598"/>
              <a:gd name="connsiteY28" fmla="*/ 581247 h 605336"/>
              <a:gd name="connsiteX29" fmla="*/ 427485 w 563598"/>
              <a:gd name="connsiteY29" fmla="*/ 581247 h 605336"/>
              <a:gd name="connsiteX30" fmla="*/ 439530 w 563598"/>
              <a:gd name="connsiteY30" fmla="*/ 593702 h 605336"/>
              <a:gd name="connsiteX31" fmla="*/ 426912 w 563598"/>
              <a:gd name="connsiteY31" fmla="*/ 605298 h 605336"/>
              <a:gd name="connsiteX32" fmla="*/ 361384 w 563598"/>
              <a:gd name="connsiteY32" fmla="*/ 605298 h 605336"/>
              <a:gd name="connsiteX33" fmla="*/ 317221 w 563598"/>
              <a:gd name="connsiteY33" fmla="*/ 575521 h 605336"/>
              <a:gd name="connsiteX34" fmla="*/ 287683 w 563598"/>
              <a:gd name="connsiteY34" fmla="*/ 512673 h 605336"/>
              <a:gd name="connsiteX35" fmla="*/ 301018 w 563598"/>
              <a:gd name="connsiteY35" fmla="*/ 502222 h 605336"/>
              <a:gd name="connsiteX36" fmla="*/ 311486 w 563598"/>
              <a:gd name="connsiteY36" fmla="*/ 515680 h 605336"/>
              <a:gd name="connsiteX37" fmla="*/ 315500 w 563598"/>
              <a:gd name="connsiteY37" fmla="*/ 543166 h 605336"/>
              <a:gd name="connsiteX38" fmla="*/ 356079 w 563598"/>
              <a:gd name="connsiteY38" fmla="*/ 492917 h 605336"/>
              <a:gd name="connsiteX39" fmla="*/ 410566 w 563598"/>
              <a:gd name="connsiteY39" fmla="*/ 468580 h 605336"/>
              <a:gd name="connsiteX40" fmla="*/ 426338 w 563598"/>
              <a:gd name="connsiteY40" fmla="*/ 458845 h 605336"/>
              <a:gd name="connsiteX41" fmla="*/ 247535 w 563598"/>
              <a:gd name="connsiteY41" fmla="*/ 378102 h 605336"/>
              <a:gd name="connsiteX42" fmla="*/ 236495 w 563598"/>
              <a:gd name="connsiteY42" fmla="*/ 381538 h 605336"/>
              <a:gd name="connsiteX43" fmla="*/ 209825 w 563598"/>
              <a:gd name="connsiteY43" fmla="*/ 358346 h 605336"/>
              <a:gd name="connsiteX44" fmla="*/ 200791 w 563598"/>
              <a:gd name="connsiteY44" fmla="*/ 227067 h 605336"/>
              <a:gd name="connsiteX45" fmla="*/ 200218 w 563598"/>
              <a:gd name="connsiteY45" fmla="*/ 575378 h 605336"/>
              <a:gd name="connsiteX46" fmla="*/ 168816 w 563598"/>
              <a:gd name="connsiteY46" fmla="*/ 605298 h 605336"/>
              <a:gd name="connsiteX47" fmla="*/ 140139 w 563598"/>
              <a:gd name="connsiteY47" fmla="*/ 574519 h 605336"/>
              <a:gd name="connsiteX48" fmla="*/ 140139 w 563598"/>
              <a:gd name="connsiteY48" fmla="*/ 386262 h 605336"/>
              <a:gd name="connsiteX49" fmla="*/ 130102 w 563598"/>
              <a:gd name="connsiteY49" fmla="*/ 376241 h 605336"/>
              <a:gd name="connsiteX50" fmla="*/ 120208 w 563598"/>
              <a:gd name="connsiteY50" fmla="*/ 386262 h 605336"/>
              <a:gd name="connsiteX51" fmla="*/ 120208 w 563598"/>
              <a:gd name="connsiteY51" fmla="*/ 575378 h 605336"/>
              <a:gd name="connsiteX52" fmla="*/ 88663 w 563598"/>
              <a:gd name="connsiteY52" fmla="*/ 605298 h 605336"/>
              <a:gd name="connsiteX53" fmla="*/ 59986 w 563598"/>
              <a:gd name="connsiteY53" fmla="*/ 574519 h 605336"/>
              <a:gd name="connsiteX54" fmla="*/ 59556 w 563598"/>
              <a:gd name="connsiteY54" fmla="*/ 220768 h 605336"/>
              <a:gd name="connsiteX55" fmla="*/ 50092 w 563598"/>
              <a:gd name="connsiteY55" fmla="*/ 358346 h 605336"/>
              <a:gd name="connsiteX56" fmla="*/ 23279 w 563598"/>
              <a:gd name="connsiteY56" fmla="*/ 381538 h 605336"/>
              <a:gd name="connsiteX57" fmla="*/ 50 w 563598"/>
              <a:gd name="connsiteY57" fmla="*/ 354910 h 605336"/>
              <a:gd name="connsiteX58" fmla="*/ 14102 w 563598"/>
              <a:gd name="connsiteY58" fmla="*/ 152051 h 605336"/>
              <a:gd name="connsiteX59" fmla="*/ 39768 w 563598"/>
              <a:gd name="connsiteY59" fmla="*/ 128716 h 605336"/>
              <a:gd name="connsiteX60" fmla="*/ 129948 w 563598"/>
              <a:gd name="connsiteY60" fmla="*/ 0 h 605336"/>
              <a:gd name="connsiteX61" fmla="*/ 184425 w 563598"/>
              <a:gd name="connsiteY61" fmla="*/ 54336 h 605336"/>
              <a:gd name="connsiteX62" fmla="*/ 129948 w 563598"/>
              <a:gd name="connsiteY62" fmla="*/ 108672 h 605336"/>
              <a:gd name="connsiteX63" fmla="*/ 75471 w 563598"/>
              <a:gd name="connsiteY63" fmla="*/ 54336 h 605336"/>
              <a:gd name="connsiteX64" fmla="*/ 129948 w 563598"/>
              <a:gd name="connsiteY64" fmla="*/ 0 h 60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63598" h="605336">
                <a:moveTo>
                  <a:pt x="39768" y="128716"/>
                </a:moveTo>
                <a:lnTo>
                  <a:pt x="220149" y="128716"/>
                </a:lnTo>
                <a:cubicBezTo>
                  <a:pt x="233483" y="128429"/>
                  <a:pt x="244811" y="138594"/>
                  <a:pt x="245815" y="152051"/>
                </a:cubicBezTo>
                <a:lnTo>
                  <a:pt x="259867" y="354910"/>
                </a:lnTo>
                <a:cubicBezTo>
                  <a:pt x="259867" y="355482"/>
                  <a:pt x="259867" y="356055"/>
                  <a:pt x="259867" y="356628"/>
                </a:cubicBezTo>
                <a:cubicBezTo>
                  <a:pt x="302882" y="385260"/>
                  <a:pt x="381602" y="429353"/>
                  <a:pt x="435228" y="435796"/>
                </a:cubicBezTo>
                <a:cubicBezTo>
                  <a:pt x="428202" y="429926"/>
                  <a:pt x="424761" y="420334"/>
                  <a:pt x="427485" y="411172"/>
                </a:cubicBezTo>
                <a:cubicBezTo>
                  <a:pt x="429923" y="402726"/>
                  <a:pt x="445839" y="386262"/>
                  <a:pt x="455732" y="376670"/>
                </a:cubicBezTo>
                <a:cubicBezTo>
                  <a:pt x="455876" y="376527"/>
                  <a:pt x="456019" y="376384"/>
                  <a:pt x="456162" y="376241"/>
                </a:cubicBezTo>
                <a:cubicBezTo>
                  <a:pt x="461324" y="360493"/>
                  <a:pt x="476093" y="349040"/>
                  <a:pt x="493730" y="349040"/>
                </a:cubicBezTo>
                <a:cubicBezTo>
                  <a:pt x="515381" y="349040"/>
                  <a:pt x="533018" y="366649"/>
                  <a:pt x="533018" y="388409"/>
                </a:cubicBezTo>
                <a:lnTo>
                  <a:pt x="554669" y="388409"/>
                </a:lnTo>
                <a:cubicBezTo>
                  <a:pt x="556676" y="388409"/>
                  <a:pt x="558684" y="388982"/>
                  <a:pt x="560261" y="390127"/>
                </a:cubicBezTo>
                <a:cubicBezTo>
                  <a:pt x="563272" y="392561"/>
                  <a:pt x="564419" y="396570"/>
                  <a:pt x="562985" y="400006"/>
                </a:cubicBezTo>
                <a:lnTo>
                  <a:pt x="553809" y="424200"/>
                </a:lnTo>
                <a:cubicBezTo>
                  <a:pt x="550511" y="433076"/>
                  <a:pt x="541907" y="438945"/>
                  <a:pt x="532444" y="438945"/>
                </a:cubicBezTo>
                <a:lnTo>
                  <a:pt x="522120" y="438945"/>
                </a:lnTo>
                <a:cubicBezTo>
                  <a:pt x="511940" y="438945"/>
                  <a:pt x="503767" y="447249"/>
                  <a:pt x="503767" y="457413"/>
                </a:cubicBezTo>
                <a:lnTo>
                  <a:pt x="503767" y="492917"/>
                </a:lnTo>
                <a:cubicBezTo>
                  <a:pt x="503767" y="510669"/>
                  <a:pt x="495307" y="527132"/>
                  <a:pt x="481542" y="537583"/>
                </a:cubicBezTo>
                <a:lnTo>
                  <a:pt x="481542" y="581247"/>
                </a:lnTo>
                <a:lnTo>
                  <a:pt x="493586" y="581247"/>
                </a:lnTo>
                <a:cubicBezTo>
                  <a:pt x="500469" y="581247"/>
                  <a:pt x="505918" y="586831"/>
                  <a:pt x="505631" y="593702"/>
                </a:cubicBezTo>
                <a:cubicBezTo>
                  <a:pt x="505487" y="600288"/>
                  <a:pt x="499752" y="605298"/>
                  <a:pt x="493156" y="605298"/>
                </a:cubicBezTo>
                <a:lnTo>
                  <a:pt x="469497" y="605298"/>
                </a:lnTo>
                <a:cubicBezTo>
                  <a:pt x="462902" y="605298"/>
                  <a:pt x="457453" y="600001"/>
                  <a:pt x="457453" y="593273"/>
                </a:cubicBezTo>
                <a:lnTo>
                  <a:pt x="457453" y="550038"/>
                </a:lnTo>
                <a:lnTo>
                  <a:pt x="406264" y="573373"/>
                </a:lnTo>
                <a:cubicBezTo>
                  <a:pt x="405260" y="576093"/>
                  <a:pt x="404113" y="578813"/>
                  <a:pt x="402536" y="581247"/>
                </a:cubicBezTo>
                <a:lnTo>
                  <a:pt x="427485" y="581247"/>
                </a:lnTo>
                <a:cubicBezTo>
                  <a:pt x="434224" y="581247"/>
                  <a:pt x="439673" y="586831"/>
                  <a:pt x="439530" y="593702"/>
                </a:cubicBezTo>
                <a:cubicBezTo>
                  <a:pt x="439243" y="600288"/>
                  <a:pt x="433507" y="605298"/>
                  <a:pt x="426912" y="605298"/>
                </a:cubicBezTo>
                <a:lnTo>
                  <a:pt x="361384" y="605298"/>
                </a:lnTo>
                <a:cubicBezTo>
                  <a:pt x="341453" y="605298"/>
                  <a:pt x="324247" y="592986"/>
                  <a:pt x="317221" y="575521"/>
                </a:cubicBezTo>
                <a:cubicBezTo>
                  <a:pt x="289117" y="564784"/>
                  <a:pt x="285389" y="530425"/>
                  <a:pt x="287683" y="512673"/>
                </a:cubicBezTo>
                <a:cubicBezTo>
                  <a:pt x="288544" y="506088"/>
                  <a:pt x="294423" y="501363"/>
                  <a:pt x="301018" y="502222"/>
                </a:cubicBezTo>
                <a:cubicBezTo>
                  <a:pt x="307614" y="503081"/>
                  <a:pt x="312346" y="509094"/>
                  <a:pt x="311486" y="515680"/>
                </a:cubicBezTo>
                <a:cubicBezTo>
                  <a:pt x="311342" y="516538"/>
                  <a:pt x="309622" y="532000"/>
                  <a:pt x="315500" y="543166"/>
                </a:cubicBezTo>
                <a:cubicBezTo>
                  <a:pt x="320089" y="521263"/>
                  <a:pt x="335001" y="502366"/>
                  <a:pt x="356079" y="492917"/>
                </a:cubicBezTo>
                <a:lnTo>
                  <a:pt x="410566" y="468580"/>
                </a:lnTo>
                <a:cubicBezTo>
                  <a:pt x="416301" y="466003"/>
                  <a:pt x="421606" y="462710"/>
                  <a:pt x="426338" y="458845"/>
                </a:cubicBezTo>
                <a:cubicBezTo>
                  <a:pt x="374862" y="451830"/>
                  <a:pt x="287397" y="403871"/>
                  <a:pt x="247535" y="378102"/>
                </a:cubicBezTo>
                <a:cubicBezTo>
                  <a:pt x="244381" y="380106"/>
                  <a:pt x="240653" y="381251"/>
                  <a:pt x="236495" y="381538"/>
                </a:cubicBezTo>
                <a:cubicBezTo>
                  <a:pt x="222586" y="382540"/>
                  <a:pt x="210828" y="371946"/>
                  <a:pt x="209825" y="358346"/>
                </a:cubicBezTo>
                <a:lnTo>
                  <a:pt x="200791" y="227067"/>
                </a:lnTo>
                <a:lnTo>
                  <a:pt x="200218" y="575378"/>
                </a:lnTo>
                <a:cubicBezTo>
                  <a:pt x="200218" y="592414"/>
                  <a:pt x="186023" y="606157"/>
                  <a:pt x="168816" y="605298"/>
                </a:cubicBezTo>
                <a:cubicBezTo>
                  <a:pt x="152614" y="604582"/>
                  <a:pt x="140139" y="590553"/>
                  <a:pt x="140139" y="574519"/>
                </a:cubicBezTo>
                <a:lnTo>
                  <a:pt x="140139" y="386262"/>
                </a:lnTo>
                <a:cubicBezTo>
                  <a:pt x="140139" y="380822"/>
                  <a:pt x="135694" y="376241"/>
                  <a:pt x="130102" y="376241"/>
                </a:cubicBezTo>
                <a:cubicBezTo>
                  <a:pt x="124653" y="376241"/>
                  <a:pt x="120208" y="380822"/>
                  <a:pt x="120208" y="386262"/>
                </a:cubicBezTo>
                <a:lnTo>
                  <a:pt x="120208" y="575378"/>
                </a:lnTo>
                <a:cubicBezTo>
                  <a:pt x="120208" y="592414"/>
                  <a:pt x="105870" y="606157"/>
                  <a:pt x="88663" y="605298"/>
                </a:cubicBezTo>
                <a:cubicBezTo>
                  <a:pt x="72460" y="604582"/>
                  <a:pt x="59986" y="590553"/>
                  <a:pt x="59986" y="574519"/>
                </a:cubicBezTo>
                <a:lnTo>
                  <a:pt x="59556" y="220768"/>
                </a:lnTo>
                <a:lnTo>
                  <a:pt x="50092" y="358346"/>
                </a:lnTo>
                <a:cubicBezTo>
                  <a:pt x="49088" y="371946"/>
                  <a:pt x="37331" y="382540"/>
                  <a:pt x="23279" y="381538"/>
                </a:cubicBezTo>
                <a:cubicBezTo>
                  <a:pt x="9514" y="380679"/>
                  <a:pt x="-810" y="368653"/>
                  <a:pt x="50" y="354910"/>
                </a:cubicBezTo>
                <a:lnTo>
                  <a:pt x="14102" y="152051"/>
                </a:lnTo>
                <a:cubicBezTo>
                  <a:pt x="14962" y="138594"/>
                  <a:pt x="26433" y="128429"/>
                  <a:pt x="39768" y="128716"/>
                </a:cubicBezTo>
                <a:close/>
                <a:moveTo>
                  <a:pt x="129948" y="0"/>
                </a:moveTo>
                <a:cubicBezTo>
                  <a:pt x="160035" y="0"/>
                  <a:pt x="184425" y="24327"/>
                  <a:pt x="184425" y="54336"/>
                </a:cubicBezTo>
                <a:cubicBezTo>
                  <a:pt x="184425" y="84345"/>
                  <a:pt x="160035" y="108672"/>
                  <a:pt x="129948" y="108672"/>
                </a:cubicBezTo>
                <a:cubicBezTo>
                  <a:pt x="99861" y="108672"/>
                  <a:pt x="75471" y="84345"/>
                  <a:pt x="75471" y="54336"/>
                </a:cubicBezTo>
                <a:cubicBezTo>
                  <a:pt x="75471" y="24327"/>
                  <a:pt x="99861" y="0"/>
                  <a:pt x="129948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6" name="矩形: 圆角 22">
            <a:extLst>
              <a:ext uri="{FF2B5EF4-FFF2-40B4-BE49-F238E27FC236}">
                <a16:creationId xmlns:a16="http://schemas.microsoft.com/office/drawing/2014/main" id="{A899CEEA-8F2E-0A4F-43E5-CE7E89C1CCBD}"/>
              </a:ext>
            </a:extLst>
          </p:cNvPr>
          <p:cNvSpPr/>
          <p:nvPr/>
        </p:nvSpPr>
        <p:spPr>
          <a:xfrm>
            <a:off x="1484456" y="2220112"/>
            <a:ext cx="9223088" cy="3453033"/>
          </a:xfrm>
          <a:prstGeom prst="roundRect">
            <a:avLst>
              <a:gd name="adj" fmla="val 6019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/>
              <a:ea typeface="思源黑体 CN Regular"/>
              <a:cs typeface="+mn-cs"/>
            </a:endParaRPr>
          </a:p>
        </p:txBody>
      </p:sp>
      <p:sp>
        <p:nvSpPr>
          <p:cNvPr id="38" name="橢圓 37">
            <a:extLst>
              <a:ext uri="{FF2B5EF4-FFF2-40B4-BE49-F238E27FC236}">
                <a16:creationId xmlns:a16="http://schemas.microsoft.com/office/drawing/2014/main" id="{69F0CD22-E179-360F-D82B-D20781679B20}"/>
              </a:ext>
            </a:extLst>
          </p:cNvPr>
          <p:cNvSpPr/>
          <p:nvPr/>
        </p:nvSpPr>
        <p:spPr>
          <a:xfrm rot="10800000">
            <a:off x="7993473" y="2716851"/>
            <a:ext cx="2135316" cy="2135316"/>
          </a:xfrm>
          <a:prstGeom prst="ellipse">
            <a:avLst/>
          </a:prstGeom>
          <a:gradFill flip="none" rotWithShape="1">
            <a:gsLst>
              <a:gs pos="85000">
                <a:schemeClr val="accent4">
                  <a:lumMod val="5000"/>
                  <a:lumOff val="95000"/>
                  <a:alpha val="50000"/>
                </a:schemeClr>
              </a:gs>
              <a:gs pos="68000">
                <a:schemeClr val="bg1">
                  <a:lumMod val="95000"/>
                  <a:alpha val="0"/>
                </a:schemeClr>
              </a:gs>
            </a:gsLst>
            <a:lin ang="5400000" scaled="1"/>
            <a:tileRect/>
          </a:gradFill>
          <a:ln w="63500">
            <a:gradFill>
              <a:gsLst>
                <a:gs pos="0">
                  <a:schemeClr val="accent1">
                    <a:lumMod val="5000"/>
                    <a:lumOff val="95000"/>
                    <a:alpha val="25000"/>
                  </a:schemeClr>
                </a:gs>
                <a:gs pos="35000">
                  <a:schemeClr val="bg1">
                    <a:alpha val="2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橢圓 38">
            <a:extLst>
              <a:ext uri="{FF2B5EF4-FFF2-40B4-BE49-F238E27FC236}">
                <a16:creationId xmlns:a16="http://schemas.microsoft.com/office/drawing/2014/main" id="{3A591882-2CB4-5F4F-EE65-751A20796FD5}"/>
              </a:ext>
            </a:extLst>
          </p:cNvPr>
          <p:cNvSpPr/>
          <p:nvPr/>
        </p:nvSpPr>
        <p:spPr>
          <a:xfrm rot="10800000">
            <a:off x="8365767" y="3089145"/>
            <a:ext cx="1390727" cy="1390727"/>
          </a:xfrm>
          <a:prstGeom prst="ellipse">
            <a:avLst/>
          </a:prstGeom>
          <a:gradFill flip="none" rotWithShape="1">
            <a:gsLst>
              <a:gs pos="85000">
                <a:schemeClr val="accent4">
                  <a:lumMod val="5000"/>
                  <a:lumOff val="95000"/>
                  <a:alpha val="50000"/>
                </a:schemeClr>
              </a:gs>
              <a:gs pos="68000">
                <a:schemeClr val="bg1">
                  <a:lumMod val="95000"/>
                  <a:alpha val="0"/>
                </a:schemeClr>
              </a:gs>
            </a:gsLst>
            <a:lin ang="5400000" scaled="1"/>
            <a:tileRect/>
          </a:gradFill>
          <a:ln w="63500">
            <a:gradFill>
              <a:gsLst>
                <a:gs pos="0">
                  <a:schemeClr val="accent1">
                    <a:lumMod val="5000"/>
                    <a:lumOff val="95000"/>
                    <a:alpha val="25000"/>
                  </a:schemeClr>
                </a:gs>
                <a:gs pos="35000">
                  <a:schemeClr val="bg1">
                    <a:alpha val="2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橢圓 41">
            <a:extLst>
              <a:ext uri="{FF2B5EF4-FFF2-40B4-BE49-F238E27FC236}">
                <a16:creationId xmlns:a16="http://schemas.microsoft.com/office/drawing/2014/main" id="{09671BB6-F8ED-4F52-F525-CC0038F7D4DC}"/>
              </a:ext>
            </a:extLst>
          </p:cNvPr>
          <p:cNvSpPr/>
          <p:nvPr/>
        </p:nvSpPr>
        <p:spPr>
          <a:xfrm rot="10800000">
            <a:off x="8783732" y="3507110"/>
            <a:ext cx="554796" cy="554796"/>
          </a:xfrm>
          <a:prstGeom prst="ellipse">
            <a:avLst/>
          </a:prstGeom>
          <a:gradFill flip="none" rotWithShape="1">
            <a:gsLst>
              <a:gs pos="85000">
                <a:schemeClr val="accent4">
                  <a:lumMod val="5000"/>
                  <a:lumOff val="95000"/>
                  <a:alpha val="50000"/>
                </a:schemeClr>
              </a:gs>
              <a:gs pos="68000">
                <a:schemeClr val="bg1">
                  <a:lumMod val="95000"/>
                  <a:alpha val="0"/>
                </a:schemeClr>
              </a:gs>
            </a:gsLst>
            <a:lin ang="5400000" scaled="1"/>
            <a:tileRect/>
          </a:gradFill>
          <a:ln w="63500">
            <a:gradFill>
              <a:gsLst>
                <a:gs pos="0">
                  <a:schemeClr val="accent1">
                    <a:lumMod val="5000"/>
                    <a:lumOff val="95000"/>
                    <a:alpha val="25000"/>
                  </a:schemeClr>
                </a:gs>
                <a:gs pos="35000">
                  <a:schemeClr val="bg1">
                    <a:alpha val="2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4">
                  <a:lumMod val="20000"/>
                  <a:lumOff val="80000"/>
                  <a:alpha val="75000"/>
                </a:schemeClr>
              </a:solidFill>
            </a:endParaRP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318A3F42-12FA-C0AE-4DD4-C97406BB3F65}"/>
              </a:ext>
            </a:extLst>
          </p:cNvPr>
          <p:cNvSpPr txBox="1"/>
          <p:nvPr/>
        </p:nvSpPr>
        <p:spPr>
          <a:xfrm>
            <a:off x="8875701" y="3584274"/>
            <a:ext cx="370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accent4">
                    <a:lumMod val="20000"/>
                    <a:lumOff val="80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靈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3F60D0A8-68CA-D2BC-D540-D9057679BB80}"/>
              </a:ext>
            </a:extLst>
          </p:cNvPr>
          <p:cNvSpPr txBox="1"/>
          <p:nvPr/>
        </p:nvSpPr>
        <p:spPr>
          <a:xfrm>
            <a:off x="9183856" y="3268826"/>
            <a:ext cx="370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accent4">
                    <a:lumMod val="20000"/>
                    <a:lumOff val="80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魂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10CA1777-1F0F-601F-BE8C-05A90A5B3245}"/>
              </a:ext>
            </a:extLst>
          </p:cNvPr>
          <p:cNvSpPr txBox="1"/>
          <p:nvPr/>
        </p:nvSpPr>
        <p:spPr>
          <a:xfrm>
            <a:off x="9492010" y="2953380"/>
            <a:ext cx="370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accent4">
                    <a:lumMod val="20000"/>
                    <a:lumOff val="80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體</a:t>
            </a: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498D8139-82B3-E5A3-4091-4018428A5BFB}"/>
              </a:ext>
            </a:extLst>
          </p:cNvPr>
          <p:cNvSpPr/>
          <p:nvPr/>
        </p:nvSpPr>
        <p:spPr>
          <a:xfrm rot="5400000" flipH="1" flipV="1">
            <a:off x="5913002" y="634715"/>
            <a:ext cx="365997" cy="922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83000">
                <a:srgbClr val="F2F2F2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8" name="橢圓 27">
            <a:extLst>
              <a:ext uri="{FF2B5EF4-FFF2-40B4-BE49-F238E27FC236}">
                <a16:creationId xmlns:a16="http://schemas.microsoft.com/office/drawing/2014/main" id="{9D8212DB-3DAC-340A-D035-C8C043A60747}"/>
              </a:ext>
            </a:extLst>
          </p:cNvPr>
          <p:cNvSpPr/>
          <p:nvPr/>
        </p:nvSpPr>
        <p:spPr>
          <a:xfrm rot="10800000">
            <a:off x="8811561" y="3525638"/>
            <a:ext cx="511186" cy="511186"/>
          </a:xfrm>
          <a:prstGeom prst="ellipse">
            <a:avLst/>
          </a:prstGeom>
          <a:gradFill flip="none" rotWithShape="1">
            <a:gsLst>
              <a:gs pos="85000">
                <a:schemeClr val="accent4">
                  <a:lumMod val="5000"/>
                  <a:lumOff val="95000"/>
                </a:schemeClr>
              </a:gs>
              <a:gs pos="18000">
                <a:srgbClr val="FFFF00"/>
              </a:gs>
            </a:gsLst>
            <a:lin ang="5400000" scaled="1"/>
            <a:tileRect/>
          </a:gra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TW" altLang="en-US" sz="800"/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58585EAA-A9C9-248A-C9DE-B89735B4CD3D}"/>
              </a:ext>
            </a:extLst>
          </p:cNvPr>
          <p:cNvSpPr txBox="1"/>
          <p:nvPr/>
        </p:nvSpPr>
        <p:spPr>
          <a:xfrm>
            <a:off x="8848130" y="3673509"/>
            <a:ext cx="438048" cy="21544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TW" sz="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GOD</a:t>
            </a:r>
            <a:endParaRPr lang="zh-TW" altLang="en-US" sz="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23CC8BD3-95A8-33DC-6399-8487E14B2A4B}"/>
              </a:ext>
            </a:extLst>
          </p:cNvPr>
          <p:cNvSpPr/>
          <p:nvPr/>
        </p:nvSpPr>
        <p:spPr>
          <a:xfrm>
            <a:off x="2252544" y="3442156"/>
            <a:ext cx="5196263" cy="1422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但你們得在基督耶穌裏，是出於神，這基督成了從</a:t>
            </a:r>
            <a:r>
              <a:rPr lang="zh-TW" altLang="en-US" sz="20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神給我們的智慧</a:t>
            </a:r>
            <a:r>
              <a:rPr lang="zh-TW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lang="zh-TW" altLang="en-US" sz="200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公義</a:t>
            </a:r>
            <a:r>
              <a:rPr lang="zh-TW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lang="zh-TW" altLang="en-US" sz="200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聖別</a:t>
            </a:r>
            <a:r>
              <a:rPr lang="zh-TW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和</a:t>
            </a:r>
            <a:r>
              <a:rPr lang="zh-TW" altLang="en-US" sz="200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救贖</a:t>
            </a:r>
            <a:r>
              <a:rPr lang="zh-TW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林前一</a:t>
            </a:r>
            <a:r>
              <a:rPr lang="en-US" altLang="zh-TW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30</a:t>
            </a: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C4C70DD6-D371-4D75-93D8-54AAEDDF0500}"/>
              </a:ext>
            </a:extLst>
          </p:cNvPr>
          <p:cNvSpPr/>
          <p:nvPr/>
        </p:nvSpPr>
        <p:spPr>
          <a:xfrm>
            <a:off x="2143202" y="2679341"/>
            <a:ext cx="5414946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真正的智慧－基督－從神給我們的智慧</a:t>
            </a:r>
          </a:p>
        </p:txBody>
      </p:sp>
    </p:spTree>
    <p:extLst>
      <p:ext uri="{BB962C8B-B14F-4D97-AF65-F5344CB8AC3E}">
        <p14:creationId xmlns:p14="http://schemas.microsoft.com/office/powerpoint/2010/main" val="25240064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>
            <a:extLst>
              <a:ext uri="{FF2B5EF4-FFF2-40B4-BE49-F238E27FC236}">
                <a16:creationId xmlns:a16="http://schemas.microsoft.com/office/drawing/2014/main" id="{7F6899FE-290E-3A4C-58F2-9E020E202803}"/>
              </a:ext>
            </a:extLst>
          </p:cNvPr>
          <p:cNvGrpSpPr/>
          <p:nvPr/>
        </p:nvGrpSpPr>
        <p:grpSpPr>
          <a:xfrm>
            <a:off x="8101351" y="3255037"/>
            <a:ext cx="3747749" cy="1370303"/>
            <a:chOff x="8101351" y="3255037"/>
            <a:chExt cx="3747749" cy="1370303"/>
          </a:xfrm>
        </p:grpSpPr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BB5E6ADB-DFC3-4316-A94B-AB28344197FB}"/>
                </a:ext>
              </a:extLst>
            </p:cNvPr>
            <p:cNvSpPr/>
            <p:nvPr/>
          </p:nvSpPr>
          <p:spPr>
            <a:xfrm>
              <a:off x="8101351" y="3255037"/>
              <a:ext cx="3747749" cy="1370303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ea typeface="思源黑体 CN Regular"/>
              </a:endParaRPr>
            </a:p>
          </p:txBody>
        </p:sp>
        <p:grpSp>
          <p:nvGrpSpPr>
            <p:cNvPr id="69" name="组合 68">
              <a:extLst>
                <a:ext uri="{FF2B5EF4-FFF2-40B4-BE49-F238E27FC236}">
                  <a16:creationId xmlns:a16="http://schemas.microsoft.com/office/drawing/2014/main" id="{A16BCEAB-4098-4D50-BD06-0F9DC05DD192}"/>
                </a:ext>
              </a:extLst>
            </p:cNvPr>
            <p:cNvGrpSpPr/>
            <p:nvPr/>
          </p:nvGrpSpPr>
          <p:grpSpPr>
            <a:xfrm>
              <a:off x="8268493" y="3445476"/>
              <a:ext cx="3270352" cy="1135555"/>
              <a:chOff x="653155" y="3459479"/>
              <a:chExt cx="3270352" cy="1135555"/>
            </a:xfrm>
          </p:grpSpPr>
          <p:sp>
            <p:nvSpPr>
              <p:cNvPr id="70" name="文本框 69">
                <a:extLst>
                  <a:ext uri="{FF2B5EF4-FFF2-40B4-BE49-F238E27FC236}">
                    <a16:creationId xmlns:a16="http://schemas.microsoft.com/office/drawing/2014/main" id="{8C54AD76-FE95-43A7-826C-E6E054DC3CF7}"/>
                  </a:ext>
                </a:extLst>
              </p:cNvPr>
              <p:cNvSpPr txBox="1"/>
              <p:nvPr/>
            </p:nvSpPr>
            <p:spPr>
              <a:xfrm>
                <a:off x="653155" y="3858229"/>
                <a:ext cx="3270352" cy="7368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體－食、衣、住、行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魂－知識、娛樂、成就</a:t>
                </a:r>
                <a:endParaRPr kumimoji="0" lang="en-US" altLang="zh-TW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Helvetica"/>
                  <a:ea typeface="思源黑体 CN Regular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"/>
                    <a:ea typeface="思源黑体 CN Regular"/>
                  </a:rPr>
                  <a:t>靈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－人工智慧不能滿足</a:t>
                </a:r>
              </a:p>
            </p:txBody>
          </p:sp>
          <p:sp>
            <p:nvSpPr>
              <p:cNvPr id="71" name="文本框 70">
                <a:extLst>
                  <a:ext uri="{FF2B5EF4-FFF2-40B4-BE49-F238E27FC236}">
                    <a16:creationId xmlns:a16="http://schemas.microsoft.com/office/drawing/2014/main" id="{2EEF3120-D6F0-4767-BD43-4C5A1F8609E4}"/>
                  </a:ext>
                </a:extLst>
              </p:cNvPr>
              <p:cNvSpPr txBox="1"/>
              <p:nvPr/>
            </p:nvSpPr>
            <p:spPr>
              <a:xfrm>
                <a:off x="653156" y="3459479"/>
                <a:ext cx="2031325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人工智慧不能滿足靈</a:t>
                </a: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Helvetica85-Heavy"/>
                  <a:ea typeface="思源黑体 CN Bold"/>
                  <a:cs typeface="+mn-cs"/>
                </a:endParaRPr>
              </a:p>
            </p:txBody>
          </p:sp>
        </p:grp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D2780C33-24C8-F83F-0A74-CA4299CDC6FC}"/>
              </a:ext>
            </a:extLst>
          </p:cNvPr>
          <p:cNvGrpSpPr/>
          <p:nvPr/>
        </p:nvGrpSpPr>
        <p:grpSpPr>
          <a:xfrm>
            <a:off x="6183651" y="1296884"/>
            <a:ext cx="5665449" cy="1795244"/>
            <a:chOff x="6183651" y="1296884"/>
            <a:chExt cx="5665449" cy="1795244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0EF5CA96-AA6E-46D3-B072-F099D28B4A44}"/>
                </a:ext>
              </a:extLst>
            </p:cNvPr>
            <p:cNvSpPr/>
            <p:nvPr/>
          </p:nvSpPr>
          <p:spPr>
            <a:xfrm>
              <a:off x="6183651" y="1296884"/>
              <a:ext cx="5665449" cy="1795244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Helvetica"/>
                <a:ea typeface="思源黑体 CN Regular"/>
                <a:cs typeface="+mn-cs"/>
              </a:endParaRPr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D515F379-0570-43A4-91C7-363CA509DCAD}"/>
                </a:ext>
              </a:extLst>
            </p:cNvPr>
            <p:cNvGrpSpPr/>
            <p:nvPr/>
          </p:nvGrpSpPr>
          <p:grpSpPr>
            <a:xfrm>
              <a:off x="6493906" y="1603814"/>
              <a:ext cx="5044938" cy="1139850"/>
              <a:chOff x="653155" y="1603814"/>
              <a:chExt cx="5044938" cy="1139850"/>
            </a:xfrm>
          </p:grpSpPr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DCD2B463-AE85-4C7C-BD03-1EA43FD54005}"/>
                  </a:ext>
                </a:extLst>
              </p:cNvPr>
              <p:cNvSpPr txBox="1"/>
              <p:nvPr/>
            </p:nvSpPr>
            <p:spPr>
              <a:xfrm>
                <a:off x="653155" y="2002564"/>
                <a:ext cx="5044938" cy="741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神說，我們要按著我們的形像，照著我們的樣式造人，使他們管理海裏的魚、空中的鳥、地上的牲畜、和全地、並地上所爬的一切爬物。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創一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26</a:t>
                </a:r>
              </a:p>
            </p:txBody>
          </p:sp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B160EF3E-10CE-41CA-938A-7F6F31778F8A}"/>
                  </a:ext>
                </a:extLst>
              </p:cNvPr>
              <p:cNvSpPr txBox="1"/>
              <p:nvPr/>
            </p:nvSpPr>
            <p:spPr>
              <a:xfrm>
                <a:off x="653156" y="1603814"/>
                <a:ext cx="2031325" cy="36093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按著神的形像和樣式</a:t>
                </a: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Helvetica85-Heavy"/>
                  <a:ea typeface="思源黑体 CN Bold"/>
                  <a:cs typeface="+mn-cs"/>
                </a:endParaRPr>
              </a:p>
            </p:txBody>
          </p:sp>
        </p:grp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D4CFA739-6CFD-9803-B3EA-17952BB83162}"/>
              </a:ext>
            </a:extLst>
          </p:cNvPr>
          <p:cNvGrpSpPr/>
          <p:nvPr/>
        </p:nvGrpSpPr>
        <p:grpSpPr>
          <a:xfrm>
            <a:off x="342900" y="1296884"/>
            <a:ext cx="5665449" cy="1795244"/>
            <a:chOff x="342900" y="1296884"/>
            <a:chExt cx="5665449" cy="1795244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85233EF1-2FCC-459C-99E2-9DACF6553E90}"/>
                </a:ext>
              </a:extLst>
            </p:cNvPr>
            <p:cNvSpPr/>
            <p:nvPr/>
          </p:nvSpPr>
          <p:spPr>
            <a:xfrm>
              <a:off x="342900" y="1296884"/>
              <a:ext cx="5665449" cy="1795244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ea typeface="思源黑体 CN Regular"/>
              </a:endParaRPr>
            </a:p>
          </p:txBody>
        </p: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13AE7078-CB95-4536-8446-8E5EF47CF48A}"/>
                </a:ext>
              </a:extLst>
            </p:cNvPr>
            <p:cNvGrpSpPr/>
            <p:nvPr/>
          </p:nvGrpSpPr>
          <p:grpSpPr>
            <a:xfrm>
              <a:off x="653155" y="1603814"/>
              <a:ext cx="5044938" cy="1139850"/>
              <a:chOff x="6493906" y="1603814"/>
              <a:chExt cx="5044938" cy="1139850"/>
            </a:xfrm>
          </p:grpSpPr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0A84413A-FF3C-4293-A12F-440D6B5DC00F}"/>
                  </a:ext>
                </a:extLst>
              </p:cNvPr>
              <p:cNvSpPr txBox="1"/>
              <p:nvPr/>
            </p:nvSpPr>
            <p:spPr>
              <a:xfrm>
                <a:off x="6493906" y="2002564"/>
                <a:ext cx="5044938" cy="741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耶和華神在東方的伊甸栽植了一個園子，把所塑造的人安放在那裏。耶和華神使各樣的樹從地裏長出來，可以悅人的眼目，也好作食物；園子當中有生命樹，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…』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創二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8~9</a:t>
                </a:r>
              </a:p>
            </p:txBody>
          </p:sp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8C325545-31F2-460F-B812-716779A3E52B}"/>
                  </a:ext>
                </a:extLst>
              </p:cNvPr>
              <p:cNvSpPr txBox="1"/>
              <p:nvPr/>
            </p:nvSpPr>
            <p:spPr>
              <a:xfrm>
                <a:off x="6493907" y="1603814"/>
                <a:ext cx="2236510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被造的目的為著盛裝神</a:t>
                </a:r>
              </a:p>
            </p:txBody>
          </p:sp>
        </p:grp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7FD0939C-8F70-C71D-8667-B605EBC3B0F7}"/>
              </a:ext>
            </a:extLst>
          </p:cNvPr>
          <p:cNvGrpSpPr/>
          <p:nvPr/>
        </p:nvGrpSpPr>
        <p:grpSpPr>
          <a:xfrm>
            <a:off x="342900" y="4788249"/>
            <a:ext cx="5665449" cy="1795244"/>
            <a:chOff x="342900" y="4788249"/>
            <a:chExt cx="5665449" cy="1795244"/>
          </a:xfrm>
        </p:grpSpPr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1EDF78C3-0F91-4530-8B7F-1EE17132DFDE}"/>
                </a:ext>
              </a:extLst>
            </p:cNvPr>
            <p:cNvSpPr/>
            <p:nvPr/>
          </p:nvSpPr>
          <p:spPr>
            <a:xfrm>
              <a:off x="342900" y="4788249"/>
              <a:ext cx="5665449" cy="1795244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ea typeface="思源黑体 CN Regular"/>
              </a:endParaRPr>
            </a:p>
          </p:txBody>
        </p: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45E7D02C-4211-4AB9-BF2E-7E6054027908}"/>
                </a:ext>
              </a:extLst>
            </p:cNvPr>
            <p:cNvGrpSpPr/>
            <p:nvPr/>
          </p:nvGrpSpPr>
          <p:grpSpPr>
            <a:xfrm>
              <a:off x="653155" y="5115946"/>
              <a:ext cx="5044938" cy="1361449"/>
              <a:chOff x="6493906" y="1603814"/>
              <a:chExt cx="5044938" cy="1361449"/>
            </a:xfrm>
          </p:grpSpPr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1BF2F2B8-04AD-45B1-BD96-90362BC0B4FC}"/>
                  </a:ext>
                </a:extLst>
              </p:cNvPr>
              <p:cNvSpPr txBox="1"/>
              <p:nvPr/>
            </p:nvSpPr>
            <p:spPr>
              <a:xfrm>
                <a:off x="6493906" y="2002564"/>
                <a:ext cx="5044938" cy="9626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耶和華神用地上的塵土塑造人，將生命之氣吹在他鼻孔裏，人就成了活的魂。 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創二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7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且願和平的神，親自全然聖別你們，又願你們的靈、與魂、與身子得蒙保守，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…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。 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帖前五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23</a:t>
                </a:r>
              </a:p>
            </p:txBody>
          </p:sp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A29D9436-1EC7-444E-A4F9-A54DC4B97129}"/>
                  </a:ext>
                </a:extLst>
              </p:cNvPr>
              <p:cNvSpPr txBox="1"/>
              <p:nvPr/>
            </p:nvSpPr>
            <p:spPr>
              <a:xfrm>
                <a:off x="6493907" y="1603814"/>
                <a:ext cx="1005403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人是器皿</a:t>
                </a:r>
              </a:p>
            </p:txBody>
          </p:sp>
        </p:grp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4E37EAC6-DB97-2217-8639-77F26E097FC6}"/>
              </a:ext>
            </a:extLst>
          </p:cNvPr>
          <p:cNvGrpSpPr/>
          <p:nvPr/>
        </p:nvGrpSpPr>
        <p:grpSpPr>
          <a:xfrm>
            <a:off x="6183651" y="4788249"/>
            <a:ext cx="5665449" cy="1795244"/>
            <a:chOff x="6183651" y="4788249"/>
            <a:chExt cx="5665449" cy="1795244"/>
          </a:xfrm>
        </p:grpSpPr>
        <p:sp>
          <p:nvSpPr>
            <p:cNvPr id="41" name="矩形: 圆角 40">
              <a:extLst>
                <a:ext uri="{FF2B5EF4-FFF2-40B4-BE49-F238E27FC236}">
                  <a16:creationId xmlns:a16="http://schemas.microsoft.com/office/drawing/2014/main" id="{7192602C-C4D4-4A85-8002-E08A9C17AE0F}"/>
                </a:ext>
              </a:extLst>
            </p:cNvPr>
            <p:cNvSpPr/>
            <p:nvPr/>
          </p:nvSpPr>
          <p:spPr>
            <a:xfrm>
              <a:off x="6183651" y="4788249"/>
              <a:ext cx="5665449" cy="1795244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ea typeface="思源黑体 CN Regular"/>
              </a:endParaRPr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A648883D-FF8C-40F6-918A-886C7B776F95}"/>
                </a:ext>
              </a:extLst>
            </p:cNvPr>
            <p:cNvGrpSpPr/>
            <p:nvPr/>
          </p:nvGrpSpPr>
          <p:grpSpPr>
            <a:xfrm>
              <a:off x="6493906" y="5115946"/>
              <a:ext cx="5044938" cy="1139850"/>
              <a:chOff x="6493906" y="1603814"/>
              <a:chExt cx="5044938" cy="1139850"/>
            </a:xfrm>
          </p:grpSpPr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AE7DE9FA-B492-44A9-984F-9F72A4DB9B60}"/>
                  </a:ext>
                </a:extLst>
              </p:cNvPr>
              <p:cNvSpPr txBox="1"/>
              <p:nvPr/>
            </p:nvSpPr>
            <p:spPr>
              <a:xfrm>
                <a:off x="6493906" y="2002564"/>
                <a:ext cx="5044938" cy="741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鋪張諸天、建立地基、造人裏面之靈的耶和華說， 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亞十二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1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神造萬物，各按其時成為美好，又將永遠安置在世人心裏。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…』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傳三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11</a:t>
                </a:r>
              </a:p>
            </p:txBody>
          </p:sp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6CA172EE-81F5-4D21-97F1-31FBF5C9325C}"/>
                  </a:ext>
                </a:extLst>
              </p:cNvPr>
              <p:cNvSpPr txBox="1"/>
              <p:nvPr/>
            </p:nvSpPr>
            <p:spPr>
              <a:xfrm>
                <a:off x="6493907" y="1603814"/>
                <a:ext cx="800219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人有靈</a:t>
                </a:r>
              </a:p>
            </p:txBody>
          </p:sp>
        </p:grp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A074A26F-B49A-9A28-0E39-562DC9B5EF22}"/>
              </a:ext>
            </a:extLst>
          </p:cNvPr>
          <p:cNvGrpSpPr/>
          <p:nvPr/>
        </p:nvGrpSpPr>
        <p:grpSpPr>
          <a:xfrm>
            <a:off x="4265951" y="3255037"/>
            <a:ext cx="3660098" cy="1370303"/>
            <a:chOff x="4265951" y="3255037"/>
            <a:chExt cx="3660098" cy="1370303"/>
          </a:xfrm>
        </p:grpSpPr>
        <p:sp>
          <p:nvSpPr>
            <p:cNvPr id="23" name="矩形: 圆角 22">
              <a:extLst>
                <a:ext uri="{FF2B5EF4-FFF2-40B4-BE49-F238E27FC236}">
                  <a16:creationId xmlns:a16="http://schemas.microsoft.com/office/drawing/2014/main" id="{877F0999-BBB0-450F-A159-9F8B78278431}"/>
                </a:ext>
              </a:extLst>
            </p:cNvPr>
            <p:cNvSpPr/>
            <p:nvPr/>
          </p:nvSpPr>
          <p:spPr>
            <a:xfrm>
              <a:off x="4265951" y="3255037"/>
              <a:ext cx="3660098" cy="1370303"/>
            </a:xfrm>
            <a:prstGeom prst="roundRect">
              <a:avLst>
                <a:gd name="adj" fmla="val 60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Helvetica"/>
                <a:ea typeface="思源黑体 CN Regular"/>
                <a:cs typeface="+mn-cs"/>
              </a:endParaRPr>
            </a:p>
          </p:txBody>
        </p:sp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6E3A9A40-F974-4DE5-AB50-5C52A8FD32A1}"/>
                </a:ext>
              </a:extLst>
            </p:cNvPr>
            <p:cNvGrpSpPr/>
            <p:nvPr/>
          </p:nvGrpSpPr>
          <p:grpSpPr>
            <a:xfrm>
              <a:off x="4460824" y="3445476"/>
              <a:ext cx="3270352" cy="1139850"/>
              <a:chOff x="653155" y="3459479"/>
              <a:chExt cx="3270352" cy="1139850"/>
            </a:xfrm>
          </p:grpSpPr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33876800-3185-430C-AC04-FAB9AF5190C6}"/>
                  </a:ext>
                </a:extLst>
              </p:cNvPr>
              <p:cNvSpPr txBox="1"/>
              <p:nvPr/>
            </p:nvSpPr>
            <p:spPr>
              <a:xfrm>
                <a:off x="653155" y="3858229"/>
                <a:ext cx="3270352" cy="741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我觀看你指頭所造的天，並你所陳設的月亮星宿，便說，人算甚麼，你竟顧念他？世人算甚麼，你竟眷顧他？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』</a:t>
                </a:r>
                <a:r>
                  <a:rPr kumimoji="0" lang="zh-TW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詩篇八</a:t>
                </a:r>
                <a:r>
                  <a:rPr kumimoji="0" lang="en-US" altLang="zh-TW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3~4</a:t>
                </a:r>
              </a:p>
            </p:txBody>
          </p:sp>
          <p:sp>
            <p:nvSpPr>
              <p:cNvPr id="68" name="文本框 67">
                <a:extLst>
                  <a:ext uri="{FF2B5EF4-FFF2-40B4-BE49-F238E27FC236}">
                    <a16:creationId xmlns:a16="http://schemas.microsoft.com/office/drawing/2014/main" id="{CCC88BCA-317E-4F9E-B259-D05A982234B2}"/>
                  </a:ext>
                </a:extLst>
              </p:cNvPr>
              <p:cNvSpPr txBox="1"/>
              <p:nvPr/>
            </p:nvSpPr>
            <p:spPr>
              <a:xfrm>
                <a:off x="653156" y="3459479"/>
                <a:ext cx="389850" cy="3659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人</a:t>
                </a:r>
              </a:p>
            </p:txBody>
          </p:sp>
        </p:grpSp>
      </p:grpSp>
      <p:sp>
        <p:nvSpPr>
          <p:cNvPr id="14" name="文本框 1">
            <a:extLst>
              <a:ext uri="{FF2B5EF4-FFF2-40B4-BE49-F238E27FC236}">
                <a16:creationId xmlns:a16="http://schemas.microsoft.com/office/drawing/2014/main" id="{48792827-7467-5A46-B680-B10306A43585}"/>
              </a:ext>
            </a:extLst>
          </p:cNvPr>
          <p:cNvSpPr txBox="1"/>
          <p:nvPr/>
        </p:nvSpPr>
        <p:spPr>
          <a:xfrm>
            <a:off x="4157009" y="367316"/>
            <a:ext cx="3877985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85-Heavy"/>
                <a:ea typeface="思源黑体 CN Bold"/>
                <a:cs typeface="+mn-cs"/>
              </a:rPr>
              <a:t>神創造的奧秘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85-Heavy"/>
              <a:ea typeface="思源黑体 CN Bold"/>
              <a:cs typeface="+mn-cs"/>
            </a:endParaRPr>
          </a:p>
        </p:txBody>
      </p:sp>
      <p:sp>
        <p:nvSpPr>
          <p:cNvPr id="2" name="night-protrait_98071">
            <a:extLst>
              <a:ext uri="{FF2B5EF4-FFF2-40B4-BE49-F238E27FC236}">
                <a16:creationId xmlns:a16="http://schemas.microsoft.com/office/drawing/2014/main" id="{311B75A6-56F9-B280-DA1E-8A80D63288BD}"/>
              </a:ext>
            </a:extLst>
          </p:cNvPr>
          <p:cNvSpPr/>
          <p:nvPr/>
        </p:nvSpPr>
        <p:spPr>
          <a:xfrm flipH="1">
            <a:off x="6806132" y="3402954"/>
            <a:ext cx="975987" cy="1131591"/>
          </a:xfrm>
          <a:custGeom>
            <a:avLst/>
            <a:gdLst>
              <a:gd name="connsiteX0" fmla="*/ 74057 w 540823"/>
              <a:gd name="connsiteY0" fmla="*/ 331813 h 604125"/>
              <a:gd name="connsiteX1" fmla="*/ 162865 w 540823"/>
              <a:gd name="connsiteY1" fmla="*/ 366792 h 604125"/>
              <a:gd name="connsiteX2" fmla="*/ 251673 w 540823"/>
              <a:gd name="connsiteY2" fmla="*/ 331813 h 604125"/>
              <a:gd name="connsiteX3" fmla="*/ 325730 w 540823"/>
              <a:gd name="connsiteY3" fmla="*/ 468046 h 604125"/>
              <a:gd name="connsiteX4" fmla="*/ 325730 w 540823"/>
              <a:gd name="connsiteY4" fmla="*/ 574056 h 604125"/>
              <a:gd name="connsiteX5" fmla="*/ 295615 w 540823"/>
              <a:gd name="connsiteY5" fmla="*/ 604125 h 604125"/>
              <a:gd name="connsiteX6" fmla="*/ 30115 w 540823"/>
              <a:gd name="connsiteY6" fmla="*/ 604125 h 604125"/>
              <a:gd name="connsiteX7" fmla="*/ 0 w 540823"/>
              <a:gd name="connsiteY7" fmla="*/ 574056 h 604125"/>
              <a:gd name="connsiteX8" fmla="*/ 0 w 540823"/>
              <a:gd name="connsiteY8" fmla="*/ 468046 h 604125"/>
              <a:gd name="connsiteX9" fmla="*/ 74057 w 540823"/>
              <a:gd name="connsiteY9" fmla="*/ 331813 h 604125"/>
              <a:gd name="connsiteX10" fmla="*/ 162865 w 540823"/>
              <a:gd name="connsiteY10" fmla="*/ 137688 h 604125"/>
              <a:gd name="connsiteX11" fmla="*/ 262292 w 540823"/>
              <a:gd name="connsiteY11" fmla="*/ 236903 h 604125"/>
              <a:gd name="connsiteX12" fmla="*/ 162865 w 540823"/>
              <a:gd name="connsiteY12" fmla="*/ 336118 h 604125"/>
              <a:gd name="connsiteX13" fmla="*/ 63438 w 540823"/>
              <a:gd name="connsiteY13" fmla="*/ 236903 h 604125"/>
              <a:gd name="connsiteX14" fmla="*/ 162865 w 540823"/>
              <a:gd name="connsiteY14" fmla="*/ 137688 h 604125"/>
              <a:gd name="connsiteX15" fmla="*/ 409924 w 540823"/>
              <a:gd name="connsiteY15" fmla="*/ 395 h 604125"/>
              <a:gd name="connsiteX16" fmla="*/ 422675 w 540823"/>
              <a:gd name="connsiteY16" fmla="*/ 4691 h 604125"/>
              <a:gd name="connsiteX17" fmla="*/ 423750 w 540823"/>
              <a:gd name="connsiteY17" fmla="*/ 18193 h 604125"/>
              <a:gd name="connsiteX18" fmla="*/ 411307 w 540823"/>
              <a:gd name="connsiteY18" fmla="*/ 130656 h 604125"/>
              <a:gd name="connsiteX19" fmla="*/ 530209 w 540823"/>
              <a:gd name="connsiteY19" fmla="*/ 232532 h 604125"/>
              <a:gd name="connsiteX20" fmla="*/ 540348 w 540823"/>
              <a:gd name="connsiteY20" fmla="*/ 241431 h 604125"/>
              <a:gd name="connsiteX21" fmla="*/ 536047 w 540823"/>
              <a:gd name="connsiteY21" fmla="*/ 254319 h 604125"/>
              <a:gd name="connsiteX22" fmla="*/ 446332 w 540823"/>
              <a:gd name="connsiteY22" fmla="*/ 285311 h 604125"/>
              <a:gd name="connsiteX23" fmla="*/ 301314 w 540823"/>
              <a:gd name="connsiteY23" fmla="*/ 140475 h 604125"/>
              <a:gd name="connsiteX24" fmla="*/ 409924 w 540823"/>
              <a:gd name="connsiteY24" fmla="*/ 395 h 60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40823" h="604125">
                <a:moveTo>
                  <a:pt x="74057" y="331813"/>
                </a:moveTo>
                <a:cubicBezTo>
                  <a:pt x="97412" y="353445"/>
                  <a:pt x="128602" y="366792"/>
                  <a:pt x="162865" y="366792"/>
                </a:cubicBezTo>
                <a:cubicBezTo>
                  <a:pt x="197128" y="366792"/>
                  <a:pt x="228318" y="353445"/>
                  <a:pt x="251673" y="331813"/>
                </a:cubicBezTo>
                <a:cubicBezTo>
                  <a:pt x="296230" y="360808"/>
                  <a:pt x="325730" y="410975"/>
                  <a:pt x="325730" y="468046"/>
                </a:cubicBezTo>
                <a:lnTo>
                  <a:pt x="325730" y="574056"/>
                </a:lnTo>
                <a:cubicBezTo>
                  <a:pt x="325730" y="590624"/>
                  <a:pt x="312209" y="604125"/>
                  <a:pt x="295615" y="604125"/>
                </a:cubicBezTo>
                <a:lnTo>
                  <a:pt x="30115" y="604125"/>
                </a:lnTo>
                <a:cubicBezTo>
                  <a:pt x="13521" y="604125"/>
                  <a:pt x="0" y="590624"/>
                  <a:pt x="0" y="574056"/>
                </a:cubicBezTo>
                <a:lnTo>
                  <a:pt x="0" y="468046"/>
                </a:lnTo>
                <a:cubicBezTo>
                  <a:pt x="0" y="410975"/>
                  <a:pt x="29500" y="360808"/>
                  <a:pt x="74057" y="331813"/>
                </a:cubicBezTo>
                <a:close/>
                <a:moveTo>
                  <a:pt x="162865" y="137688"/>
                </a:moveTo>
                <a:cubicBezTo>
                  <a:pt x="217777" y="137688"/>
                  <a:pt x="262292" y="182108"/>
                  <a:pt x="262292" y="236903"/>
                </a:cubicBezTo>
                <a:cubicBezTo>
                  <a:pt x="262292" y="291698"/>
                  <a:pt x="217777" y="336118"/>
                  <a:pt x="162865" y="336118"/>
                </a:cubicBezTo>
                <a:cubicBezTo>
                  <a:pt x="107953" y="336118"/>
                  <a:pt x="63438" y="291698"/>
                  <a:pt x="63438" y="236903"/>
                </a:cubicBezTo>
                <a:cubicBezTo>
                  <a:pt x="63438" y="182108"/>
                  <a:pt x="107953" y="137688"/>
                  <a:pt x="162865" y="137688"/>
                </a:cubicBezTo>
                <a:close/>
                <a:moveTo>
                  <a:pt x="409924" y="395"/>
                </a:moveTo>
                <a:cubicBezTo>
                  <a:pt x="414686" y="-832"/>
                  <a:pt x="419756" y="856"/>
                  <a:pt x="422675" y="4691"/>
                </a:cubicBezTo>
                <a:cubicBezTo>
                  <a:pt x="425747" y="8681"/>
                  <a:pt x="426054" y="13897"/>
                  <a:pt x="423750" y="18193"/>
                </a:cubicBezTo>
                <a:cubicBezTo>
                  <a:pt x="405162" y="51333"/>
                  <a:pt x="399631" y="91532"/>
                  <a:pt x="411307" y="130656"/>
                </a:cubicBezTo>
                <a:cubicBezTo>
                  <a:pt x="428051" y="186657"/>
                  <a:pt x="475828" y="224860"/>
                  <a:pt x="530209" y="232532"/>
                </a:cubicBezTo>
                <a:cubicBezTo>
                  <a:pt x="535125" y="233146"/>
                  <a:pt x="539119" y="236674"/>
                  <a:pt x="540348" y="241431"/>
                </a:cubicBezTo>
                <a:cubicBezTo>
                  <a:pt x="541731" y="246187"/>
                  <a:pt x="540041" y="251250"/>
                  <a:pt x="536047" y="254319"/>
                </a:cubicBezTo>
                <a:cubicBezTo>
                  <a:pt x="511468" y="273804"/>
                  <a:pt x="480283" y="285311"/>
                  <a:pt x="446332" y="285311"/>
                </a:cubicBezTo>
                <a:cubicBezTo>
                  <a:pt x="366296" y="285311"/>
                  <a:pt x="301314" y="220564"/>
                  <a:pt x="301314" y="140475"/>
                </a:cubicBezTo>
                <a:cubicBezTo>
                  <a:pt x="301314" y="73120"/>
                  <a:pt x="347400" y="16505"/>
                  <a:pt x="409924" y="39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night-protrait_98071">
            <a:extLst>
              <a:ext uri="{FF2B5EF4-FFF2-40B4-BE49-F238E27FC236}">
                <a16:creationId xmlns:a16="http://schemas.microsoft.com/office/drawing/2014/main" id="{3EBE9345-55CD-253D-CC63-0A2230AF062C}"/>
              </a:ext>
            </a:extLst>
          </p:cNvPr>
          <p:cNvSpPr/>
          <p:nvPr/>
        </p:nvSpPr>
        <p:spPr>
          <a:xfrm flipH="1">
            <a:off x="9665292" y="1549838"/>
            <a:ext cx="1334243" cy="1433053"/>
          </a:xfrm>
          <a:custGeom>
            <a:avLst/>
            <a:gdLst>
              <a:gd name="connsiteX0" fmla="*/ 39768 w 563598"/>
              <a:gd name="connsiteY0" fmla="*/ 128716 h 605336"/>
              <a:gd name="connsiteX1" fmla="*/ 220149 w 563598"/>
              <a:gd name="connsiteY1" fmla="*/ 128716 h 605336"/>
              <a:gd name="connsiteX2" fmla="*/ 245815 w 563598"/>
              <a:gd name="connsiteY2" fmla="*/ 152051 h 605336"/>
              <a:gd name="connsiteX3" fmla="*/ 259867 w 563598"/>
              <a:gd name="connsiteY3" fmla="*/ 354910 h 605336"/>
              <a:gd name="connsiteX4" fmla="*/ 259867 w 563598"/>
              <a:gd name="connsiteY4" fmla="*/ 356628 h 605336"/>
              <a:gd name="connsiteX5" fmla="*/ 435228 w 563598"/>
              <a:gd name="connsiteY5" fmla="*/ 435796 h 605336"/>
              <a:gd name="connsiteX6" fmla="*/ 427485 w 563598"/>
              <a:gd name="connsiteY6" fmla="*/ 411172 h 605336"/>
              <a:gd name="connsiteX7" fmla="*/ 455732 w 563598"/>
              <a:gd name="connsiteY7" fmla="*/ 376670 h 605336"/>
              <a:gd name="connsiteX8" fmla="*/ 456162 w 563598"/>
              <a:gd name="connsiteY8" fmla="*/ 376241 h 605336"/>
              <a:gd name="connsiteX9" fmla="*/ 493730 w 563598"/>
              <a:gd name="connsiteY9" fmla="*/ 349040 h 605336"/>
              <a:gd name="connsiteX10" fmla="*/ 533018 w 563598"/>
              <a:gd name="connsiteY10" fmla="*/ 388409 h 605336"/>
              <a:gd name="connsiteX11" fmla="*/ 554669 w 563598"/>
              <a:gd name="connsiteY11" fmla="*/ 388409 h 605336"/>
              <a:gd name="connsiteX12" fmla="*/ 560261 w 563598"/>
              <a:gd name="connsiteY12" fmla="*/ 390127 h 605336"/>
              <a:gd name="connsiteX13" fmla="*/ 562985 w 563598"/>
              <a:gd name="connsiteY13" fmla="*/ 400006 h 605336"/>
              <a:gd name="connsiteX14" fmla="*/ 553809 w 563598"/>
              <a:gd name="connsiteY14" fmla="*/ 424200 h 605336"/>
              <a:gd name="connsiteX15" fmla="*/ 532444 w 563598"/>
              <a:gd name="connsiteY15" fmla="*/ 438945 h 605336"/>
              <a:gd name="connsiteX16" fmla="*/ 522120 w 563598"/>
              <a:gd name="connsiteY16" fmla="*/ 438945 h 605336"/>
              <a:gd name="connsiteX17" fmla="*/ 503767 w 563598"/>
              <a:gd name="connsiteY17" fmla="*/ 457413 h 605336"/>
              <a:gd name="connsiteX18" fmla="*/ 503767 w 563598"/>
              <a:gd name="connsiteY18" fmla="*/ 492917 h 605336"/>
              <a:gd name="connsiteX19" fmla="*/ 481542 w 563598"/>
              <a:gd name="connsiteY19" fmla="*/ 537583 h 605336"/>
              <a:gd name="connsiteX20" fmla="*/ 481542 w 563598"/>
              <a:gd name="connsiteY20" fmla="*/ 581247 h 605336"/>
              <a:gd name="connsiteX21" fmla="*/ 493586 w 563598"/>
              <a:gd name="connsiteY21" fmla="*/ 581247 h 605336"/>
              <a:gd name="connsiteX22" fmla="*/ 505631 w 563598"/>
              <a:gd name="connsiteY22" fmla="*/ 593702 h 605336"/>
              <a:gd name="connsiteX23" fmla="*/ 493156 w 563598"/>
              <a:gd name="connsiteY23" fmla="*/ 605298 h 605336"/>
              <a:gd name="connsiteX24" fmla="*/ 469497 w 563598"/>
              <a:gd name="connsiteY24" fmla="*/ 605298 h 605336"/>
              <a:gd name="connsiteX25" fmla="*/ 457453 w 563598"/>
              <a:gd name="connsiteY25" fmla="*/ 593273 h 605336"/>
              <a:gd name="connsiteX26" fmla="*/ 457453 w 563598"/>
              <a:gd name="connsiteY26" fmla="*/ 550038 h 605336"/>
              <a:gd name="connsiteX27" fmla="*/ 406264 w 563598"/>
              <a:gd name="connsiteY27" fmla="*/ 573373 h 605336"/>
              <a:gd name="connsiteX28" fmla="*/ 402536 w 563598"/>
              <a:gd name="connsiteY28" fmla="*/ 581247 h 605336"/>
              <a:gd name="connsiteX29" fmla="*/ 427485 w 563598"/>
              <a:gd name="connsiteY29" fmla="*/ 581247 h 605336"/>
              <a:gd name="connsiteX30" fmla="*/ 439530 w 563598"/>
              <a:gd name="connsiteY30" fmla="*/ 593702 h 605336"/>
              <a:gd name="connsiteX31" fmla="*/ 426912 w 563598"/>
              <a:gd name="connsiteY31" fmla="*/ 605298 h 605336"/>
              <a:gd name="connsiteX32" fmla="*/ 361384 w 563598"/>
              <a:gd name="connsiteY32" fmla="*/ 605298 h 605336"/>
              <a:gd name="connsiteX33" fmla="*/ 317221 w 563598"/>
              <a:gd name="connsiteY33" fmla="*/ 575521 h 605336"/>
              <a:gd name="connsiteX34" fmla="*/ 287683 w 563598"/>
              <a:gd name="connsiteY34" fmla="*/ 512673 h 605336"/>
              <a:gd name="connsiteX35" fmla="*/ 301018 w 563598"/>
              <a:gd name="connsiteY35" fmla="*/ 502222 h 605336"/>
              <a:gd name="connsiteX36" fmla="*/ 311486 w 563598"/>
              <a:gd name="connsiteY36" fmla="*/ 515680 h 605336"/>
              <a:gd name="connsiteX37" fmla="*/ 315500 w 563598"/>
              <a:gd name="connsiteY37" fmla="*/ 543166 h 605336"/>
              <a:gd name="connsiteX38" fmla="*/ 356079 w 563598"/>
              <a:gd name="connsiteY38" fmla="*/ 492917 h 605336"/>
              <a:gd name="connsiteX39" fmla="*/ 410566 w 563598"/>
              <a:gd name="connsiteY39" fmla="*/ 468580 h 605336"/>
              <a:gd name="connsiteX40" fmla="*/ 426338 w 563598"/>
              <a:gd name="connsiteY40" fmla="*/ 458845 h 605336"/>
              <a:gd name="connsiteX41" fmla="*/ 247535 w 563598"/>
              <a:gd name="connsiteY41" fmla="*/ 378102 h 605336"/>
              <a:gd name="connsiteX42" fmla="*/ 236495 w 563598"/>
              <a:gd name="connsiteY42" fmla="*/ 381538 h 605336"/>
              <a:gd name="connsiteX43" fmla="*/ 209825 w 563598"/>
              <a:gd name="connsiteY43" fmla="*/ 358346 h 605336"/>
              <a:gd name="connsiteX44" fmla="*/ 200791 w 563598"/>
              <a:gd name="connsiteY44" fmla="*/ 227067 h 605336"/>
              <a:gd name="connsiteX45" fmla="*/ 200218 w 563598"/>
              <a:gd name="connsiteY45" fmla="*/ 575378 h 605336"/>
              <a:gd name="connsiteX46" fmla="*/ 168816 w 563598"/>
              <a:gd name="connsiteY46" fmla="*/ 605298 h 605336"/>
              <a:gd name="connsiteX47" fmla="*/ 140139 w 563598"/>
              <a:gd name="connsiteY47" fmla="*/ 574519 h 605336"/>
              <a:gd name="connsiteX48" fmla="*/ 140139 w 563598"/>
              <a:gd name="connsiteY48" fmla="*/ 386262 h 605336"/>
              <a:gd name="connsiteX49" fmla="*/ 130102 w 563598"/>
              <a:gd name="connsiteY49" fmla="*/ 376241 h 605336"/>
              <a:gd name="connsiteX50" fmla="*/ 120208 w 563598"/>
              <a:gd name="connsiteY50" fmla="*/ 386262 h 605336"/>
              <a:gd name="connsiteX51" fmla="*/ 120208 w 563598"/>
              <a:gd name="connsiteY51" fmla="*/ 575378 h 605336"/>
              <a:gd name="connsiteX52" fmla="*/ 88663 w 563598"/>
              <a:gd name="connsiteY52" fmla="*/ 605298 h 605336"/>
              <a:gd name="connsiteX53" fmla="*/ 59986 w 563598"/>
              <a:gd name="connsiteY53" fmla="*/ 574519 h 605336"/>
              <a:gd name="connsiteX54" fmla="*/ 59556 w 563598"/>
              <a:gd name="connsiteY54" fmla="*/ 220768 h 605336"/>
              <a:gd name="connsiteX55" fmla="*/ 50092 w 563598"/>
              <a:gd name="connsiteY55" fmla="*/ 358346 h 605336"/>
              <a:gd name="connsiteX56" fmla="*/ 23279 w 563598"/>
              <a:gd name="connsiteY56" fmla="*/ 381538 h 605336"/>
              <a:gd name="connsiteX57" fmla="*/ 50 w 563598"/>
              <a:gd name="connsiteY57" fmla="*/ 354910 h 605336"/>
              <a:gd name="connsiteX58" fmla="*/ 14102 w 563598"/>
              <a:gd name="connsiteY58" fmla="*/ 152051 h 605336"/>
              <a:gd name="connsiteX59" fmla="*/ 39768 w 563598"/>
              <a:gd name="connsiteY59" fmla="*/ 128716 h 605336"/>
              <a:gd name="connsiteX60" fmla="*/ 129948 w 563598"/>
              <a:gd name="connsiteY60" fmla="*/ 0 h 605336"/>
              <a:gd name="connsiteX61" fmla="*/ 184425 w 563598"/>
              <a:gd name="connsiteY61" fmla="*/ 54336 h 605336"/>
              <a:gd name="connsiteX62" fmla="*/ 129948 w 563598"/>
              <a:gd name="connsiteY62" fmla="*/ 108672 h 605336"/>
              <a:gd name="connsiteX63" fmla="*/ 75471 w 563598"/>
              <a:gd name="connsiteY63" fmla="*/ 54336 h 605336"/>
              <a:gd name="connsiteX64" fmla="*/ 129948 w 563598"/>
              <a:gd name="connsiteY64" fmla="*/ 0 h 60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63598" h="605336">
                <a:moveTo>
                  <a:pt x="39768" y="128716"/>
                </a:moveTo>
                <a:lnTo>
                  <a:pt x="220149" y="128716"/>
                </a:lnTo>
                <a:cubicBezTo>
                  <a:pt x="233483" y="128429"/>
                  <a:pt x="244811" y="138594"/>
                  <a:pt x="245815" y="152051"/>
                </a:cubicBezTo>
                <a:lnTo>
                  <a:pt x="259867" y="354910"/>
                </a:lnTo>
                <a:cubicBezTo>
                  <a:pt x="259867" y="355482"/>
                  <a:pt x="259867" y="356055"/>
                  <a:pt x="259867" y="356628"/>
                </a:cubicBezTo>
                <a:cubicBezTo>
                  <a:pt x="302882" y="385260"/>
                  <a:pt x="381602" y="429353"/>
                  <a:pt x="435228" y="435796"/>
                </a:cubicBezTo>
                <a:cubicBezTo>
                  <a:pt x="428202" y="429926"/>
                  <a:pt x="424761" y="420334"/>
                  <a:pt x="427485" y="411172"/>
                </a:cubicBezTo>
                <a:cubicBezTo>
                  <a:pt x="429923" y="402726"/>
                  <a:pt x="445839" y="386262"/>
                  <a:pt x="455732" y="376670"/>
                </a:cubicBezTo>
                <a:cubicBezTo>
                  <a:pt x="455876" y="376527"/>
                  <a:pt x="456019" y="376384"/>
                  <a:pt x="456162" y="376241"/>
                </a:cubicBezTo>
                <a:cubicBezTo>
                  <a:pt x="461324" y="360493"/>
                  <a:pt x="476093" y="349040"/>
                  <a:pt x="493730" y="349040"/>
                </a:cubicBezTo>
                <a:cubicBezTo>
                  <a:pt x="515381" y="349040"/>
                  <a:pt x="533018" y="366649"/>
                  <a:pt x="533018" y="388409"/>
                </a:cubicBezTo>
                <a:lnTo>
                  <a:pt x="554669" y="388409"/>
                </a:lnTo>
                <a:cubicBezTo>
                  <a:pt x="556676" y="388409"/>
                  <a:pt x="558684" y="388982"/>
                  <a:pt x="560261" y="390127"/>
                </a:cubicBezTo>
                <a:cubicBezTo>
                  <a:pt x="563272" y="392561"/>
                  <a:pt x="564419" y="396570"/>
                  <a:pt x="562985" y="400006"/>
                </a:cubicBezTo>
                <a:lnTo>
                  <a:pt x="553809" y="424200"/>
                </a:lnTo>
                <a:cubicBezTo>
                  <a:pt x="550511" y="433076"/>
                  <a:pt x="541907" y="438945"/>
                  <a:pt x="532444" y="438945"/>
                </a:cubicBezTo>
                <a:lnTo>
                  <a:pt x="522120" y="438945"/>
                </a:lnTo>
                <a:cubicBezTo>
                  <a:pt x="511940" y="438945"/>
                  <a:pt x="503767" y="447249"/>
                  <a:pt x="503767" y="457413"/>
                </a:cubicBezTo>
                <a:lnTo>
                  <a:pt x="503767" y="492917"/>
                </a:lnTo>
                <a:cubicBezTo>
                  <a:pt x="503767" y="510669"/>
                  <a:pt x="495307" y="527132"/>
                  <a:pt x="481542" y="537583"/>
                </a:cubicBezTo>
                <a:lnTo>
                  <a:pt x="481542" y="581247"/>
                </a:lnTo>
                <a:lnTo>
                  <a:pt x="493586" y="581247"/>
                </a:lnTo>
                <a:cubicBezTo>
                  <a:pt x="500469" y="581247"/>
                  <a:pt x="505918" y="586831"/>
                  <a:pt x="505631" y="593702"/>
                </a:cubicBezTo>
                <a:cubicBezTo>
                  <a:pt x="505487" y="600288"/>
                  <a:pt x="499752" y="605298"/>
                  <a:pt x="493156" y="605298"/>
                </a:cubicBezTo>
                <a:lnTo>
                  <a:pt x="469497" y="605298"/>
                </a:lnTo>
                <a:cubicBezTo>
                  <a:pt x="462902" y="605298"/>
                  <a:pt x="457453" y="600001"/>
                  <a:pt x="457453" y="593273"/>
                </a:cubicBezTo>
                <a:lnTo>
                  <a:pt x="457453" y="550038"/>
                </a:lnTo>
                <a:lnTo>
                  <a:pt x="406264" y="573373"/>
                </a:lnTo>
                <a:cubicBezTo>
                  <a:pt x="405260" y="576093"/>
                  <a:pt x="404113" y="578813"/>
                  <a:pt x="402536" y="581247"/>
                </a:cubicBezTo>
                <a:lnTo>
                  <a:pt x="427485" y="581247"/>
                </a:lnTo>
                <a:cubicBezTo>
                  <a:pt x="434224" y="581247"/>
                  <a:pt x="439673" y="586831"/>
                  <a:pt x="439530" y="593702"/>
                </a:cubicBezTo>
                <a:cubicBezTo>
                  <a:pt x="439243" y="600288"/>
                  <a:pt x="433507" y="605298"/>
                  <a:pt x="426912" y="605298"/>
                </a:cubicBezTo>
                <a:lnTo>
                  <a:pt x="361384" y="605298"/>
                </a:lnTo>
                <a:cubicBezTo>
                  <a:pt x="341453" y="605298"/>
                  <a:pt x="324247" y="592986"/>
                  <a:pt x="317221" y="575521"/>
                </a:cubicBezTo>
                <a:cubicBezTo>
                  <a:pt x="289117" y="564784"/>
                  <a:pt x="285389" y="530425"/>
                  <a:pt x="287683" y="512673"/>
                </a:cubicBezTo>
                <a:cubicBezTo>
                  <a:pt x="288544" y="506088"/>
                  <a:pt x="294423" y="501363"/>
                  <a:pt x="301018" y="502222"/>
                </a:cubicBezTo>
                <a:cubicBezTo>
                  <a:pt x="307614" y="503081"/>
                  <a:pt x="312346" y="509094"/>
                  <a:pt x="311486" y="515680"/>
                </a:cubicBezTo>
                <a:cubicBezTo>
                  <a:pt x="311342" y="516538"/>
                  <a:pt x="309622" y="532000"/>
                  <a:pt x="315500" y="543166"/>
                </a:cubicBezTo>
                <a:cubicBezTo>
                  <a:pt x="320089" y="521263"/>
                  <a:pt x="335001" y="502366"/>
                  <a:pt x="356079" y="492917"/>
                </a:cubicBezTo>
                <a:lnTo>
                  <a:pt x="410566" y="468580"/>
                </a:lnTo>
                <a:cubicBezTo>
                  <a:pt x="416301" y="466003"/>
                  <a:pt x="421606" y="462710"/>
                  <a:pt x="426338" y="458845"/>
                </a:cubicBezTo>
                <a:cubicBezTo>
                  <a:pt x="374862" y="451830"/>
                  <a:pt x="287397" y="403871"/>
                  <a:pt x="247535" y="378102"/>
                </a:cubicBezTo>
                <a:cubicBezTo>
                  <a:pt x="244381" y="380106"/>
                  <a:pt x="240653" y="381251"/>
                  <a:pt x="236495" y="381538"/>
                </a:cubicBezTo>
                <a:cubicBezTo>
                  <a:pt x="222586" y="382540"/>
                  <a:pt x="210828" y="371946"/>
                  <a:pt x="209825" y="358346"/>
                </a:cubicBezTo>
                <a:lnTo>
                  <a:pt x="200791" y="227067"/>
                </a:lnTo>
                <a:lnTo>
                  <a:pt x="200218" y="575378"/>
                </a:lnTo>
                <a:cubicBezTo>
                  <a:pt x="200218" y="592414"/>
                  <a:pt x="186023" y="606157"/>
                  <a:pt x="168816" y="605298"/>
                </a:cubicBezTo>
                <a:cubicBezTo>
                  <a:pt x="152614" y="604582"/>
                  <a:pt x="140139" y="590553"/>
                  <a:pt x="140139" y="574519"/>
                </a:cubicBezTo>
                <a:lnTo>
                  <a:pt x="140139" y="386262"/>
                </a:lnTo>
                <a:cubicBezTo>
                  <a:pt x="140139" y="380822"/>
                  <a:pt x="135694" y="376241"/>
                  <a:pt x="130102" y="376241"/>
                </a:cubicBezTo>
                <a:cubicBezTo>
                  <a:pt x="124653" y="376241"/>
                  <a:pt x="120208" y="380822"/>
                  <a:pt x="120208" y="386262"/>
                </a:cubicBezTo>
                <a:lnTo>
                  <a:pt x="120208" y="575378"/>
                </a:lnTo>
                <a:cubicBezTo>
                  <a:pt x="120208" y="592414"/>
                  <a:pt x="105870" y="606157"/>
                  <a:pt x="88663" y="605298"/>
                </a:cubicBezTo>
                <a:cubicBezTo>
                  <a:pt x="72460" y="604582"/>
                  <a:pt x="59986" y="590553"/>
                  <a:pt x="59986" y="574519"/>
                </a:cubicBezTo>
                <a:lnTo>
                  <a:pt x="59556" y="220768"/>
                </a:lnTo>
                <a:lnTo>
                  <a:pt x="50092" y="358346"/>
                </a:lnTo>
                <a:cubicBezTo>
                  <a:pt x="49088" y="371946"/>
                  <a:pt x="37331" y="382540"/>
                  <a:pt x="23279" y="381538"/>
                </a:cubicBezTo>
                <a:cubicBezTo>
                  <a:pt x="9514" y="380679"/>
                  <a:pt x="-810" y="368653"/>
                  <a:pt x="50" y="354910"/>
                </a:cubicBezTo>
                <a:lnTo>
                  <a:pt x="14102" y="152051"/>
                </a:lnTo>
                <a:cubicBezTo>
                  <a:pt x="14962" y="138594"/>
                  <a:pt x="26433" y="128429"/>
                  <a:pt x="39768" y="128716"/>
                </a:cubicBezTo>
                <a:close/>
                <a:moveTo>
                  <a:pt x="129948" y="0"/>
                </a:moveTo>
                <a:cubicBezTo>
                  <a:pt x="160035" y="0"/>
                  <a:pt x="184425" y="24327"/>
                  <a:pt x="184425" y="54336"/>
                </a:cubicBezTo>
                <a:cubicBezTo>
                  <a:pt x="184425" y="84345"/>
                  <a:pt x="160035" y="108672"/>
                  <a:pt x="129948" y="108672"/>
                </a:cubicBezTo>
                <a:cubicBezTo>
                  <a:pt x="99861" y="108672"/>
                  <a:pt x="75471" y="84345"/>
                  <a:pt x="75471" y="54336"/>
                </a:cubicBezTo>
                <a:cubicBezTo>
                  <a:pt x="75471" y="24327"/>
                  <a:pt x="99861" y="0"/>
                  <a:pt x="129948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night-protrait_98071">
            <a:extLst>
              <a:ext uri="{FF2B5EF4-FFF2-40B4-BE49-F238E27FC236}">
                <a16:creationId xmlns:a16="http://schemas.microsoft.com/office/drawing/2014/main" id="{BB63C5F1-EC4E-C2DD-8B19-A8898AD08026}"/>
              </a:ext>
            </a:extLst>
          </p:cNvPr>
          <p:cNvSpPr/>
          <p:nvPr/>
        </p:nvSpPr>
        <p:spPr>
          <a:xfrm flipH="1">
            <a:off x="4289792" y="1549838"/>
            <a:ext cx="1408301" cy="1308252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606227" h="590209">
                <a:moveTo>
                  <a:pt x="206862" y="330101"/>
                </a:moveTo>
                <a:cubicBezTo>
                  <a:pt x="198811" y="340623"/>
                  <a:pt x="189101" y="349609"/>
                  <a:pt x="178207" y="356703"/>
                </a:cubicBezTo>
                <a:lnTo>
                  <a:pt x="208047" y="402813"/>
                </a:lnTo>
                <a:lnTo>
                  <a:pt x="237175" y="357767"/>
                </a:lnTo>
                <a:cubicBezTo>
                  <a:pt x="225690" y="350555"/>
                  <a:pt x="215388" y="341215"/>
                  <a:pt x="206862" y="330101"/>
                </a:cubicBezTo>
                <a:close/>
                <a:moveTo>
                  <a:pt x="433351" y="98156"/>
                </a:moveTo>
                <a:cubicBezTo>
                  <a:pt x="484267" y="98156"/>
                  <a:pt x="526302" y="137880"/>
                  <a:pt x="529972" y="187889"/>
                </a:cubicBezTo>
                <a:cubicBezTo>
                  <a:pt x="546431" y="193445"/>
                  <a:pt x="557680" y="208815"/>
                  <a:pt x="557680" y="226548"/>
                </a:cubicBezTo>
                <a:cubicBezTo>
                  <a:pt x="557680" y="228085"/>
                  <a:pt x="557561" y="229741"/>
                  <a:pt x="557443" y="231278"/>
                </a:cubicBezTo>
                <a:cubicBezTo>
                  <a:pt x="587755" y="248538"/>
                  <a:pt x="606227" y="280104"/>
                  <a:pt x="606227" y="315336"/>
                </a:cubicBezTo>
                <a:cubicBezTo>
                  <a:pt x="606227" y="368655"/>
                  <a:pt x="562771" y="412044"/>
                  <a:pt x="509369" y="412044"/>
                </a:cubicBezTo>
                <a:cubicBezTo>
                  <a:pt x="506291" y="412044"/>
                  <a:pt x="503212" y="411926"/>
                  <a:pt x="500133" y="411571"/>
                </a:cubicBezTo>
                <a:lnTo>
                  <a:pt x="462243" y="470092"/>
                </a:lnTo>
                <a:lnTo>
                  <a:pt x="478228" y="573657"/>
                </a:lnTo>
                <a:cubicBezTo>
                  <a:pt x="478820" y="577914"/>
                  <a:pt x="477754" y="582051"/>
                  <a:pt x="475031" y="585244"/>
                </a:cubicBezTo>
                <a:cubicBezTo>
                  <a:pt x="472307" y="588436"/>
                  <a:pt x="468163" y="590209"/>
                  <a:pt x="463664" y="590209"/>
                </a:cubicBezTo>
                <a:lnTo>
                  <a:pt x="403512" y="590209"/>
                </a:lnTo>
                <a:cubicBezTo>
                  <a:pt x="399013" y="590209"/>
                  <a:pt x="394868" y="588436"/>
                  <a:pt x="392145" y="585244"/>
                </a:cubicBezTo>
                <a:cubicBezTo>
                  <a:pt x="389422" y="582051"/>
                  <a:pt x="388356" y="577914"/>
                  <a:pt x="389066" y="573657"/>
                </a:cubicBezTo>
                <a:lnTo>
                  <a:pt x="405288" y="468319"/>
                </a:lnTo>
                <a:lnTo>
                  <a:pt x="374502" y="420792"/>
                </a:lnTo>
                <a:cubicBezTo>
                  <a:pt x="372726" y="418310"/>
                  <a:pt x="374029" y="415827"/>
                  <a:pt x="375094" y="415236"/>
                </a:cubicBezTo>
                <a:cubicBezTo>
                  <a:pt x="387764" y="409561"/>
                  <a:pt x="399605" y="402349"/>
                  <a:pt x="410261" y="393837"/>
                </a:cubicBezTo>
                <a:cubicBezTo>
                  <a:pt x="410972" y="393246"/>
                  <a:pt x="412630" y="392891"/>
                  <a:pt x="413695" y="394665"/>
                </a:cubicBezTo>
                <a:lnTo>
                  <a:pt x="434298" y="426231"/>
                </a:lnTo>
                <a:lnTo>
                  <a:pt x="454546" y="395019"/>
                </a:lnTo>
                <a:cubicBezTo>
                  <a:pt x="445666" y="388990"/>
                  <a:pt x="437732" y="381423"/>
                  <a:pt x="431220" y="372675"/>
                </a:cubicBezTo>
                <a:cubicBezTo>
                  <a:pt x="428378" y="368655"/>
                  <a:pt x="430036" y="363571"/>
                  <a:pt x="431812" y="361443"/>
                </a:cubicBezTo>
                <a:cubicBezTo>
                  <a:pt x="455020" y="332360"/>
                  <a:pt x="467334" y="297365"/>
                  <a:pt x="467334" y="260243"/>
                </a:cubicBezTo>
                <a:cubicBezTo>
                  <a:pt x="467334" y="222647"/>
                  <a:pt x="454073" y="185997"/>
                  <a:pt x="430036" y="156914"/>
                </a:cubicBezTo>
                <a:cubicBezTo>
                  <a:pt x="428615" y="155141"/>
                  <a:pt x="427786" y="152421"/>
                  <a:pt x="427786" y="150766"/>
                </a:cubicBezTo>
                <a:cubicBezTo>
                  <a:pt x="427431" y="137052"/>
                  <a:pt x="424115" y="123811"/>
                  <a:pt x="418076" y="111515"/>
                </a:cubicBezTo>
                <a:cubicBezTo>
                  <a:pt x="416774" y="108914"/>
                  <a:pt x="417011" y="105959"/>
                  <a:pt x="418432" y="103358"/>
                </a:cubicBezTo>
                <a:cubicBezTo>
                  <a:pt x="420089" y="100521"/>
                  <a:pt x="422813" y="98747"/>
                  <a:pt x="425891" y="98511"/>
                </a:cubicBezTo>
                <a:cubicBezTo>
                  <a:pt x="428378" y="98274"/>
                  <a:pt x="430864" y="98156"/>
                  <a:pt x="433351" y="98156"/>
                </a:cubicBezTo>
                <a:close/>
                <a:moveTo>
                  <a:pt x="206862" y="0"/>
                </a:moveTo>
                <a:cubicBezTo>
                  <a:pt x="267252" y="0"/>
                  <a:pt x="316865" y="46583"/>
                  <a:pt x="321720" y="105698"/>
                </a:cubicBezTo>
                <a:cubicBezTo>
                  <a:pt x="323260" y="105462"/>
                  <a:pt x="324799" y="105462"/>
                  <a:pt x="326220" y="105462"/>
                </a:cubicBezTo>
                <a:cubicBezTo>
                  <a:pt x="352625" y="105462"/>
                  <a:pt x="374176" y="126862"/>
                  <a:pt x="374176" y="153227"/>
                </a:cubicBezTo>
                <a:cubicBezTo>
                  <a:pt x="374176" y="159257"/>
                  <a:pt x="372992" y="165169"/>
                  <a:pt x="370860" y="170726"/>
                </a:cubicBezTo>
                <a:cubicBezTo>
                  <a:pt x="397740" y="192480"/>
                  <a:pt x="413725" y="225466"/>
                  <a:pt x="413725" y="260226"/>
                </a:cubicBezTo>
                <a:cubicBezTo>
                  <a:pt x="413725" y="323716"/>
                  <a:pt x="361980" y="375265"/>
                  <a:pt x="298512" y="375265"/>
                </a:cubicBezTo>
                <a:cubicBezTo>
                  <a:pt x="293183" y="375265"/>
                  <a:pt x="288092" y="374910"/>
                  <a:pt x="283000" y="374319"/>
                </a:cubicBezTo>
                <a:lnTo>
                  <a:pt x="239188" y="441829"/>
                </a:lnTo>
                <a:lnTo>
                  <a:pt x="259555" y="573657"/>
                </a:lnTo>
                <a:cubicBezTo>
                  <a:pt x="260147" y="577913"/>
                  <a:pt x="259081" y="582051"/>
                  <a:pt x="256358" y="585243"/>
                </a:cubicBezTo>
                <a:cubicBezTo>
                  <a:pt x="253634" y="588436"/>
                  <a:pt x="249490" y="590209"/>
                  <a:pt x="244990" y="590209"/>
                </a:cubicBezTo>
                <a:lnTo>
                  <a:pt x="169208" y="590209"/>
                </a:lnTo>
                <a:cubicBezTo>
                  <a:pt x="164708" y="590209"/>
                  <a:pt x="160682" y="588436"/>
                  <a:pt x="157841" y="585243"/>
                </a:cubicBezTo>
                <a:cubicBezTo>
                  <a:pt x="155236" y="582051"/>
                  <a:pt x="154052" y="577913"/>
                  <a:pt x="154762" y="573657"/>
                </a:cubicBezTo>
                <a:lnTo>
                  <a:pt x="175484" y="439583"/>
                </a:lnTo>
                <a:lnTo>
                  <a:pt x="132856" y="373965"/>
                </a:lnTo>
                <a:cubicBezTo>
                  <a:pt x="127172" y="374792"/>
                  <a:pt x="121252" y="375265"/>
                  <a:pt x="115213" y="375265"/>
                </a:cubicBezTo>
                <a:cubicBezTo>
                  <a:pt x="51745" y="375265"/>
                  <a:pt x="0" y="323716"/>
                  <a:pt x="0" y="260226"/>
                </a:cubicBezTo>
                <a:cubicBezTo>
                  <a:pt x="0" y="230669"/>
                  <a:pt x="11012" y="203121"/>
                  <a:pt x="31023" y="181721"/>
                </a:cubicBezTo>
                <a:cubicBezTo>
                  <a:pt x="20603" y="167770"/>
                  <a:pt x="14920" y="150863"/>
                  <a:pt x="14920" y="133246"/>
                </a:cubicBezTo>
                <a:cubicBezTo>
                  <a:pt x="14920" y="88555"/>
                  <a:pt x="51390" y="52140"/>
                  <a:pt x="96149" y="52140"/>
                </a:cubicBezTo>
                <a:cubicBezTo>
                  <a:pt x="100649" y="52140"/>
                  <a:pt x="105267" y="52495"/>
                  <a:pt x="109648" y="53322"/>
                </a:cubicBezTo>
                <a:cubicBezTo>
                  <a:pt x="130725" y="20336"/>
                  <a:pt x="167432" y="0"/>
                  <a:pt x="20686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night-protrait_98071">
            <a:extLst>
              <a:ext uri="{FF2B5EF4-FFF2-40B4-BE49-F238E27FC236}">
                <a16:creationId xmlns:a16="http://schemas.microsoft.com/office/drawing/2014/main" id="{A063DFE7-A75A-DEC7-2AA8-DA38337A7C8C}"/>
              </a:ext>
            </a:extLst>
          </p:cNvPr>
          <p:cNvSpPr/>
          <p:nvPr/>
        </p:nvSpPr>
        <p:spPr>
          <a:xfrm flipH="1">
            <a:off x="4033420" y="5214579"/>
            <a:ext cx="1664673" cy="1160213"/>
          </a:xfrm>
          <a:custGeom>
            <a:avLst/>
            <a:gdLst>
              <a:gd name="T0" fmla="*/ 422 w 431"/>
              <a:gd name="T1" fmla="*/ 178 h 317"/>
              <a:gd name="T2" fmla="*/ 397 w 431"/>
              <a:gd name="T3" fmla="*/ 95 h 317"/>
              <a:gd name="T4" fmla="*/ 400 w 431"/>
              <a:gd name="T5" fmla="*/ 59 h 317"/>
              <a:gd name="T6" fmla="*/ 200 w 431"/>
              <a:gd name="T7" fmla="*/ 0 h 317"/>
              <a:gd name="T8" fmla="*/ 0 w 431"/>
              <a:gd name="T9" fmla="*/ 54 h 317"/>
              <a:gd name="T10" fmla="*/ 83 w 431"/>
              <a:gd name="T11" fmla="*/ 233 h 317"/>
              <a:gd name="T12" fmla="*/ 206 w 431"/>
              <a:gd name="T13" fmla="*/ 317 h 317"/>
              <a:gd name="T14" fmla="*/ 355 w 431"/>
              <a:gd name="T15" fmla="*/ 238 h 317"/>
              <a:gd name="T16" fmla="*/ 364 w 431"/>
              <a:gd name="T17" fmla="*/ 236 h 317"/>
              <a:gd name="T18" fmla="*/ 88 w 431"/>
              <a:gd name="T19" fmla="*/ 248 h 317"/>
              <a:gd name="T20" fmla="*/ 129 w 431"/>
              <a:gd name="T21" fmla="*/ 300 h 317"/>
              <a:gd name="T22" fmla="*/ 39 w 431"/>
              <a:gd name="T23" fmla="*/ 114 h 317"/>
              <a:gd name="T24" fmla="*/ 191 w 431"/>
              <a:gd name="T25" fmla="*/ 249 h 317"/>
              <a:gd name="T26" fmla="*/ 323 w 431"/>
              <a:gd name="T27" fmla="*/ 90 h 317"/>
              <a:gd name="T28" fmla="*/ 307 w 431"/>
              <a:gd name="T29" fmla="*/ 94 h 317"/>
              <a:gd name="T30" fmla="*/ 291 w 431"/>
              <a:gd name="T31" fmla="*/ 96 h 317"/>
              <a:gd name="T32" fmla="*/ 274 w 431"/>
              <a:gd name="T33" fmla="*/ 98 h 317"/>
              <a:gd name="T34" fmla="*/ 257 w 431"/>
              <a:gd name="T35" fmla="*/ 100 h 317"/>
              <a:gd name="T36" fmla="*/ 239 w 431"/>
              <a:gd name="T37" fmla="*/ 101 h 317"/>
              <a:gd name="T38" fmla="*/ 220 w 431"/>
              <a:gd name="T39" fmla="*/ 102 h 317"/>
              <a:gd name="T40" fmla="*/ 180 w 431"/>
              <a:gd name="T41" fmla="*/ 102 h 317"/>
              <a:gd name="T42" fmla="*/ 161 w 431"/>
              <a:gd name="T43" fmla="*/ 101 h 317"/>
              <a:gd name="T44" fmla="*/ 143 w 431"/>
              <a:gd name="T45" fmla="*/ 100 h 317"/>
              <a:gd name="T46" fmla="*/ 126 w 431"/>
              <a:gd name="T47" fmla="*/ 98 h 317"/>
              <a:gd name="T48" fmla="*/ 109 w 431"/>
              <a:gd name="T49" fmla="*/ 96 h 317"/>
              <a:gd name="T50" fmla="*/ 93 w 431"/>
              <a:gd name="T51" fmla="*/ 94 h 317"/>
              <a:gd name="T52" fmla="*/ 77 w 431"/>
              <a:gd name="T53" fmla="*/ 90 h 317"/>
              <a:gd name="T54" fmla="*/ 26 w 431"/>
              <a:gd name="T55" fmla="*/ 73 h 317"/>
              <a:gd name="T56" fmla="*/ 22 w 431"/>
              <a:gd name="T57" fmla="*/ 70 h 317"/>
              <a:gd name="T58" fmla="*/ 18 w 431"/>
              <a:gd name="T59" fmla="*/ 67 h 317"/>
              <a:gd name="T60" fmla="*/ 14 w 431"/>
              <a:gd name="T61" fmla="*/ 59 h 317"/>
              <a:gd name="T62" fmla="*/ 200 w 431"/>
              <a:gd name="T63" fmla="*/ 13 h 317"/>
              <a:gd name="T64" fmla="*/ 386 w 431"/>
              <a:gd name="T65" fmla="*/ 60 h 317"/>
              <a:gd name="T66" fmla="*/ 380 w 431"/>
              <a:gd name="T67" fmla="*/ 68 h 317"/>
              <a:gd name="T68" fmla="*/ 374 w 431"/>
              <a:gd name="T69" fmla="*/ 73 h 317"/>
              <a:gd name="T70" fmla="*/ 325 w 431"/>
              <a:gd name="T71" fmla="*/ 90 h 317"/>
              <a:gd name="T72" fmla="*/ 357 w 431"/>
              <a:gd name="T73" fmla="*/ 218 h 317"/>
              <a:gd name="T74" fmla="*/ 393 w 431"/>
              <a:gd name="T75" fmla="*/ 115 h 317"/>
              <a:gd name="T76" fmla="*/ 404 w 431"/>
              <a:gd name="T77" fmla="*/ 172 h 317"/>
              <a:gd name="T78" fmla="*/ 361 w 431"/>
              <a:gd name="T79" fmla="*/ 227 h 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31" h="317">
                <a:moveTo>
                  <a:pt x="364" y="236"/>
                </a:moveTo>
                <a:cubicBezTo>
                  <a:pt x="389" y="228"/>
                  <a:pt x="411" y="206"/>
                  <a:pt x="422" y="178"/>
                </a:cubicBezTo>
                <a:cubicBezTo>
                  <a:pt x="431" y="155"/>
                  <a:pt x="431" y="132"/>
                  <a:pt x="421" y="117"/>
                </a:cubicBezTo>
                <a:cubicBezTo>
                  <a:pt x="414" y="107"/>
                  <a:pt x="406" y="99"/>
                  <a:pt x="397" y="95"/>
                </a:cubicBezTo>
                <a:cubicBezTo>
                  <a:pt x="399" y="84"/>
                  <a:pt x="400" y="73"/>
                  <a:pt x="400" y="61"/>
                </a:cubicBezTo>
                <a:lnTo>
                  <a:pt x="400" y="59"/>
                </a:lnTo>
                <a:cubicBezTo>
                  <a:pt x="400" y="59"/>
                  <a:pt x="400" y="58"/>
                  <a:pt x="400" y="58"/>
                </a:cubicBezTo>
                <a:cubicBezTo>
                  <a:pt x="400" y="20"/>
                  <a:pt x="297" y="0"/>
                  <a:pt x="200" y="0"/>
                </a:cubicBezTo>
                <a:cubicBezTo>
                  <a:pt x="106" y="0"/>
                  <a:pt x="7" y="19"/>
                  <a:pt x="1" y="54"/>
                </a:cubicBezTo>
                <a:lnTo>
                  <a:pt x="0" y="54"/>
                </a:lnTo>
                <a:lnTo>
                  <a:pt x="0" y="61"/>
                </a:lnTo>
                <a:cubicBezTo>
                  <a:pt x="0" y="132"/>
                  <a:pt x="33" y="194"/>
                  <a:pt x="83" y="233"/>
                </a:cubicBezTo>
                <a:cubicBezTo>
                  <a:pt x="33" y="241"/>
                  <a:pt x="0" y="255"/>
                  <a:pt x="0" y="270"/>
                </a:cubicBezTo>
                <a:cubicBezTo>
                  <a:pt x="0" y="296"/>
                  <a:pt x="92" y="317"/>
                  <a:pt x="206" y="317"/>
                </a:cubicBezTo>
                <a:cubicBezTo>
                  <a:pt x="320" y="317"/>
                  <a:pt x="412" y="296"/>
                  <a:pt x="412" y="270"/>
                </a:cubicBezTo>
                <a:cubicBezTo>
                  <a:pt x="412" y="258"/>
                  <a:pt x="390" y="246"/>
                  <a:pt x="355" y="238"/>
                </a:cubicBezTo>
                <a:cubicBezTo>
                  <a:pt x="358" y="237"/>
                  <a:pt x="360" y="237"/>
                  <a:pt x="363" y="236"/>
                </a:cubicBezTo>
                <a:lnTo>
                  <a:pt x="364" y="236"/>
                </a:lnTo>
                <a:close/>
                <a:moveTo>
                  <a:pt x="53" y="270"/>
                </a:moveTo>
                <a:cubicBezTo>
                  <a:pt x="53" y="262"/>
                  <a:pt x="66" y="254"/>
                  <a:pt x="88" y="248"/>
                </a:cubicBezTo>
                <a:cubicBezTo>
                  <a:pt x="78" y="254"/>
                  <a:pt x="73" y="260"/>
                  <a:pt x="73" y="267"/>
                </a:cubicBezTo>
                <a:cubicBezTo>
                  <a:pt x="73" y="280"/>
                  <a:pt x="95" y="292"/>
                  <a:pt x="129" y="300"/>
                </a:cubicBezTo>
                <a:cubicBezTo>
                  <a:pt x="84" y="294"/>
                  <a:pt x="53" y="283"/>
                  <a:pt x="53" y="270"/>
                </a:cubicBezTo>
                <a:close/>
                <a:moveTo>
                  <a:pt x="39" y="114"/>
                </a:moveTo>
                <a:cubicBezTo>
                  <a:pt x="48" y="117"/>
                  <a:pt x="57" y="120"/>
                  <a:pt x="67" y="121"/>
                </a:cubicBezTo>
                <a:cubicBezTo>
                  <a:pt x="88" y="176"/>
                  <a:pt x="133" y="222"/>
                  <a:pt x="191" y="249"/>
                </a:cubicBezTo>
                <a:cubicBezTo>
                  <a:pt x="117" y="245"/>
                  <a:pt x="55" y="189"/>
                  <a:pt x="39" y="114"/>
                </a:cubicBezTo>
                <a:close/>
                <a:moveTo>
                  <a:pt x="323" y="90"/>
                </a:moveTo>
                <a:cubicBezTo>
                  <a:pt x="320" y="91"/>
                  <a:pt x="316" y="92"/>
                  <a:pt x="313" y="93"/>
                </a:cubicBezTo>
                <a:cubicBezTo>
                  <a:pt x="311" y="93"/>
                  <a:pt x="309" y="93"/>
                  <a:pt x="307" y="94"/>
                </a:cubicBezTo>
                <a:cubicBezTo>
                  <a:pt x="305" y="94"/>
                  <a:pt x="302" y="94"/>
                  <a:pt x="299" y="95"/>
                </a:cubicBezTo>
                <a:cubicBezTo>
                  <a:pt x="297" y="95"/>
                  <a:pt x="294" y="96"/>
                  <a:pt x="291" y="96"/>
                </a:cubicBezTo>
                <a:cubicBezTo>
                  <a:pt x="289" y="96"/>
                  <a:pt x="287" y="97"/>
                  <a:pt x="285" y="97"/>
                </a:cubicBezTo>
                <a:cubicBezTo>
                  <a:pt x="281" y="97"/>
                  <a:pt x="278" y="98"/>
                  <a:pt x="274" y="98"/>
                </a:cubicBezTo>
                <a:cubicBezTo>
                  <a:pt x="273" y="99"/>
                  <a:pt x="271" y="99"/>
                  <a:pt x="269" y="99"/>
                </a:cubicBezTo>
                <a:cubicBezTo>
                  <a:pt x="265" y="99"/>
                  <a:pt x="261" y="100"/>
                  <a:pt x="257" y="100"/>
                </a:cubicBezTo>
                <a:cubicBezTo>
                  <a:pt x="255" y="100"/>
                  <a:pt x="253" y="100"/>
                  <a:pt x="251" y="100"/>
                </a:cubicBezTo>
                <a:cubicBezTo>
                  <a:pt x="247" y="101"/>
                  <a:pt x="243" y="101"/>
                  <a:pt x="239" y="101"/>
                </a:cubicBezTo>
                <a:cubicBezTo>
                  <a:pt x="236" y="101"/>
                  <a:pt x="233" y="101"/>
                  <a:pt x="231" y="102"/>
                </a:cubicBezTo>
                <a:cubicBezTo>
                  <a:pt x="227" y="102"/>
                  <a:pt x="224" y="102"/>
                  <a:pt x="220" y="102"/>
                </a:cubicBezTo>
                <a:cubicBezTo>
                  <a:pt x="214" y="102"/>
                  <a:pt x="207" y="102"/>
                  <a:pt x="200" y="102"/>
                </a:cubicBezTo>
                <a:cubicBezTo>
                  <a:pt x="193" y="102"/>
                  <a:pt x="187" y="102"/>
                  <a:pt x="180" y="102"/>
                </a:cubicBezTo>
                <a:cubicBezTo>
                  <a:pt x="176" y="102"/>
                  <a:pt x="173" y="102"/>
                  <a:pt x="169" y="102"/>
                </a:cubicBezTo>
                <a:cubicBezTo>
                  <a:pt x="167" y="101"/>
                  <a:pt x="164" y="101"/>
                  <a:pt x="161" y="101"/>
                </a:cubicBezTo>
                <a:cubicBezTo>
                  <a:pt x="157" y="101"/>
                  <a:pt x="153" y="101"/>
                  <a:pt x="149" y="100"/>
                </a:cubicBezTo>
                <a:cubicBezTo>
                  <a:pt x="147" y="100"/>
                  <a:pt x="145" y="100"/>
                  <a:pt x="143" y="100"/>
                </a:cubicBezTo>
                <a:cubicBezTo>
                  <a:pt x="139" y="100"/>
                  <a:pt x="135" y="99"/>
                  <a:pt x="131" y="99"/>
                </a:cubicBezTo>
                <a:cubicBezTo>
                  <a:pt x="129" y="99"/>
                  <a:pt x="128" y="99"/>
                  <a:pt x="126" y="98"/>
                </a:cubicBezTo>
                <a:cubicBezTo>
                  <a:pt x="122" y="98"/>
                  <a:pt x="119" y="97"/>
                  <a:pt x="115" y="97"/>
                </a:cubicBezTo>
                <a:cubicBezTo>
                  <a:pt x="113" y="97"/>
                  <a:pt x="111" y="96"/>
                  <a:pt x="109" y="96"/>
                </a:cubicBezTo>
                <a:cubicBezTo>
                  <a:pt x="106" y="96"/>
                  <a:pt x="103" y="95"/>
                  <a:pt x="101" y="95"/>
                </a:cubicBezTo>
                <a:cubicBezTo>
                  <a:pt x="98" y="94"/>
                  <a:pt x="95" y="94"/>
                  <a:pt x="93" y="94"/>
                </a:cubicBezTo>
                <a:cubicBezTo>
                  <a:pt x="91" y="93"/>
                  <a:pt x="89" y="93"/>
                  <a:pt x="87" y="93"/>
                </a:cubicBezTo>
                <a:cubicBezTo>
                  <a:pt x="84" y="92"/>
                  <a:pt x="80" y="91"/>
                  <a:pt x="77" y="90"/>
                </a:cubicBezTo>
                <a:cubicBezTo>
                  <a:pt x="76" y="90"/>
                  <a:pt x="76" y="90"/>
                  <a:pt x="75" y="90"/>
                </a:cubicBezTo>
                <a:cubicBezTo>
                  <a:pt x="53" y="85"/>
                  <a:pt x="37" y="79"/>
                  <a:pt x="26" y="73"/>
                </a:cubicBezTo>
                <a:cubicBezTo>
                  <a:pt x="26" y="73"/>
                  <a:pt x="26" y="73"/>
                  <a:pt x="26" y="73"/>
                </a:cubicBezTo>
                <a:cubicBezTo>
                  <a:pt x="25" y="72"/>
                  <a:pt x="23" y="71"/>
                  <a:pt x="22" y="70"/>
                </a:cubicBezTo>
                <a:cubicBezTo>
                  <a:pt x="21" y="69"/>
                  <a:pt x="20" y="69"/>
                  <a:pt x="20" y="68"/>
                </a:cubicBezTo>
                <a:cubicBezTo>
                  <a:pt x="19" y="68"/>
                  <a:pt x="19" y="67"/>
                  <a:pt x="18" y="67"/>
                </a:cubicBezTo>
                <a:cubicBezTo>
                  <a:pt x="16" y="64"/>
                  <a:pt x="14" y="62"/>
                  <a:pt x="14" y="60"/>
                </a:cubicBezTo>
                <a:lnTo>
                  <a:pt x="14" y="59"/>
                </a:lnTo>
                <a:cubicBezTo>
                  <a:pt x="14" y="59"/>
                  <a:pt x="13" y="58"/>
                  <a:pt x="13" y="58"/>
                </a:cubicBezTo>
                <a:cubicBezTo>
                  <a:pt x="13" y="39"/>
                  <a:pt x="84" y="13"/>
                  <a:pt x="200" y="13"/>
                </a:cubicBezTo>
                <a:cubicBezTo>
                  <a:pt x="316" y="13"/>
                  <a:pt x="387" y="39"/>
                  <a:pt x="387" y="58"/>
                </a:cubicBezTo>
                <a:lnTo>
                  <a:pt x="386" y="60"/>
                </a:lnTo>
                <a:cubicBezTo>
                  <a:pt x="386" y="62"/>
                  <a:pt x="384" y="64"/>
                  <a:pt x="382" y="67"/>
                </a:cubicBezTo>
                <a:cubicBezTo>
                  <a:pt x="381" y="67"/>
                  <a:pt x="381" y="68"/>
                  <a:pt x="380" y="68"/>
                </a:cubicBezTo>
                <a:cubicBezTo>
                  <a:pt x="380" y="69"/>
                  <a:pt x="379" y="69"/>
                  <a:pt x="378" y="70"/>
                </a:cubicBezTo>
                <a:cubicBezTo>
                  <a:pt x="377" y="71"/>
                  <a:pt x="375" y="72"/>
                  <a:pt x="374" y="73"/>
                </a:cubicBezTo>
                <a:cubicBezTo>
                  <a:pt x="374" y="73"/>
                  <a:pt x="374" y="73"/>
                  <a:pt x="374" y="73"/>
                </a:cubicBezTo>
                <a:cubicBezTo>
                  <a:pt x="363" y="79"/>
                  <a:pt x="347" y="85"/>
                  <a:pt x="325" y="90"/>
                </a:cubicBezTo>
                <a:cubicBezTo>
                  <a:pt x="324" y="90"/>
                  <a:pt x="324" y="90"/>
                  <a:pt x="323" y="90"/>
                </a:cubicBezTo>
                <a:close/>
                <a:moveTo>
                  <a:pt x="357" y="218"/>
                </a:moveTo>
                <a:cubicBezTo>
                  <a:pt x="348" y="221"/>
                  <a:pt x="339" y="222"/>
                  <a:pt x="330" y="222"/>
                </a:cubicBezTo>
                <a:cubicBezTo>
                  <a:pt x="360" y="194"/>
                  <a:pt x="383" y="157"/>
                  <a:pt x="393" y="115"/>
                </a:cubicBezTo>
                <a:cubicBezTo>
                  <a:pt x="397" y="119"/>
                  <a:pt x="401" y="123"/>
                  <a:pt x="404" y="128"/>
                </a:cubicBezTo>
                <a:cubicBezTo>
                  <a:pt x="411" y="138"/>
                  <a:pt x="410" y="155"/>
                  <a:pt x="404" y="172"/>
                </a:cubicBezTo>
                <a:cubicBezTo>
                  <a:pt x="395" y="194"/>
                  <a:pt x="377" y="212"/>
                  <a:pt x="358" y="218"/>
                </a:cubicBezTo>
                <a:lnTo>
                  <a:pt x="361" y="227"/>
                </a:lnTo>
                <a:lnTo>
                  <a:pt x="357" y="218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F6134D27-85D9-0768-8922-42DEDB5A183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10084037" y="5007847"/>
            <a:ext cx="1345238" cy="1345238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DB3EB153-F2E5-8E4D-BBE1-7B91620FB3D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10462943" y="3332853"/>
            <a:ext cx="1210450" cy="1186574"/>
          </a:xfrm>
          <a:prstGeom prst="rect">
            <a:avLst/>
          </a:prstGeom>
        </p:spPr>
      </p:pic>
      <p:sp>
        <p:nvSpPr>
          <p:cNvPr id="21" name="night-protrait_98071">
            <a:extLst>
              <a:ext uri="{FF2B5EF4-FFF2-40B4-BE49-F238E27FC236}">
                <a16:creationId xmlns:a16="http://schemas.microsoft.com/office/drawing/2014/main" id="{11C91130-800C-7F5A-B9B3-8C3DAAE54906}"/>
              </a:ext>
            </a:extLst>
          </p:cNvPr>
          <p:cNvSpPr/>
          <p:nvPr/>
        </p:nvSpPr>
        <p:spPr>
          <a:xfrm flipH="1">
            <a:off x="4439021" y="1697574"/>
            <a:ext cx="1059668" cy="10784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606227" h="590209">
                <a:moveTo>
                  <a:pt x="206862" y="330101"/>
                </a:moveTo>
                <a:cubicBezTo>
                  <a:pt x="198811" y="340623"/>
                  <a:pt x="189101" y="349609"/>
                  <a:pt x="178207" y="356703"/>
                </a:cubicBezTo>
                <a:lnTo>
                  <a:pt x="208047" y="402813"/>
                </a:lnTo>
                <a:lnTo>
                  <a:pt x="237175" y="357767"/>
                </a:lnTo>
                <a:cubicBezTo>
                  <a:pt x="225690" y="350555"/>
                  <a:pt x="215388" y="341215"/>
                  <a:pt x="206862" y="330101"/>
                </a:cubicBezTo>
                <a:close/>
                <a:moveTo>
                  <a:pt x="433351" y="98156"/>
                </a:moveTo>
                <a:cubicBezTo>
                  <a:pt x="484267" y="98156"/>
                  <a:pt x="526302" y="137880"/>
                  <a:pt x="529972" y="187889"/>
                </a:cubicBezTo>
                <a:cubicBezTo>
                  <a:pt x="546431" y="193445"/>
                  <a:pt x="557680" y="208815"/>
                  <a:pt x="557680" y="226548"/>
                </a:cubicBezTo>
                <a:cubicBezTo>
                  <a:pt x="557680" y="228085"/>
                  <a:pt x="557561" y="229741"/>
                  <a:pt x="557443" y="231278"/>
                </a:cubicBezTo>
                <a:cubicBezTo>
                  <a:pt x="587755" y="248538"/>
                  <a:pt x="606227" y="280104"/>
                  <a:pt x="606227" y="315336"/>
                </a:cubicBezTo>
                <a:cubicBezTo>
                  <a:pt x="606227" y="368655"/>
                  <a:pt x="562771" y="412044"/>
                  <a:pt x="509369" y="412044"/>
                </a:cubicBezTo>
                <a:cubicBezTo>
                  <a:pt x="506291" y="412044"/>
                  <a:pt x="503212" y="411926"/>
                  <a:pt x="500133" y="411571"/>
                </a:cubicBezTo>
                <a:lnTo>
                  <a:pt x="462243" y="470092"/>
                </a:lnTo>
                <a:lnTo>
                  <a:pt x="478228" y="573657"/>
                </a:lnTo>
                <a:cubicBezTo>
                  <a:pt x="478820" y="577914"/>
                  <a:pt x="477754" y="582051"/>
                  <a:pt x="475031" y="585244"/>
                </a:cubicBezTo>
                <a:cubicBezTo>
                  <a:pt x="472307" y="588436"/>
                  <a:pt x="468163" y="590209"/>
                  <a:pt x="463664" y="590209"/>
                </a:cubicBezTo>
                <a:lnTo>
                  <a:pt x="403512" y="590209"/>
                </a:lnTo>
                <a:cubicBezTo>
                  <a:pt x="399013" y="590209"/>
                  <a:pt x="394868" y="588436"/>
                  <a:pt x="392145" y="585244"/>
                </a:cubicBezTo>
                <a:cubicBezTo>
                  <a:pt x="389422" y="582051"/>
                  <a:pt x="388356" y="577914"/>
                  <a:pt x="389066" y="573657"/>
                </a:cubicBezTo>
                <a:lnTo>
                  <a:pt x="405288" y="468319"/>
                </a:lnTo>
                <a:lnTo>
                  <a:pt x="374502" y="420792"/>
                </a:lnTo>
                <a:cubicBezTo>
                  <a:pt x="372726" y="418310"/>
                  <a:pt x="374029" y="415827"/>
                  <a:pt x="375094" y="415236"/>
                </a:cubicBezTo>
                <a:cubicBezTo>
                  <a:pt x="387764" y="409561"/>
                  <a:pt x="399605" y="402349"/>
                  <a:pt x="410261" y="393837"/>
                </a:cubicBezTo>
                <a:cubicBezTo>
                  <a:pt x="410972" y="393246"/>
                  <a:pt x="412630" y="392891"/>
                  <a:pt x="413695" y="394665"/>
                </a:cubicBezTo>
                <a:lnTo>
                  <a:pt x="434298" y="426231"/>
                </a:lnTo>
                <a:lnTo>
                  <a:pt x="454546" y="395019"/>
                </a:lnTo>
                <a:cubicBezTo>
                  <a:pt x="445666" y="388990"/>
                  <a:pt x="437732" y="381423"/>
                  <a:pt x="431220" y="372675"/>
                </a:cubicBezTo>
                <a:cubicBezTo>
                  <a:pt x="428378" y="368655"/>
                  <a:pt x="430036" y="363571"/>
                  <a:pt x="431812" y="361443"/>
                </a:cubicBezTo>
                <a:cubicBezTo>
                  <a:pt x="455020" y="332360"/>
                  <a:pt x="467334" y="297365"/>
                  <a:pt x="467334" y="260243"/>
                </a:cubicBezTo>
                <a:cubicBezTo>
                  <a:pt x="467334" y="222647"/>
                  <a:pt x="454073" y="185997"/>
                  <a:pt x="430036" y="156914"/>
                </a:cubicBezTo>
                <a:cubicBezTo>
                  <a:pt x="428615" y="155141"/>
                  <a:pt x="427786" y="152421"/>
                  <a:pt x="427786" y="150766"/>
                </a:cubicBezTo>
                <a:cubicBezTo>
                  <a:pt x="427431" y="137052"/>
                  <a:pt x="424115" y="123811"/>
                  <a:pt x="418076" y="111515"/>
                </a:cubicBezTo>
                <a:cubicBezTo>
                  <a:pt x="416774" y="108914"/>
                  <a:pt x="417011" y="105959"/>
                  <a:pt x="418432" y="103358"/>
                </a:cubicBezTo>
                <a:cubicBezTo>
                  <a:pt x="420089" y="100521"/>
                  <a:pt x="422813" y="98747"/>
                  <a:pt x="425891" y="98511"/>
                </a:cubicBezTo>
                <a:cubicBezTo>
                  <a:pt x="428378" y="98274"/>
                  <a:pt x="430864" y="98156"/>
                  <a:pt x="433351" y="98156"/>
                </a:cubicBezTo>
                <a:close/>
                <a:moveTo>
                  <a:pt x="206862" y="0"/>
                </a:moveTo>
                <a:cubicBezTo>
                  <a:pt x="267252" y="0"/>
                  <a:pt x="316865" y="46583"/>
                  <a:pt x="321720" y="105698"/>
                </a:cubicBezTo>
                <a:cubicBezTo>
                  <a:pt x="323260" y="105462"/>
                  <a:pt x="324799" y="105462"/>
                  <a:pt x="326220" y="105462"/>
                </a:cubicBezTo>
                <a:cubicBezTo>
                  <a:pt x="352625" y="105462"/>
                  <a:pt x="374176" y="126862"/>
                  <a:pt x="374176" y="153227"/>
                </a:cubicBezTo>
                <a:cubicBezTo>
                  <a:pt x="374176" y="159257"/>
                  <a:pt x="372992" y="165169"/>
                  <a:pt x="370860" y="170726"/>
                </a:cubicBezTo>
                <a:cubicBezTo>
                  <a:pt x="397740" y="192480"/>
                  <a:pt x="413725" y="225466"/>
                  <a:pt x="413725" y="260226"/>
                </a:cubicBezTo>
                <a:cubicBezTo>
                  <a:pt x="413725" y="323716"/>
                  <a:pt x="361980" y="375265"/>
                  <a:pt x="298512" y="375265"/>
                </a:cubicBezTo>
                <a:cubicBezTo>
                  <a:pt x="293183" y="375265"/>
                  <a:pt x="288092" y="374910"/>
                  <a:pt x="283000" y="374319"/>
                </a:cubicBezTo>
                <a:lnTo>
                  <a:pt x="239188" y="441829"/>
                </a:lnTo>
                <a:lnTo>
                  <a:pt x="259555" y="573657"/>
                </a:lnTo>
                <a:cubicBezTo>
                  <a:pt x="260147" y="577913"/>
                  <a:pt x="259081" y="582051"/>
                  <a:pt x="256358" y="585243"/>
                </a:cubicBezTo>
                <a:cubicBezTo>
                  <a:pt x="253634" y="588436"/>
                  <a:pt x="249490" y="590209"/>
                  <a:pt x="244990" y="590209"/>
                </a:cubicBezTo>
                <a:lnTo>
                  <a:pt x="169208" y="590209"/>
                </a:lnTo>
                <a:cubicBezTo>
                  <a:pt x="164708" y="590209"/>
                  <a:pt x="160682" y="588436"/>
                  <a:pt x="157841" y="585243"/>
                </a:cubicBezTo>
                <a:cubicBezTo>
                  <a:pt x="155236" y="582051"/>
                  <a:pt x="154052" y="577913"/>
                  <a:pt x="154762" y="573657"/>
                </a:cubicBezTo>
                <a:lnTo>
                  <a:pt x="175484" y="439583"/>
                </a:lnTo>
                <a:lnTo>
                  <a:pt x="132856" y="373965"/>
                </a:lnTo>
                <a:cubicBezTo>
                  <a:pt x="127172" y="374792"/>
                  <a:pt x="121252" y="375265"/>
                  <a:pt x="115213" y="375265"/>
                </a:cubicBezTo>
                <a:cubicBezTo>
                  <a:pt x="51745" y="375265"/>
                  <a:pt x="0" y="323716"/>
                  <a:pt x="0" y="260226"/>
                </a:cubicBezTo>
                <a:cubicBezTo>
                  <a:pt x="0" y="230669"/>
                  <a:pt x="11012" y="203121"/>
                  <a:pt x="31023" y="181721"/>
                </a:cubicBezTo>
                <a:cubicBezTo>
                  <a:pt x="20603" y="167770"/>
                  <a:pt x="14920" y="150863"/>
                  <a:pt x="14920" y="133246"/>
                </a:cubicBezTo>
                <a:cubicBezTo>
                  <a:pt x="14920" y="88555"/>
                  <a:pt x="51390" y="52140"/>
                  <a:pt x="96149" y="52140"/>
                </a:cubicBezTo>
                <a:cubicBezTo>
                  <a:pt x="100649" y="52140"/>
                  <a:pt x="105267" y="52495"/>
                  <a:pt x="109648" y="53322"/>
                </a:cubicBezTo>
                <a:cubicBezTo>
                  <a:pt x="130725" y="20336"/>
                  <a:pt x="167432" y="0"/>
                  <a:pt x="20686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night-protrait_98071">
            <a:extLst>
              <a:ext uri="{FF2B5EF4-FFF2-40B4-BE49-F238E27FC236}">
                <a16:creationId xmlns:a16="http://schemas.microsoft.com/office/drawing/2014/main" id="{3C0C365A-1D27-C7A2-208A-B31A93B94CD1}"/>
              </a:ext>
            </a:extLst>
          </p:cNvPr>
          <p:cNvSpPr/>
          <p:nvPr/>
        </p:nvSpPr>
        <p:spPr>
          <a:xfrm flipH="1">
            <a:off x="10286804" y="1507562"/>
            <a:ext cx="1042002" cy="1315627"/>
          </a:xfrm>
          <a:custGeom>
            <a:avLst/>
            <a:gdLst>
              <a:gd name="connsiteX0" fmla="*/ 39768 w 563598"/>
              <a:gd name="connsiteY0" fmla="*/ 128716 h 605336"/>
              <a:gd name="connsiteX1" fmla="*/ 220149 w 563598"/>
              <a:gd name="connsiteY1" fmla="*/ 128716 h 605336"/>
              <a:gd name="connsiteX2" fmla="*/ 245815 w 563598"/>
              <a:gd name="connsiteY2" fmla="*/ 152051 h 605336"/>
              <a:gd name="connsiteX3" fmla="*/ 259867 w 563598"/>
              <a:gd name="connsiteY3" fmla="*/ 354910 h 605336"/>
              <a:gd name="connsiteX4" fmla="*/ 259867 w 563598"/>
              <a:gd name="connsiteY4" fmla="*/ 356628 h 605336"/>
              <a:gd name="connsiteX5" fmla="*/ 435228 w 563598"/>
              <a:gd name="connsiteY5" fmla="*/ 435796 h 605336"/>
              <a:gd name="connsiteX6" fmla="*/ 427485 w 563598"/>
              <a:gd name="connsiteY6" fmla="*/ 411172 h 605336"/>
              <a:gd name="connsiteX7" fmla="*/ 455732 w 563598"/>
              <a:gd name="connsiteY7" fmla="*/ 376670 h 605336"/>
              <a:gd name="connsiteX8" fmla="*/ 456162 w 563598"/>
              <a:gd name="connsiteY8" fmla="*/ 376241 h 605336"/>
              <a:gd name="connsiteX9" fmla="*/ 493730 w 563598"/>
              <a:gd name="connsiteY9" fmla="*/ 349040 h 605336"/>
              <a:gd name="connsiteX10" fmla="*/ 533018 w 563598"/>
              <a:gd name="connsiteY10" fmla="*/ 388409 h 605336"/>
              <a:gd name="connsiteX11" fmla="*/ 554669 w 563598"/>
              <a:gd name="connsiteY11" fmla="*/ 388409 h 605336"/>
              <a:gd name="connsiteX12" fmla="*/ 560261 w 563598"/>
              <a:gd name="connsiteY12" fmla="*/ 390127 h 605336"/>
              <a:gd name="connsiteX13" fmla="*/ 562985 w 563598"/>
              <a:gd name="connsiteY13" fmla="*/ 400006 h 605336"/>
              <a:gd name="connsiteX14" fmla="*/ 553809 w 563598"/>
              <a:gd name="connsiteY14" fmla="*/ 424200 h 605336"/>
              <a:gd name="connsiteX15" fmla="*/ 532444 w 563598"/>
              <a:gd name="connsiteY15" fmla="*/ 438945 h 605336"/>
              <a:gd name="connsiteX16" fmla="*/ 522120 w 563598"/>
              <a:gd name="connsiteY16" fmla="*/ 438945 h 605336"/>
              <a:gd name="connsiteX17" fmla="*/ 503767 w 563598"/>
              <a:gd name="connsiteY17" fmla="*/ 457413 h 605336"/>
              <a:gd name="connsiteX18" fmla="*/ 503767 w 563598"/>
              <a:gd name="connsiteY18" fmla="*/ 492917 h 605336"/>
              <a:gd name="connsiteX19" fmla="*/ 481542 w 563598"/>
              <a:gd name="connsiteY19" fmla="*/ 537583 h 605336"/>
              <a:gd name="connsiteX20" fmla="*/ 481542 w 563598"/>
              <a:gd name="connsiteY20" fmla="*/ 581247 h 605336"/>
              <a:gd name="connsiteX21" fmla="*/ 493586 w 563598"/>
              <a:gd name="connsiteY21" fmla="*/ 581247 h 605336"/>
              <a:gd name="connsiteX22" fmla="*/ 505631 w 563598"/>
              <a:gd name="connsiteY22" fmla="*/ 593702 h 605336"/>
              <a:gd name="connsiteX23" fmla="*/ 493156 w 563598"/>
              <a:gd name="connsiteY23" fmla="*/ 605298 h 605336"/>
              <a:gd name="connsiteX24" fmla="*/ 469497 w 563598"/>
              <a:gd name="connsiteY24" fmla="*/ 605298 h 605336"/>
              <a:gd name="connsiteX25" fmla="*/ 457453 w 563598"/>
              <a:gd name="connsiteY25" fmla="*/ 593273 h 605336"/>
              <a:gd name="connsiteX26" fmla="*/ 457453 w 563598"/>
              <a:gd name="connsiteY26" fmla="*/ 550038 h 605336"/>
              <a:gd name="connsiteX27" fmla="*/ 406264 w 563598"/>
              <a:gd name="connsiteY27" fmla="*/ 573373 h 605336"/>
              <a:gd name="connsiteX28" fmla="*/ 402536 w 563598"/>
              <a:gd name="connsiteY28" fmla="*/ 581247 h 605336"/>
              <a:gd name="connsiteX29" fmla="*/ 427485 w 563598"/>
              <a:gd name="connsiteY29" fmla="*/ 581247 h 605336"/>
              <a:gd name="connsiteX30" fmla="*/ 439530 w 563598"/>
              <a:gd name="connsiteY30" fmla="*/ 593702 h 605336"/>
              <a:gd name="connsiteX31" fmla="*/ 426912 w 563598"/>
              <a:gd name="connsiteY31" fmla="*/ 605298 h 605336"/>
              <a:gd name="connsiteX32" fmla="*/ 361384 w 563598"/>
              <a:gd name="connsiteY32" fmla="*/ 605298 h 605336"/>
              <a:gd name="connsiteX33" fmla="*/ 317221 w 563598"/>
              <a:gd name="connsiteY33" fmla="*/ 575521 h 605336"/>
              <a:gd name="connsiteX34" fmla="*/ 287683 w 563598"/>
              <a:gd name="connsiteY34" fmla="*/ 512673 h 605336"/>
              <a:gd name="connsiteX35" fmla="*/ 301018 w 563598"/>
              <a:gd name="connsiteY35" fmla="*/ 502222 h 605336"/>
              <a:gd name="connsiteX36" fmla="*/ 311486 w 563598"/>
              <a:gd name="connsiteY36" fmla="*/ 515680 h 605336"/>
              <a:gd name="connsiteX37" fmla="*/ 315500 w 563598"/>
              <a:gd name="connsiteY37" fmla="*/ 543166 h 605336"/>
              <a:gd name="connsiteX38" fmla="*/ 356079 w 563598"/>
              <a:gd name="connsiteY38" fmla="*/ 492917 h 605336"/>
              <a:gd name="connsiteX39" fmla="*/ 410566 w 563598"/>
              <a:gd name="connsiteY39" fmla="*/ 468580 h 605336"/>
              <a:gd name="connsiteX40" fmla="*/ 426338 w 563598"/>
              <a:gd name="connsiteY40" fmla="*/ 458845 h 605336"/>
              <a:gd name="connsiteX41" fmla="*/ 247535 w 563598"/>
              <a:gd name="connsiteY41" fmla="*/ 378102 h 605336"/>
              <a:gd name="connsiteX42" fmla="*/ 236495 w 563598"/>
              <a:gd name="connsiteY42" fmla="*/ 381538 h 605336"/>
              <a:gd name="connsiteX43" fmla="*/ 209825 w 563598"/>
              <a:gd name="connsiteY43" fmla="*/ 358346 h 605336"/>
              <a:gd name="connsiteX44" fmla="*/ 200791 w 563598"/>
              <a:gd name="connsiteY44" fmla="*/ 227067 h 605336"/>
              <a:gd name="connsiteX45" fmla="*/ 200218 w 563598"/>
              <a:gd name="connsiteY45" fmla="*/ 575378 h 605336"/>
              <a:gd name="connsiteX46" fmla="*/ 168816 w 563598"/>
              <a:gd name="connsiteY46" fmla="*/ 605298 h 605336"/>
              <a:gd name="connsiteX47" fmla="*/ 140139 w 563598"/>
              <a:gd name="connsiteY47" fmla="*/ 574519 h 605336"/>
              <a:gd name="connsiteX48" fmla="*/ 140139 w 563598"/>
              <a:gd name="connsiteY48" fmla="*/ 386262 h 605336"/>
              <a:gd name="connsiteX49" fmla="*/ 130102 w 563598"/>
              <a:gd name="connsiteY49" fmla="*/ 376241 h 605336"/>
              <a:gd name="connsiteX50" fmla="*/ 120208 w 563598"/>
              <a:gd name="connsiteY50" fmla="*/ 386262 h 605336"/>
              <a:gd name="connsiteX51" fmla="*/ 120208 w 563598"/>
              <a:gd name="connsiteY51" fmla="*/ 575378 h 605336"/>
              <a:gd name="connsiteX52" fmla="*/ 88663 w 563598"/>
              <a:gd name="connsiteY52" fmla="*/ 605298 h 605336"/>
              <a:gd name="connsiteX53" fmla="*/ 59986 w 563598"/>
              <a:gd name="connsiteY53" fmla="*/ 574519 h 605336"/>
              <a:gd name="connsiteX54" fmla="*/ 59556 w 563598"/>
              <a:gd name="connsiteY54" fmla="*/ 220768 h 605336"/>
              <a:gd name="connsiteX55" fmla="*/ 50092 w 563598"/>
              <a:gd name="connsiteY55" fmla="*/ 358346 h 605336"/>
              <a:gd name="connsiteX56" fmla="*/ 23279 w 563598"/>
              <a:gd name="connsiteY56" fmla="*/ 381538 h 605336"/>
              <a:gd name="connsiteX57" fmla="*/ 50 w 563598"/>
              <a:gd name="connsiteY57" fmla="*/ 354910 h 605336"/>
              <a:gd name="connsiteX58" fmla="*/ 14102 w 563598"/>
              <a:gd name="connsiteY58" fmla="*/ 152051 h 605336"/>
              <a:gd name="connsiteX59" fmla="*/ 39768 w 563598"/>
              <a:gd name="connsiteY59" fmla="*/ 128716 h 605336"/>
              <a:gd name="connsiteX60" fmla="*/ 129948 w 563598"/>
              <a:gd name="connsiteY60" fmla="*/ 0 h 605336"/>
              <a:gd name="connsiteX61" fmla="*/ 184425 w 563598"/>
              <a:gd name="connsiteY61" fmla="*/ 54336 h 605336"/>
              <a:gd name="connsiteX62" fmla="*/ 129948 w 563598"/>
              <a:gd name="connsiteY62" fmla="*/ 108672 h 605336"/>
              <a:gd name="connsiteX63" fmla="*/ 75471 w 563598"/>
              <a:gd name="connsiteY63" fmla="*/ 54336 h 605336"/>
              <a:gd name="connsiteX64" fmla="*/ 129948 w 563598"/>
              <a:gd name="connsiteY64" fmla="*/ 0 h 60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63598" h="605336">
                <a:moveTo>
                  <a:pt x="39768" y="128716"/>
                </a:moveTo>
                <a:lnTo>
                  <a:pt x="220149" y="128716"/>
                </a:lnTo>
                <a:cubicBezTo>
                  <a:pt x="233483" y="128429"/>
                  <a:pt x="244811" y="138594"/>
                  <a:pt x="245815" y="152051"/>
                </a:cubicBezTo>
                <a:lnTo>
                  <a:pt x="259867" y="354910"/>
                </a:lnTo>
                <a:cubicBezTo>
                  <a:pt x="259867" y="355482"/>
                  <a:pt x="259867" y="356055"/>
                  <a:pt x="259867" y="356628"/>
                </a:cubicBezTo>
                <a:cubicBezTo>
                  <a:pt x="302882" y="385260"/>
                  <a:pt x="381602" y="429353"/>
                  <a:pt x="435228" y="435796"/>
                </a:cubicBezTo>
                <a:cubicBezTo>
                  <a:pt x="428202" y="429926"/>
                  <a:pt x="424761" y="420334"/>
                  <a:pt x="427485" y="411172"/>
                </a:cubicBezTo>
                <a:cubicBezTo>
                  <a:pt x="429923" y="402726"/>
                  <a:pt x="445839" y="386262"/>
                  <a:pt x="455732" y="376670"/>
                </a:cubicBezTo>
                <a:cubicBezTo>
                  <a:pt x="455876" y="376527"/>
                  <a:pt x="456019" y="376384"/>
                  <a:pt x="456162" y="376241"/>
                </a:cubicBezTo>
                <a:cubicBezTo>
                  <a:pt x="461324" y="360493"/>
                  <a:pt x="476093" y="349040"/>
                  <a:pt x="493730" y="349040"/>
                </a:cubicBezTo>
                <a:cubicBezTo>
                  <a:pt x="515381" y="349040"/>
                  <a:pt x="533018" y="366649"/>
                  <a:pt x="533018" y="388409"/>
                </a:cubicBezTo>
                <a:lnTo>
                  <a:pt x="554669" y="388409"/>
                </a:lnTo>
                <a:cubicBezTo>
                  <a:pt x="556676" y="388409"/>
                  <a:pt x="558684" y="388982"/>
                  <a:pt x="560261" y="390127"/>
                </a:cubicBezTo>
                <a:cubicBezTo>
                  <a:pt x="563272" y="392561"/>
                  <a:pt x="564419" y="396570"/>
                  <a:pt x="562985" y="400006"/>
                </a:cubicBezTo>
                <a:lnTo>
                  <a:pt x="553809" y="424200"/>
                </a:lnTo>
                <a:cubicBezTo>
                  <a:pt x="550511" y="433076"/>
                  <a:pt x="541907" y="438945"/>
                  <a:pt x="532444" y="438945"/>
                </a:cubicBezTo>
                <a:lnTo>
                  <a:pt x="522120" y="438945"/>
                </a:lnTo>
                <a:cubicBezTo>
                  <a:pt x="511940" y="438945"/>
                  <a:pt x="503767" y="447249"/>
                  <a:pt x="503767" y="457413"/>
                </a:cubicBezTo>
                <a:lnTo>
                  <a:pt x="503767" y="492917"/>
                </a:lnTo>
                <a:cubicBezTo>
                  <a:pt x="503767" y="510669"/>
                  <a:pt x="495307" y="527132"/>
                  <a:pt x="481542" y="537583"/>
                </a:cubicBezTo>
                <a:lnTo>
                  <a:pt x="481542" y="581247"/>
                </a:lnTo>
                <a:lnTo>
                  <a:pt x="493586" y="581247"/>
                </a:lnTo>
                <a:cubicBezTo>
                  <a:pt x="500469" y="581247"/>
                  <a:pt x="505918" y="586831"/>
                  <a:pt x="505631" y="593702"/>
                </a:cubicBezTo>
                <a:cubicBezTo>
                  <a:pt x="505487" y="600288"/>
                  <a:pt x="499752" y="605298"/>
                  <a:pt x="493156" y="605298"/>
                </a:cubicBezTo>
                <a:lnTo>
                  <a:pt x="469497" y="605298"/>
                </a:lnTo>
                <a:cubicBezTo>
                  <a:pt x="462902" y="605298"/>
                  <a:pt x="457453" y="600001"/>
                  <a:pt x="457453" y="593273"/>
                </a:cubicBezTo>
                <a:lnTo>
                  <a:pt x="457453" y="550038"/>
                </a:lnTo>
                <a:lnTo>
                  <a:pt x="406264" y="573373"/>
                </a:lnTo>
                <a:cubicBezTo>
                  <a:pt x="405260" y="576093"/>
                  <a:pt x="404113" y="578813"/>
                  <a:pt x="402536" y="581247"/>
                </a:cubicBezTo>
                <a:lnTo>
                  <a:pt x="427485" y="581247"/>
                </a:lnTo>
                <a:cubicBezTo>
                  <a:pt x="434224" y="581247"/>
                  <a:pt x="439673" y="586831"/>
                  <a:pt x="439530" y="593702"/>
                </a:cubicBezTo>
                <a:cubicBezTo>
                  <a:pt x="439243" y="600288"/>
                  <a:pt x="433507" y="605298"/>
                  <a:pt x="426912" y="605298"/>
                </a:cubicBezTo>
                <a:lnTo>
                  <a:pt x="361384" y="605298"/>
                </a:lnTo>
                <a:cubicBezTo>
                  <a:pt x="341453" y="605298"/>
                  <a:pt x="324247" y="592986"/>
                  <a:pt x="317221" y="575521"/>
                </a:cubicBezTo>
                <a:cubicBezTo>
                  <a:pt x="289117" y="564784"/>
                  <a:pt x="285389" y="530425"/>
                  <a:pt x="287683" y="512673"/>
                </a:cubicBezTo>
                <a:cubicBezTo>
                  <a:pt x="288544" y="506088"/>
                  <a:pt x="294423" y="501363"/>
                  <a:pt x="301018" y="502222"/>
                </a:cubicBezTo>
                <a:cubicBezTo>
                  <a:pt x="307614" y="503081"/>
                  <a:pt x="312346" y="509094"/>
                  <a:pt x="311486" y="515680"/>
                </a:cubicBezTo>
                <a:cubicBezTo>
                  <a:pt x="311342" y="516538"/>
                  <a:pt x="309622" y="532000"/>
                  <a:pt x="315500" y="543166"/>
                </a:cubicBezTo>
                <a:cubicBezTo>
                  <a:pt x="320089" y="521263"/>
                  <a:pt x="335001" y="502366"/>
                  <a:pt x="356079" y="492917"/>
                </a:cubicBezTo>
                <a:lnTo>
                  <a:pt x="410566" y="468580"/>
                </a:lnTo>
                <a:cubicBezTo>
                  <a:pt x="416301" y="466003"/>
                  <a:pt x="421606" y="462710"/>
                  <a:pt x="426338" y="458845"/>
                </a:cubicBezTo>
                <a:cubicBezTo>
                  <a:pt x="374862" y="451830"/>
                  <a:pt x="287397" y="403871"/>
                  <a:pt x="247535" y="378102"/>
                </a:cubicBezTo>
                <a:cubicBezTo>
                  <a:pt x="244381" y="380106"/>
                  <a:pt x="240653" y="381251"/>
                  <a:pt x="236495" y="381538"/>
                </a:cubicBezTo>
                <a:cubicBezTo>
                  <a:pt x="222586" y="382540"/>
                  <a:pt x="210828" y="371946"/>
                  <a:pt x="209825" y="358346"/>
                </a:cubicBezTo>
                <a:lnTo>
                  <a:pt x="200791" y="227067"/>
                </a:lnTo>
                <a:lnTo>
                  <a:pt x="200218" y="575378"/>
                </a:lnTo>
                <a:cubicBezTo>
                  <a:pt x="200218" y="592414"/>
                  <a:pt x="186023" y="606157"/>
                  <a:pt x="168816" y="605298"/>
                </a:cubicBezTo>
                <a:cubicBezTo>
                  <a:pt x="152614" y="604582"/>
                  <a:pt x="140139" y="590553"/>
                  <a:pt x="140139" y="574519"/>
                </a:cubicBezTo>
                <a:lnTo>
                  <a:pt x="140139" y="386262"/>
                </a:lnTo>
                <a:cubicBezTo>
                  <a:pt x="140139" y="380822"/>
                  <a:pt x="135694" y="376241"/>
                  <a:pt x="130102" y="376241"/>
                </a:cubicBezTo>
                <a:cubicBezTo>
                  <a:pt x="124653" y="376241"/>
                  <a:pt x="120208" y="380822"/>
                  <a:pt x="120208" y="386262"/>
                </a:cubicBezTo>
                <a:lnTo>
                  <a:pt x="120208" y="575378"/>
                </a:lnTo>
                <a:cubicBezTo>
                  <a:pt x="120208" y="592414"/>
                  <a:pt x="105870" y="606157"/>
                  <a:pt x="88663" y="605298"/>
                </a:cubicBezTo>
                <a:cubicBezTo>
                  <a:pt x="72460" y="604582"/>
                  <a:pt x="59986" y="590553"/>
                  <a:pt x="59986" y="574519"/>
                </a:cubicBezTo>
                <a:lnTo>
                  <a:pt x="59556" y="220768"/>
                </a:lnTo>
                <a:lnTo>
                  <a:pt x="50092" y="358346"/>
                </a:lnTo>
                <a:cubicBezTo>
                  <a:pt x="49088" y="371946"/>
                  <a:pt x="37331" y="382540"/>
                  <a:pt x="23279" y="381538"/>
                </a:cubicBezTo>
                <a:cubicBezTo>
                  <a:pt x="9514" y="380679"/>
                  <a:pt x="-810" y="368653"/>
                  <a:pt x="50" y="354910"/>
                </a:cubicBezTo>
                <a:lnTo>
                  <a:pt x="14102" y="152051"/>
                </a:lnTo>
                <a:cubicBezTo>
                  <a:pt x="14962" y="138594"/>
                  <a:pt x="26433" y="128429"/>
                  <a:pt x="39768" y="128716"/>
                </a:cubicBezTo>
                <a:close/>
                <a:moveTo>
                  <a:pt x="129948" y="0"/>
                </a:moveTo>
                <a:cubicBezTo>
                  <a:pt x="160035" y="0"/>
                  <a:pt x="184425" y="24327"/>
                  <a:pt x="184425" y="54336"/>
                </a:cubicBezTo>
                <a:cubicBezTo>
                  <a:pt x="184425" y="84345"/>
                  <a:pt x="160035" y="108672"/>
                  <a:pt x="129948" y="108672"/>
                </a:cubicBezTo>
                <a:cubicBezTo>
                  <a:pt x="99861" y="108672"/>
                  <a:pt x="75471" y="84345"/>
                  <a:pt x="75471" y="54336"/>
                </a:cubicBezTo>
                <a:cubicBezTo>
                  <a:pt x="75471" y="24327"/>
                  <a:pt x="99861" y="0"/>
                  <a:pt x="129948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93B18AED-7099-EDFA-209E-1BF03EB54738}"/>
              </a:ext>
            </a:extLst>
          </p:cNvPr>
          <p:cNvGrpSpPr/>
          <p:nvPr/>
        </p:nvGrpSpPr>
        <p:grpSpPr>
          <a:xfrm>
            <a:off x="1484456" y="2220112"/>
            <a:ext cx="9223088" cy="3453032"/>
            <a:chOff x="4265951" y="3255037"/>
            <a:chExt cx="3660098" cy="1370303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8" name="矩形: 圆角 22">
              <a:extLst>
                <a:ext uri="{FF2B5EF4-FFF2-40B4-BE49-F238E27FC236}">
                  <a16:creationId xmlns:a16="http://schemas.microsoft.com/office/drawing/2014/main" id="{FC365838-61DB-EE45-8DEF-D250A3F9D85A}"/>
                </a:ext>
              </a:extLst>
            </p:cNvPr>
            <p:cNvSpPr/>
            <p:nvPr/>
          </p:nvSpPr>
          <p:spPr>
            <a:xfrm>
              <a:off x="4265951" y="3255037"/>
              <a:ext cx="3660098" cy="1370303"/>
            </a:xfrm>
            <a:prstGeom prst="roundRect">
              <a:avLst>
                <a:gd name="adj" fmla="val 6019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/>
                <a:ea typeface="思源黑体 CN Regular"/>
                <a:cs typeface="+mn-cs"/>
              </a:endParaRPr>
            </a:p>
          </p:txBody>
        </p:sp>
        <p:grpSp>
          <p:nvGrpSpPr>
            <p:cNvPr id="38" name="组合 65">
              <a:extLst>
                <a:ext uri="{FF2B5EF4-FFF2-40B4-BE49-F238E27FC236}">
                  <a16:creationId xmlns:a16="http://schemas.microsoft.com/office/drawing/2014/main" id="{767B523B-7ACC-5972-4769-A575841F5CA9}"/>
                </a:ext>
              </a:extLst>
            </p:cNvPr>
            <p:cNvGrpSpPr/>
            <p:nvPr/>
          </p:nvGrpSpPr>
          <p:grpSpPr>
            <a:xfrm>
              <a:off x="4460824" y="3445476"/>
              <a:ext cx="3270352" cy="830916"/>
              <a:chOff x="653155" y="3459479"/>
              <a:chExt cx="3270352" cy="830916"/>
            </a:xfrm>
            <a:grpFill/>
          </p:grpSpPr>
          <p:sp>
            <p:nvSpPr>
              <p:cNvPr id="39" name="文本框 66">
                <a:extLst>
                  <a:ext uri="{FF2B5EF4-FFF2-40B4-BE49-F238E27FC236}">
                    <a16:creationId xmlns:a16="http://schemas.microsoft.com/office/drawing/2014/main" id="{03320A0B-AC46-8CB8-B7A8-E6717DEF750C}"/>
                  </a:ext>
                </a:extLst>
              </p:cNvPr>
              <p:cNvSpPr txBox="1"/>
              <p:nvPr/>
            </p:nvSpPr>
            <p:spPr>
              <a:xfrm>
                <a:off x="653155" y="3858229"/>
                <a:ext cx="3270352" cy="432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2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『</a:t>
                </a:r>
                <a:r>
                  <a: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且要在那些</a:t>
                </a:r>
                <a:r>
                  <a:rPr kumimoji="0" lang="zh-TW" altLang="en-US" sz="28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蒙憐憫</a:t>
                </a:r>
                <a:r>
                  <a: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、</a:t>
                </a:r>
                <a:r>
                  <a:rPr kumimoji="0" lang="zh-TW" altLang="en-US" sz="28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早豫備得榮耀</a:t>
                </a:r>
                <a:r>
                  <a: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的器皿上，彰顯祂榮耀的豐富；這器皿就是</a:t>
                </a:r>
                <a:r>
                  <a:rPr kumimoji="0" lang="zh-TW" altLang="en-US" sz="28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我們</a:t>
                </a:r>
                <a:r>
                  <a:rPr kumimoji="0" lang="en-US" altLang="zh-TW" sz="2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… 』</a:t>
                </a:r>
                <a:r>
                  <a: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羅九</a:t>
                </a:r>
                <a:r>
                  <a:rPr kumimoji="0" lang="en-US" altLang="zh-TW" sz="2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Helvetica"/>
                    <a:ea typeface="思源黑体 CN Regular"/>
                    <a:cs typeface="+mn-cs"/>
                  </a:rPr>
                  <a:t>23~24</a:t>
                </a:r>
              </a:p>
            </p:txBody>
          </p:sp>
          <p:sp>
            <p:nvSpPr>
              <p:cNvPr id="42" name="文本框 67">
                <a:extLst>
                  <a:ext uri="{FF2B5EF4-FFF2-40B4-BE49-F238E27FC236}">
                    <a16:creationId xmlns:a16="http://schemas.microsoft.com/office/drawing/2014/main" id="{E5F9295F-874E-2CE5-F1C2-FF322E80CF59}"/>
                  </a:ext>
                </a:extLst>
              </p:cNvPr>
              <p:cNvSpPr txBox="1"/>
              <p:nvPr/>
            </p:nvSpPr>
            <p:spPr>
              <a:xfrm>
                <a:off x="653156" y="3459479"/>
                <a:ext cx="1722150" cy="27649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36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Helvetica85-Heavy"/>
                    <a:ea typeface="思源黑体 CN Bold"/>
                    <a:cs typeface="+mn-cs"/>
                  </a:rPr>
                  <a:t>早豫備得榮耀的器皿</a:t>
                </a:r>
              </a:p>
            </p:txBody>
          </p:sp>
        </p:grpSp>
      </p:grpSp>
      <p:sp>
        <p:nvSpPr>
          <p:cNvPr id="43" name="night-protrait_98071">
            <a:extLst>
              <a:ext uri="{FF2B5EF4-FFF2-40B4-BE49-F238E27FC236}">
                <a16:creationId xmlns:a16="http://schemas.microsoft.com/office/drawing/2014/main" id="{A7451232-68F7-95DD-54E5-A60CFA2990D7}"/>
              </a:ext>
            </a:extLst>
          </p:cNvPr>
          <p:cNvSpPr/>
          <p:nvPr/>
        </p:nvSpPr>
        <p:spPr>
          <a:xfrm flipH="1">
            <a:off x="7942748" y="3198189"/>
            <a:ext cx="2130028" cy="1449534"/>
          </a:xfrm>
          <a:custGeom>
            <a:avLst/>
            <a:gdLst>
              <a:gd name="connsiteX0" fmla="*/ 101120 w 607639"/>
              <a:gd name="connsiteY0" fmla="*/ 395519 h 413513"/>
              <a:gd name="connsiteX1" fmla="*/ 506518 w 607639"/>
              <a:gd name="connsiteY1" fmla="*/ 395519 h 413513"/>
              <a:gd name="connsiteX2" fmla="*/ 506518 w 607639"/>
              <a:gd name="connsiteY2" fmla="*/ 413513 h 413513"/>
              <a:gd name="connsiteX3" fmla="*/ 101120 w 607639"/>
              <a:gd name="connsiteY3" fmla="*/ 413513 h 413513"/>
              <a:gd name="connsiteX4" fmla="*/ 242094 w 607639"/>
              <a:gd name="connsiteY4" fmla="*/ 198272 h 413513"/>
              <a:gd name="connsiteX5" fmla="*/ 267461 w 607639"/>
              <a:gd name="connsiteY5" fmla="*/ 253816 h 413513"/>
              <a:gd name="connsiteX6" fmla="*/ 242094 w 607639"/>
              <a:gd name="connsiteY6" fmla="*/ 309450 h 413513"/>
              <a:gd name="connsiteX7" fmla="*/ 365545 w 607639"/>
              <a:gd name="connsiteY7" fmla="*/ 309450 h 413513"/>
              <a:gd name="connsiteX8" fmla="*/ 340089 w 607639"/>
              <a:gd name="connsiteY8" fmla="*/ 253816 h 413513"/>
              <a:gd name="connsiteX9" fmla="*/ 365545 w 607639"/>
              <a:gd name="connsiteY9" fmla="*/ 198272 h 413513"/>
              <a:gd name="connsiteX10" fmla="*/ 389330 w 607639"/>
              <a:gd name="connsiteY10" fmla="*/ 72329 h 413513"/>
              <a:gd name="connsiteX11" fmla="*/ 403388 w 607639"/>
              <a:gd name="connsiteY11" fmla="*/ 86368 h 413513"/>
              <a:gd name="connsiteX12" fmla="*/ 417445 w 607639"/>
              <a:gd name="connsiteY12" fmla="*/ 72329 h 413513"/>
              <a:gd name="connsiteX13" fmla="*/ 430167 w 607639"/>
              <a:gd name="connsiteY13" fmla="*/ 85035 h 413513"/>
              <a:gd name="connsiteX14" fmla="*/ 416110 w 607639"/>
              <a:gd name="connsiteY14" fmla="*/ 99073 h 413513"/>
              <a:gd name="connsiteX15" fmla="*/ 430167 w 607639"/>
              <a:gd name="connsiteY15" fmla="*/ 113112 h 413513"/>
              <a:gd name="connsiteX16" fmla="*/ 417445 w 607639"/>
              <a:gd name="connsiteY16" fmla="*/ 125818 h 413513"/>
              <a:gd name="connsiteX17" fmla="*/ 403388 w 607639"/>
              <a:gd name="connsiteY17" fmla="*/ 111868 h 413513"/>
              <a:gd name="connsiteX18" fmla="*/ 389330 w 607639"/>
              <a:gd name="connsiteY18" fmla="*/ 125818 h 413513"/>
              <a:gd name="connsiteX19" fmla="*/ 376608 w 607639"/>
              <a:gd name="connsiteY19" fmla="*/ 113112 h 413513"/>
              <a:gd name="connsiteX20" fmla="*/ 390665 w 607639"/>
              <a:gd name="connsiteY20" fmla="*/ 99073 h 413513"/>
              <a:gd name="connsiteX21" fmla="*/ 376608 w 607639"/>
              <a:gd name="connsiteY21" fmla="*/ 85035 h 413513"/>
              <a:gd name="connsiteX22" fmla="*/ 190194 w 607639"/>
              <a:gd name="connsiteY22" fmla="*/ 72329 h 413513"/>
              <a:gd name="connsiteX23" fmla="*/ 204252 w 607639"/>
              <a:gd name="connsiteY23" fmla="*/ 86368 h 413513"/>
              <a:gd name="connsiteX24" fmla="*/ 218220 w 607639"/>
              <a:gd name="connsiteY24" fmla="*/ 72329 h 413513"/>
              <a:gd name="connsiteX25" fmla="*/ 231031 w 607639"/>
              <a:gd name="connsiteY25" fmla="*/ 85035 h 413513"/>
              <a:gd name="connsiteX26" fmla="*/ 216974 w 607639"/>
              <a:gd name="connsiteY26" fmla="*/ 99073 h 413513"/>
              <a:gd name="connsiteX27" fmla="*/ 231031 w 607639"/>
              <a:gd name="connsiteY27" fmla="*/ 113112 h 413513"/>
              <a:gd name="connsiteX28" fmla="*/ 218220 w 607639"/>
              <a:gd name="connsiteY28" fmla="*/ 125818 h 413513"/>
              <a:gd name="connsiteX29" fmla="*/ 204252 w 607639"/>
              <a:gd name="connsiteY29" fmla="*/ 111868 h 413513"/>
              <a:gd name="connsiteX30" fmla="*/ 190194 w 607639"/>
              <a:gd name="connsiteY30" fmla="*/ 125818 h 413513"/>
              <a:gd name="connsiteX31" fmla="*/ 177472 w 607639"/>
              <a:gd name="connsiteY31" fmla="*/ 113112 h 413513"/>
              <a:gd name="connsiteX32" fmla="*/ 191440 w 607639"/>
              <a:gd name="connsiteY32" fmla="*/ 99073 h 413513"/>
              <a:gd name="connsiteX33" fmla="*/ 177472 w 607639"/>
              <a:gd name="connsiteY33" fmla="*/ 85035 h 413513"/>
              <a:gd name="connsiteX34" fmla="*/ 493893 w 607639"/>
              <a:gd name="connsiteY34" fmla="*/ 70283 h 413513"/>
              <a:gd name="connsiteX35" fmla="*/ 511948 w 607639"/>
              <a:gd name="connsiteY35" fmla="*/ 70283 h 413513"/>
              <a:gd name="connsiteX36" fmla="*/ 511948 w 607639"/>
              <a:gd name="connsiteY36" fmla="*/ 90117 h 413513"/>
              <a:gd name="connsiteX37" fmla="*/ 531782 w 607639"/>
              <a:gd name="connsiteY37" fmla="*/ 90117 h 413513"/>
              <a:gd name="connsiteX38" fmla="*/ 531782 w 607639"/>
              <a:gd name="connsiteY38" fmla="*/ 108171 h 413513"/>
              <a:gd name="connsiteX39" fmla="*/ 511948 w 607639"/>
              <a:gd name="connsiteY39" fmla="*/ 108171 h 413513"/>
              <a:gd name="connsiteX40" fmla="*/ 511948 w 607639"/>
              <a:gd name="connsiteY40" fmla="*/ 128005 h 413513"/>
              <a:gd name="connsiteX41" fmla="*/ 493893 w 607639"/>
              <a:gd name="connsiteY41" fmla="*/ 128005 h 413513"/>
              <a:gd name="connsiteX42" fmla="*/ 493893 w 607639"/>
              <a:gd name="connsiteY42" fmla="*/ 108171 h 413513"/>
              <a:gd name="connsiteX43" fmla="*/ 474059 w 607639"/>
              <a:gd name="connsiteY43" fmla="*/ 108171 h 413513"/>
              <a:gd name="connsiteX44" fmla="*/ 474059 w 607639"/>
              <a:gd name="connsiteY44" fmla="*/ 90117 h 413513"/>
              <a:gd name="connsiteX45" fmla="*/ 493893 w 607639"/>
              <a:gd name="connsiteY45" fmla="*/ 90117 h 413513"/>
              <a:gd name="connsiteX46" fmla="*/ 294781 w 607639"/>
              <a:gd name="connsiteY46" fmla="*/ 70283 h 413513"/>
              <a:gd name="connsiteX47" fmla="*/ 312858 w 607639"/>
              <a:gd name="connsiteY47" fmla="*/ 70283 h 413513"/>
              <a:gd name="connsiteX48" fmla="*/ 312858 w 607639"/>
              <a:gd name="connsiteY48" fmla="*/ 90117 h 413513"/>
              <a:gd name="connsiteX49" fmla="*/ 332716 w 607639"/>
              <a:gd name="connsiteY49" fmla="*/ 90117 h 413513"/>
              <a:gd name="connsiteX50" fmla="*/ 332716 w 607639"/>
              <a:gd name="connsiteY50" fmla="*/ 108171 h 413513"/>
              <a:gd name="connsiteX51" fmla="*/ 312858 w 607639"/>
              <a:gd name="connsiteY51" fmla="*/ 108171 h 413513"/>
              <a:gd name="connsiteX52" fmla="*/ 312858 w 607639"/>
              <a:gd name="connsiteY52" fmla="*/ 128005 h 413513"/>
              <a:gd name="connsiteX53" fmla="*/ 294781 w 607639"/>
              <a:gd name="connsiteY53" fmla="*/ 128005 h 413513"/>
              <a:gd name="connsiteX54" fmla="*/ 294781 w 607639"/>
              <a:gd name="connsiteY54" fmla="*/ 108171 h 413513"/>
              <a:gd name="connsiteX55" fmla="*/ 274923 w 607639"/>
              <a:gd name="connsiteY55" fmla="*/ 108171 h 413513"/>
              <a:gd name="connsiteX56" fmla="*/ 274923 w 607639"/>
              <a:gd name="connsiteY56" fmla="*/ 90117 h 413513"/>
              <a:gd name="connsiteX57" fmla="*/ 294781 w 607639"/>
              <a:gd name="connsiteY57" fmla="*/ 90117 h 413513"/>
              <a:gd name="connsiteX58" fmla="*/ 95692 w 607639"/>
              <a:gd name="connsiteY58" fmla="*/ 70283 h 413513"/>
              <a:gd name="connsiteX59" fmla="*/ 113658 w 607639"/>
              <a:gd name="connsiteY59" fmla="*/ 70283 h 413513"/>
              <a:gd name="connsiteX60" fmla="*/ 113658 w 607639"/>
              <a:gd name="connsiteY60" fmla="*/ 90117 h 413513"/>
              <a:gd name="connsiteX61" fmla="*/ 133581 w 607639"/>
              <a:gd name="connsiteY61" fmla="*/ 90117 h 413513"/>
              <a:gd name="connsiteX62" fmla="*/ 133581 w 607639"/>
              <a:gd name="connsiteY62" fmla="*/ 108171 h 413513"/>
              <a:gd name="connsiteX63" fmla="*/ 113658 w 607639"/>
              <a:gd name="connsiteY63" fmla="*/ 108171 h 413513"/>
              <a:gd name="connsiteX64" fmla="*/ 113658 w 607639"/>
              <a:gd name="connsiteY64" fmla="*/ 128005 h 413513"/>
              <a:gd name="connsiteX65" fmla="*/ 95692 w 607639"/>
              <a:gd name="connsiteY65" fmla="*/ 128005 h 413513"/>
              <a:gd name="connsiteX66" fmla="*/ 95692 w 607639"/>
              <a:gd name="connsiteY66" fmla="*/ 108171 h 413513"/>
              <a:gd name="connsiteX67" fmla="*/ 75858 w 607639"/>
              <a:gd name="connsiteY67" fmla="*/ 108171 h 413513"/>
              <a:gd name="connsiteX68" fmla="*/ 75858 w 607639"/>
              <a:gd name="connsiteY68" fmla="*/ 90117 h 413513"/>
              <a:gd name="connsiteX69" fmla="*/ 95692 w 607639"/>
              <a:gd name="connsiteY69" fmla="*/ 90117 h 413513"/>
              <a:gd name="connsiteX70" fmla="*/ 0 w 607639"/>
              <a:gd name="connsiteY70" fmla="*/ 0 h 413513"/>
              <a:gd name="connsiteX71" fmla="*/ 129325 w 607639"/>
              <a:gd name="connsiteY71" fmla="*/ 0 h 413513"/>
              <a:gd name="connsiteX72" fmla="*/ 129325 w 607639"/>
              <a:gd name="connsiteY72" fmla="*/ 17952 h 413513"/>
              <a:gd name="connsiteX73" fmla="*/ 18246 w 607639"/>
              <a:gd name="connsiteY73" fmla="*/ 17952 h 413513"/>
              <a:gd name="connsiteX74" fmla="*/ 189581 w 607639"/>
              <a:gd name="connsiteY74" fmla="*/ 180231 h 413513"/>
              <a:gd name="connsiteX75" fmla="*/ 193764 w 607639"/>
              <a:gd name="connsiteY75" fmla="*/ 180231 h 413513"/>
              <a:gd name="connsiteX76" fmla="*/ 413786 w 607639"/>
              <a:gd name="connsiteY76" fmla="*/ 180231 h 413513"/>
              <a:gd name="connsiteX77" fmla="*/ 418058 w 607639"/>
              <a:gd name="connsiteY77" fmla="*/ 180231 h 413513"/>
              <a:gd name="connsiteX78" fmla="*/ 583519 w 607639"/>
              <a:gd name="connsiteY78" fmla="*/ 54034 h 413513"/>
              <a:gd name="connsiteX79" fmla="*/ 190738 w 607639"/>
              <a:gd name="connsiteY79" fmla="*/ 54034 h 413513"/>
              <a:gd name="connsiteX80" fmla="*/ 190738 w 607639"/>
              <a:gd name="connsiteY80" fmla="*/ 35993 h 413513"/>
              <a:gd name="connsiteX81" fmla="*/ 587435 w 607639"/>
              <a:gd name="connsiteY81" fmla="*/ 35993 h 413513"/>
              <a:gd name="connsiteX82" fmla="*/ 589304 w 607639"/>
              <a:gd name="connsiteY82" fmla="*/ 17952 h 413513"/>
              <a:gd name="connsiteX83" fmla="*/ 153445 w 607639"/>
              <a:gd name="connsiteY83" fmla="*/ 17952 h 413513"/>
              <a:gd name="connsiteX84" fmla="*/ 153445 w 607639"/>
              <a:gd name="connsiteY84" fmla="*/ 0 h 413513"/>
              <a:gd name="connsiteX85" fmla="*/ 607639 w 607639"/>
              <a:gd name="connsiteY85" fmla="*/ 0 h 413513"/>
              <a:gd name="connsiteX86" fmla="*/ 607639 w 607639"/>
              <a:gd name="connsiteY86" fmla="*/ 8976 h 413513"/>
              <a:gd name="connsiteX87" fmla="*/ 418058 w 607639"/>
              <a:gd name="connsiteY87" fmla="*/ 198272 h 413513"/>
              <a:gd name="connsiteX88" fmla="*/ 413786 w 607639"/>
              <a:gd name="connsiteY88" fmla="*/ 198272 h 413513"/>
              <a:gd name="connsiteX89" fmla="*/ 358157 w 607639"/>
              <a:gd name="connsiteY89" fmla="*/ 253816 h 413513"/>
              <a:gd name="connsiteX90" fmla="*/ 413786 w 607639"/>
              <a:gd name="connsiteY90" fmla="*/ 309450 h 413513"/>
              <a:gd name="connsiteX91" fmla="*/ 470927 w 607639"/>
              <a:gd name="connsiteY91" fmla="*/ 368460 h 413513"/>
              <a:gd name="connsiteX92" fmla="*/ 470927 w 607639"/>
              <a:gd name="connsiteY92" fmla="*/ 377525 h 413513"/>
              <a:gd name="connsiteX93" fmla="*/ 253665 w 607639"/>
              <a:gd name="connsiteY93" fmla="*/ 377525 h 413513"/>
              <a:gd name="connsiteX94" fmla="*/ 253665 w 607639"/>
              <a:gd name="connsiteY94" fmla="*/ 359484 h 413513"/>
              <a:gd name="connsiteX95" fmla="*/ 451880 w 607639"/>
              <a:gd name="connsiteY95" fmla="*/ 359484 h 413513"/>
              <a:gd name="connsiteX96" fmla="*/ 411738 w 607639"/>
              <a:gd name="connsiteY96" fmla="*/ 327490 h 413513"/>
              <a:gd name="connsiteX97" fmla="*/ 195901 w 607639"/>
              <a:gd name="connsiteY97" fmla="*/ 327490 h 413513"/>
              <a:gd name="connsiteX98" fmla="*/ 155759 w 607639"/>
              <a:gd name="connsiteY98" fmla="*/ 359484 h 413513"/>
              <a:gd name="connsiteX99" fmla="*/ 229634 w 607639"/>
              <a:gd name="connsiteY99" fmla="*/ 359484 h 413513"/>
              <a:gd name="connsiteX100" fmla="*/ 229634 w 607639"/>
              <a:gd name="connsiteY100" fmla="*/ 377525 h 413513"/>
              <a:gd name="connsiteX101" fmla="*/ 136712 w 607639"/>
              <a:gd name="connsiteY101" fmla="*/ 377525 h 413513"/>
              <a:gd name="connsiteX102" fmla="*/ 136712 w 607639"/>
              <a:gd name="connsiteY102" fmla="*/ 368460 h 413513"/>
              <a:gd name="connsiteX103" fmla="*/ 193764 w 607639"/>
              <a:gd name="connsiteY103" fmla="*/ 309450 h 413513"/>
              <a:gd name="connsiteX104" fmla="*/ 249482 w 607639"/>
              <a:gd name="connsiteY104" fmla="*/ 253816 h 413513"/>
              <a:gd name="connsiteX105" fmla="*/ 193764 w 607639"/>
              <a:gd name="connsiteY105" fmla="*/ 198272 h 413513"/>
              <a:gd name="connsiteX106" fmla="*/ 189581 w 607639"/>
              <a:gd name="connsiteY106" fmla="*/ 198272 h 413513"/>
              <a:gd name="connsiteX107" fmla="*/ 0 w 607639"/>
              <a:gd name="connsiteY107" fmla="*/ 8976 h 413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607639" h="413513">
                <a:moveTo>
                  <a:pt x="101120" y="395519"/>
                </a:moveTo>
                <a:lnTo>
                  <a:pt x="506518" y="395519"/>
                </a:lnTo>
                <a:lnTo>
                  <a:pt x="506518" y="413513"/>
                </a:lnTo>
                <a:lnTo>
                  <a:pt x="101120" y="413513"/>
                </a:lnTo>
                <a:close/>
                <a:moveTo>
                  <a:pt x="242094" y="198272"/>
                </a:moveTo>
                <a:cubicBezTo>
                  <a:pt x="257670" y="211780"/>
                  <a:pt x="267461" y="231687"/>
                  <a:pt x="267461" y="253816"/>
                </a:cubicBezTo>
                <a:cubicBezTo>
                  <a:pt x="267461" y="276034"/>
                  <a:pt x="257670" y="295941"/>
                  <a:pt x="242094" y="309450"/>
                </a:cubicBezTo>
                <a:lnTo>
                  <a:pt x="365545" y="309450"/>
                </a:lnTo>
                <a:cubicBezTo>
                  <a:pt x="349969" y="295941"/>
                  <a:pt x="340089" y="276034"/>
                  <a:pt x="340089" y="253816"/>
                </a:cubicBezTo>
                <a:cubicBezTo>
                  <a:pt x="340089" y="231687"/>
                  <a:pt x="349969" y="211780"/>
                  <a:pt x="365545" y="198272"/>
                </a:cubicBezTo>
                <a:close/>
                <a:moveTo>
                  <a:pt x="389330" y="72329"/>
                </a:moveTo>
                <a:lnTo>
                  <a:pt x="403388" y="86368"/>
                </a:lnTo>
                <a:lnTo>
                  <a:pt x="417445" y="72329"/>
                </a:lnTo>
                <a:lnTo>
                  <a:pt x="430167" y="85035"/>
                </a:lnTo>
                <a:lnTo>
                  <a:pt x="416110" y="99073"/>
                </a:lnTo>
                <a:lnTo>
                  <a:pt x="430167" y="113112"/>
                </a:lnTo>
                <a:lnTo>
                  <a:pt x="417445" y="125818"/>
                </a:lnTo>
                <a:lnTo>
                  <a:pt x="403388" y="111868"/>
                </a:lnTo>
                <a:lnTo>
                  <a:pt x="389330" y="125818"/>
                </a:lnTo>
                <a:lnTo>
                  <a:pt x="376608" y="113112"/>
                </a:lnTo>
                <a:lnTo>
                  <a:pt x="390665" y="99073"/>
                </a:lnTo>
                <a:lnTo>
                  <a:pt x="376608" y="85035"/>
                </a:lnTo>
                <a:close/>
                <a:moveTo>
                  <a:pt x="190194" y="72329"/>
                </a:moveTo>
                <a:lnTo>
                  <a:pt x="204252" y="86368"/>
                </a:lnTo>
                <a:lnTo>
                  <a:pt x="218220" y="72329"/>
                </a:lnTo>
                <a:lnTo>
                  <a:pt x="231031" y="85035"/>
                </a:lnTo>
                <a:lnTo>
                  <a:pt x="216974" y="99073"/>
                </a:lnTo>
                <a:lnTo>
                  <a:pt x="231031" y="113112"/>
                </a:lnTo>
                <a:lnTo>
                  <a:pt x="218220" y="125818"/>
                </a:lnTo>
                <a:lnTo>
                  <a:pt x="204252" y="111868"/>
                </a:lnTo>
                <a:lnTo>
                  <a:pt x="190194" y="125818"/>
                </a:lnTo>
                <a:lnTo>
                  <a:pt x="177472" y="113112"/>
                </a:lnTo>
                <a:lnTo>
                  <a:pt x="191440" y="99073"/>
                </a:lnTo>
                <a:lnTo>
                  <a:pt x="177472" y="85035"/>
                </a:lnTo>
                <a:close/>
                <a:moveTo>
                  <a:pt x="493893" y="70283"/>
                </a:moveTo>
                <a:lnTo>
                  <a:pt x="511948" y="70283"/>
                </a:lnTo>
                <a:lnTo>
                  <a:pt x="511948" y="90117"/>
                </a:lnTo>
                <a:lnTo>
                  <a:pt x="531782" y="90117"/>
                </a:lnTo>
                <a:lnTo>
                  <a:pt x="531782" y="108171"/>
                </a:lnTo>
                <a:lnTo>
                  <a:pt x="511948" y="108171"/>
                </a:lnTo>
                <a:lnTo>
                  <a:pt x="511948" y="128005"/>
                </a:lnTo>
                <a:lnTo>
                  <a:pt x="493893" y="128005"/>
                </a:lnTo>
                <a:lnTo>
                  <a:pt x="493893" y="108171"/>
                </a:lnTo>
                <a:lnTo>
                  <a:pt x="474059" y="108171"/>
                </a:lnTo>
                <a:lnTo>
                  <a:pt x="474059" y="90117"/>
                </a:lnTo>
                <a:lnTo>
                  <a:pt x="493893" y="90117"/>
                </a:lnTo>
                <a:close/>
                <a:moveTo>
                  <a:pt x="294781" y="70283"/>
                </a:moveTo>
                <a:lnTo>
                  <a:pt x="312858" y="70283"/>
                </a:lnTo>
                <a:lnTo>
                  <a:pt x="312858" y="90117"/>
                </a:lnTo>
                <a:lnTo>
                  <a:pt x="332716" y="90117"/>
                </a:lnTo>
                <a:lnTo>
                  <a:pt x="332716" y="108171"/>
                </a:lnTo>
                <a:lnTo>
                  <a:pt x="312858" y="108171"/>
                </a:lnTo>
                <a:lnTo>
                  <a:pt x="312858" y="128005"/>
                </a:lnTo>
                <a:lnTo>
                  <a:pt x="294781" y="128005"/>
                </a:lnTo>
                <a:lnTo>
                  <a:pt x="294781" y="108171"/>
                </a:lnTo>
                <a:lnTo>
                  <a:pt x="274923" y="108171"/>
                </a:lnTo>
                <a:lnTo>
                  <a:pt x="274923" y="90117"/>
                </a:lnTo>
                <a:lnTo>
                  <a:pt x="294781" y="90117"/>
                </a:lnTo>
                <a:close/>
                <a:moveTo>
                  <a:pt x="95692" y="70283"/>
                </a:moveTo>
                <a:lnTo>
                  <a:pt x="113658" y="70283"/>
                </a:lnTo>
                <a:lnTo>
                  <a:pt x="113658" y="90117"/>
                </a:lnTo>
                <a:lnTo>
                  <a:pt x="133581" y="90117"/>
                </a:lnTo>
                <a:lnTo>
                  <a:pt x="133581" y="108171"/>
                </a:lnTo>
                <a:lnTo>
                  <a:pt x="113658" y="108171"/>
                </a:lnTo>
                <a:lnTo>
                  <a:pt x="113658" y="128005"/>
                </a:lnTo>
                <a:lnTo>
                  <a:pt x="95692" y="128005"/>
                </a:lnTo>
                <a:lnTo>
                  <a:pt x="95692" y="108171"/>
                </a:lnTo>
                <a:lnTo>
                  <a:pt x="75858" y="108171"/>
                </a:lnTo>
                <a:lnTo>
                  <a:pt x="75858" y="90117"/>
                </a:lnTo>
                <a:lnTo>
                  <a:pt x="95692" y="90117"/>
                </a:lnTo>
                <a:close/>
                <a:moveTo>
                  <a:pt x="0" y="0"/>
                </a:moveTo>
                <a:lnTo>
                  <a:pt x="129325" y="0"/>
                </a:lnTo>
                <a:lnTo>
                  <a:pt x="129325" y="17952"/>
                </a:lnTo>
                <a:lnTo>
                  <a:pt x="18246" y="17952"/>
                </a:lnTo>
                <a:cubicBezTo>
                  <a:pt x="22963" y="108245"/>
                  <a:pt x="97995" y="180231"/>
                  <a:pt x="189581" y="180231"/>
                </a:cubicBezTo>
                <a:lnTo>
                  <a:pt x="193764" y="180231"/>
                </a:lnTo>
                <a:lnTo>
                  <a:pt x="413786" y="180231"/>
                </a:lnTo>
                <a:lnTo>
                  <a:pt x="418058" y="180231"/>
                </a:lnTo>
                <a:cubicBezTo>
                  <a:pt x="497005" y="180231"/>
                  <a:pt x="563670" y="126641"/>
                  <a:pt x="583519" y="54034"/>
                </a:cubicBezTo>
                <a:lnTo>
                  <a:pt x="190738" y="54034"/>
                </a:lnTo>
                <a:lnTo>
                  <a:pt x="190738" y="35993"/>
                </a:lnTo>
                <a:lnTo>
                  <a:pt x="587435" y="35993"/>
                </a:lnTo>
                <a:cubicBezTo>
                  <a:pt x="588325" y="30127"/>
                  <a:pt x="589037" y="24084"/>
                  <a:pt x="589304" y="17952"/>
                </a:cubicBezTo>
                <a:lnTo>
                  <a:pt x="153445" y="17952"/>
                </a:lnTo>
                <a:lnTo>
                  <a:pt x="153445" y="0"/>
                </a:lnTo>
                <a:lnTo>
                  <a:pt x="607639" y="0"/>
                </a:lnTo>
                <a:lnTo>
                  <a:pt x="607639" y="8976"/>
                </a:lnTo>
                <a:cubicBezTo>
                  <a:pt x="607639" y="113311"/>
                  <a:pt x="522550" y="198272"/>
                  <a:pt x="418058" y="198272"/>
                </a:cubicBezTo>
                <a:lnTo>
                  <a:pt x="413786" y="198272"/>
                </a:lnTo>
                <a:cubicBezTo>
                  <a:pt x="383168" y="198272"/>
                  <a:pt x="358157" y="223156"/>
                  <a:pt x="358157" y="253816"/>
                </a:cubicBezTo>
                <a:cubicBezTo>
                  <a:pt x="358157" y="284477"/>
                  <a:pt x="383168" y="309450"/>
                  <a:pt x="413786" y="309450"/>
                </a:cubicBezTo>
                <a:cubicBezTo>
                  <a:pt x="445471" y="310605"/>
                  <a:pt x="470927" y="336644"/>
                  <a:pt x="470927" y="368460"/>
                </a:cubicBezTo>
                <a:lnTo>
                  <a:pt x="470927" y="377525"/>
                </a:lnTo>
                <a:lnTo>
                  <a:pt x="253665" y="377525"/>
                </a:lnTo>
                <a:lnTo>
                  <a:pt x="253665" y="359484"/>
                </a:lnTo>
                <a:lnTo>
                  <a:pt x="451880" y="359484"/>
                </a:lnTo>
                <a:cubicBezTo>
                  <a:pt x="447697" y="341177"/>
                  <a:pt x="431320" y="327490"/>
                  <a:pt x="411738" y="327490"/>
                </a:cubicBezTo>
                <a:lnTo>
                  <a:pt x="195901" y="327490"/>
                </a:lnTo>
                <a:cubicBezTo>
                  <a:pt x="176319" y="327490"/>
                  <a:pt x="159853" y="341177"/>
                  <a:pt x="155759" y="359484"/>
                </a:cubicBezTo>
                <a:lnTo>
                  <a:pt x="229634" y="359484"/>
                </a:lnTo>
                <a:lnTo>
                  <a:pt x="229634" y="377525"/>
                </a:lnTo>
                <a:lnTo>
                  <a:pt x="136712" y="377525"/>
                </a:lnTo>
                <a:lnTo>
                  <a:pt x="136712" y="368460"/>
                </a:lnTo>
                <a:cubicBezTo>
                  <a:pt x="136712" y="336644"/>
                  <a:pt x="162168" y="310605"/>
                  <a:pt x="193764" y="309450"/>
                </a:cubicBezTo>
                <a:cubicBezTo>
                  <a:pt x="224471" y="309450"/>
                  <a:pt x="249482" y="284477"/>
                  <a:pt x="249482" y="253816"/>
                </a:cubicBezTo>
                <a:cubicBezTo>
                  <a:pt x="249482" y="223156"/>
                  <a:pt x="224471" y="198272"/>
                  <a:pt x="193764" y="198272"/>
                </a:cubicBezTo>
                <a:lnTo>
                  <a:pt x="189581" y="198272"/>
                </a:lnTo>
                <a:cubicBezTo>
                  <a:pt x="85000" y="198272"/>
                  <a:pt x="0" y="113311"/>
                  <a:pt x="0" y="8976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9484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1">
            <a:extLst>
              <a:ext uri="{FF2B5EF4-FFF2-40B4-BE49-F238E27FC236}">
                <a16:creationId xmlns:a16="http://schemas.microsoft.com/office/drawing/2014/main" id="{245B3BC0-0BCD-431C-B742-6A28B86509DE}"/>
              </a:ext>
            </a:extLst>
          </p:cNvPr>
          <p:cNvSpPr txBox="1">
            <a:spLocks/>
          </p:cNvSpPr>
          <p:nvPr/>
        </p:nvSpPr>
        <p:spPr>
          <a:xfrm>
            <a:off x="2819400" y="2766219"/>
            <a:ext cx="6553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0000" b="1" i="1" dirty="0">
                <a:solidFill>
                  <a:srgbClr val="04274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我該作甚麼？</a:t>
            </a:r>
            <a:endParaRPr lang="zh-TW" altLang="en-US" sz="10000" b="1" i="1" dirty="0">
              <a:solidFill>
                <a:srgbClr val="2FABD9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386D37FD-66E5-4885-9394-0816367D1CE6}"/>
              </a:ext>
            </a:extLst>
          </p:cNvPr>
          <p:cNvSpPr/>
          <p:nvPr/>
        </p:nvSpPr>
        <p:spPr>
          <a:xfrm>
            <a:off x="4410074" y="4091782"/>
            <a:ext cx="3371852" cy="442674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algn="dist"/>
            <a:r>
              <a:rPr lang="en-US" altLang="zh-TW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HOW TO RECIEVE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221C31F9-8978-4327-8BB3-DA3E6428C219}"/>
              </a:ext>
            </a:extLst>
          </p:cNvPr>
          <p:cNvGrpSpPr/>
          <p:nvPr/>
        </p:nvGrpSpPr>
        <p:grpSpPr>
          <a:xfrm>
            <a:off x="4598287" y="-3579176"/>
            <a:ext cx="2995426" cy="2995426"/>
            <a:chOff x="3128043" y="7711499"/>
            <a:chExt cx="2995426" cy="2995426"/>
          </a:xfrm>
        </p:grpSpPr>
        <p:sp>
          <p:nvSpPr>
            <p:cNvPr id="5" name="橢圓 4">
              <a:extLst>
                <a:ext uri="{FF2B5EF4-FFF2-40B4-BE49-F238E27FC236}">
                  <a16:creationId xmlns:a16="http://schemas.microsoft.com/office/drawing/2014/main" id="{3F63B6C5-A205-4617-88CC-A4ACEF431291}"/>
                </a:ext>
              </a:extLst>
            </p:cNvPr>
            <p:cNvSpPr/>
            <p:nvPr/>
          </p:nvSpPr>
          <p:spPr>
            <a:xfrm>
              <a:off x="3488199" y="8057479"/>
              <a:ext cx="2275114" cy="227511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橢圓 5">
              <a:extLst>
                <a:ext uri="{FF2B5EF4-FFF2-40B4-BE49-F238E27FC236}">
                  <a16:creationId xmlns:a16="http://schemas.microsoft.com/office/drawing/2014/main" id="{338F8EF0-96CC-45C0-924C-304078B47F4B}"/>
                </a:ext>
              </a:extLst>
            </p:cNvPr>
            <p:cNvSpPr/>
            <p:nvPr/>
          </p:nvSpPr>
          <p:spPr>
            <a:xfrm>
              <a:off x="3128043" y="7711499"/>
              <a:ext cx="2995426" cy="2995426"/>
            </a:xfrm>
            <a:prstGeom prst="ellipse">
              <a:avLst/>
            </a:prstGeom>
            <a:noFill/>
            <a:ln w="7620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9546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42FB1290-7986-4DA3-8783-30F97BA85FE9}"/>
              </a:ext>
            </a:extLst>
          </p:cNvPr>
          <p:cNvSpPr/>
          <p:nvPr/>
        </p:nvSpPr>
        <p:spPr>
          <a:xfrm>
            <a:off x="9157735" y="0"/>
            <a:ext cx="3034266" cy="6858000"/>
          </a:xfrm>
          <a:prstGeom prst="rect">
            <a:avLst/>
          </a:prstGeom>
          <a:gradFill>
            <a:gsLst>
              <a:gs pos="0">
                <a:srgbClr val="064371"/>
              </a:gs>
              <a:gs pos="53000">
                <a:srgbClr val="05497F"/>
              </a:gs>
              <a:gs pos="100000">
                <a:srgbClr val="032A5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3A00C29-5159-4B5C-9D9E-5FCF422330EF}"/>
              </a:ext>
            </a:extLst>
          </p:cNvPr>
          <p:cNvSpPr/>
          <p:nvPr/>
        </p:nvSpPr>
        <p:spPr>
          <a:xfrm>
            <a:off x="6123469" y="0"/>
            <a:ext cx="3034266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9CBA34C-F56B-4F51-B4DB-BEBEDC38204D}"/>
              </a:ext>
            </a:extLst>
          </p:cNvPr>
          <p:cNvSpPr/>
          <p:nvPr/>
        </p:nvSpPr>
        <p:spPr>
          <a:xfrm>
            <a:off x="3089203" y="0"/>
            <a:ext cx="3034266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CA5012E-054F-457A-9FD3-A18FFD97EAE2}"/>
              </a:ext>
            </a:extLst>
          </p:cNvPr>
          <p:cNvSpPr/>
          <p:nvPr/>
        </p:nvSpPr>
        <p:spPr>
          <a:xfrm>
            <a:off x="0" y="0"/>
            <a:ext cx="310758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3F9889F-C438-4317-8A41-CCF4AE9865CD}"/>
              </a:ext>
            </a:extLst>
          </p:cNvPr>
          <p:cNvSpPr/>
          <p:nvPr/>
        </p:nvSpPr>
        <p:spPr>
          <a:xfrm>
            <a:off x="9864390" y="5695950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800" dirty="0">
                <a:ln w="28575">
                  <a:noFill/>
                </a:ln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身體遷移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ED06410-CB62-4336-9E74-E451C4732125}"/>
              </a:ext>
            </a:extLst>
          </p:cNvPr>
          <p:cNvSpPr/>
          <p:nvPr/>
        </p:nvSpPr>
        <p:spPr>
          <a:xfrm>
            <a:off x="3795858" y="5705475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800" dirty="0">
                <a:ln w="28575">
                  <a:noFill/>
                </a:ln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靈裡接受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0EB5649-4A42-44E1-9563-4EAE3F6B5745}"/>
              </a:ext>
            </a:extLst>
          </p:cNvPr>
          <p:cNvSpPr/>
          <p:nvPr/>
        </p:nvSpPr>
        <p:spPr>
          <a:xfrm>
            <a:off x="6830124" y="5695950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800" dirty="0">
                <a:ln w="28575">
                  <a:noFill/>
                </a:ln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口裡承認</a:t>
            </a: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A9201D5B-28CF-414F-8C6E-CC5BBF802CB1}"/>
              </a:ext>
            </a:extLst>
          </p:cNvPr>
          <p:cNvGrpSpPr/>
          <p:nvPr/>
        </p:nvGrpSpPr>
        <p:grpSpPr>
          <a:xfrm>
            <a:off x="9736150" y="2505075"/>
            <a:ext cx="1877437" cy="2955846"/>
            <a:chOff x="9736150" y="2505075"/>
            <a:chExt cx="1877437" cy="2955846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30806830-0DF2-4175-85C7-C73A06A6C61D}"/>
                </a:ext>
              </a:extLst>
            </p:cNvPr>
            <p:cNvSpPr/>
            <p:nvPr/>
          </p:nvSpPr>
          <p:spPr>
            <a:xfrm>
              <a:off x="9736150" y="4352925"/>
              <a:ext cx="1877437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6600" b="1" dirty="0">
                  <a:ln w="28575">
                    <a:noFill/>
                  </a:ln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受浸</a:t>
              </a:r>
            </a:p>
          </p:txBody>
        </p:sp>
        <p:sp>
          <p:nvSpPr>
            <p:cNvPr id="34" name="iconfont-1187-867825">
              <a:extLst>
                <a:ext uri="{FF2B5EF4-FFF2-40B4-BE49-F238E27FC236}">
                  <a16:creationId xmlns:a16="http://schemas.microsoft.com/office/drawing/2014/main" id="{8102DFEC-4CCC-45AD-BA8B-3B16CD190FEE}"/>
                </a:ext>
              </a:extLst>
            </p:cNvPr>
            <p:cNvSpPr>
              <a:spLocks/>
            </p:cNvSpPr>
            <p:nvPr/>
          </p:nvSpPr>
          <p:spPr>
            <a:xfrm>
              <a:off x="9835234" y="2505075"/>
              <a:ext cx="1679268" cy="1532614"/>
            </a:xfrm>
            <a:custGeom>
              <a:avLst/>
              <a:gdLst>
                <a:gd name="T0" fmla="*/ 8666 w 12803"/>
                <a:gd name="T1" fmla="*/ 3155 h 10430"/>
                <a:gd name="T2" fmla="*/ 9103 w 12803"/>
                <a:gd name="T3" fmla="*/ 3183 h 10430"/>
                <a:gd name="T4" fmla="*/ 4531 w 12803"/>
                <a:gd name="T5" fmla="*/ 0 h 10430"/>
                <a:gd name="T6" fmla="*/ 0 w 12803"/>
                <a:gd name="T7" fmla="*/ 3854 h 10430"/>
                <a:gd name="T8" fmla="*/ 1813 w 12803"/>
                <a:gd name="T9" fmla="*/ 6914 h 10430"/>
                <a:gd name="T10" fmla="*/ 1360 w 12803"/>
                <a:gd name="T11" fmla="*/ 8276 h 10430"/>
                <a:gd name="T12" fmla="*/ 2945 w 12803"/>
                <a:gd name="T13" fmla="*/ 7483 h 10430"/>
                <a:gd name="T14" fmla="*/ 4531 w 12803"/>
                <a:gd name="T15" fmla="*/ 7709 h 10430"/>
                <a:gd name="T16" fmla="*/ 4954 w 12803"/>
                <a:gd name="T17" fmla="*/ 7692 h 10430"/>
                <a:gd name="T18" fmla="*/ 4814 w 12803"/>
                <a:gd name="T19" fmla="*/ 6742 h 10430"/>
                <a:gd name="T20" fmla="*/ 8666 w 12803"/>
                <a:gd name="T21" fmla="*/ 3155 h 10430"/>
                <a:gd name="T22" fmla="*/ 6230 w 12803"/>
                <a:gd name="T23" fmla="*/ 1927 h 10430"/>
                <a:gd name="T24" fmla="*/ 6797 w 12803"/>
                <a:gd name="T25" fmla="*/ 2493 h 10430"/>
                <a:gd name="T26" fmla="*/ 6230 w 12803"/>
                <a:gd name="T27" fmla="*/ 3059 h 10430"/>
                <a:gd name="T28" fmla="*/ 5551 w 12803"/>
                <a:gd name="T29" fmla="*/ 2493 h 10430"/>
                <a:gd name="T30" fmla="*/ 6230 w 12803"/>
                <a:gd name="T31" fmla="*/ 1927 h 10430"/>
                <a:gd name="T32" fmla="*/ 3059 w 12803"/>
                <a:gd name="T33" fmla="*/ 3059 h 10430"/>
                <a:gd name="T34" fmla="*/ 2376 w 12803"/>
                <a:gd name="T35" fmla="*/ 2493 h 10430"/>
                <a:gd name="T36" fmla="*/ 3059 w 12803"/>
                <a:gd name="T37" fmla="*/ 1927 h 10430"/>
                <a:gd name="T38" fmla="*/ 3625 w 12803"/>
                <a:gd name="T39" fmla="*/ 2493 h 10430"/>
                <a:gd name="T40" fmla="*/ 3059 w 12803"/>
                <a:gd name="T41" fmla="*/ 3059 h 10430"/>
                <a:gd name="T42" fmla="*/ 3059 w 12803"/>
                <a:gd name="T43" fmla="*/ 3059 h 10430"/>
                <a:gd name="T44" fmla="*/ 12803 w 12803"/>
                <a:gd name="T45" fmla="*/ 6687 h 10430"/>
                <a:gd name="T46" fmla="*/ 8953 w 12803"/>
                <a:gd name="T47" fmla="*/ 3399 h 10430"/>
                <a:gd name="T48" fmla="*/ 5099 w 12803"/>
                <a:gd name="T49" fmla="*/ 6687 h 10430"/>
                <a:gd name="T50" fmla="*/ 8953 w 12803"/>
                <a:gd name="T51" fmla="*/ 9975 h 10430"/>
                <a:gd name="T52" fmla="*/ 10313 w 12803"/>
                <a:gd name="T53" fmla="*/ 9749 h 10430"/>
                <a:gd name="T54" fmla="*/ 11555 w 12803"/>
                <a:gd name="T55" fmla="*/ 10430 h 10430"/>
                <a:gd name="T56" fmla="*/ 11214 w 12803"/>
                <a:gd name="T57" fmla="*/ 9297 h 10430"/>
                <a:gd name="T58" fmla="*/ 12803 w 12803"/>
                <a:gd name="T59" fmla="*/ 6687 h 10430"/>
                <a:gd name="T60" fmla="*/ 7703 w 12803"/>
                <a:gd name="T61" fmla="*/ 6120 h 10430"/>
                <a:gd name="T62" fmla="*/ 7250 w 12803"/>
                <a:gd name="T63" fmla="*/ 5667 h 10430"/>
                <a:gd name="T64" fmla="*/ 7703 w 12803"/>
                <a:gd name="T65" fmla="*/ 5214 h 10430"/>
                <a:gd name="T66" fmla="*/ 8270 w 12803"/>
                <a:gd name="T67" fmla="*/ 5667 h 10430"/>
                <a:gd name="T68" fmla="*/ 7703 w 12803"/>
                <a:gd name="T69" fmla="*/ 6120 h 10430"/>
                <a:gd name="T70" fmla="*/ 10196 w 12803"/>
                <a:gd name="T71" fmla="*/ 6120 h 10430"/>
                <a:gd name="T72" fmla="*/ 9745 w 12803"/>
                <a:gd name="T73" fmla="*/ 5667 h 10430"/>
                <a:gd name="T74" fmla="*/ 10196 w 12803"/>
                <a:gd name="T75" fmla="*/ 5214 h 10430"/>
                <a:gd name="T76" fmla="*/ 10763 w 12803"/>
                <a:gd name="T77" fmla="*/ 5667 h 10430"/>
                <a:gd name="T78" fmla="*/ 10196 w 12803"/>
                <a:gd name="T79" fmla="*/ 6120 h 10430"/>
                <a:gd name="T80" fmla="*/ 10196 w 12803"/>
                <a:gd name="T81" fmla="*/ 6120 h 10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704" h="7031">
                  <a:moveTo>
                    <a:pt x="7704" y="3288"/>
                  </a:moveTo>
                  <a:cubicBezTo>
                    <a:pt x="7704" y="1477"/>
                    <a:pt x="5890" y="0"/>
                    <a:pt x="3854" y="0"/>
                  </a:cubicBezTo>
                  <a:cubicBezTo>
                    <a:pt x="1698" y="0"/>
                    <a:pt x="0" y="1478"/>
                    <a:pt x="0" y="3288"/>
                  </a:cubicBezTo>
                  <a:cubicBezTo>
                    <a:pt x="0" y="5105"/>
                    <a:pt x="1698" y="6576"/>
                    <a:pt x="3854" y="6576"/>
                  </a:cubicBezTo>
                  <a:cubicBezTo>
                    <a:pt x="4305" y="6576"/>
                    <a:pt x="4761" y="6463"/>
                    <a:pt x="5214" y="6350"/>
                  </a:cubicBezTo>
                  <a:lnTo>
                    <a:pt x="6456" y="7031"/>
                  </a:lnTo>
                  <a:lnTo>
                    <a:pt x="6115" y="5898"/>
                  </a:lnTo>
                  <a:cubicBezTo>
                    <a:pt x="7025" y="5215"/>
                    <a:pt x="7704" y="4310"/>
                    <a:pt x="7704" y="3288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9C80D0B5-0214-428E-9C90-0495703D9636}"/>
                </a:ext>
              </a:extLst>
            </p:cNvPr>
            <p:cNvSpPr txBox="1"/>
            <p:nvPr/>
          </p:nvSpPr>
          <p:spPr>
            <a:xfrm>
              <a:off x="10033348" y="2797629"/>
              <a:ext cx="14572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400" dirty="0">
                  <a:solidFill>
                    <a:schemeClr val="bg1"/>
                  </a:solidFill>
                  <a:latin typeface="MStiffHeiHK-UltraBold" panose="00000900000000000000" pitchFamily="50" charset="-120"/>
                  <a:ea typeface="MStiffHeiHK-UltraBold" panose="00000900000000000000" pitchFamily="50" charset="-120"/>
                </a:rPr>
                <a:t>OH</a:t>
              </a:r>
              <a:r>
                <a:rPr lang="zh-TW" altLang="en-US" sz="4400" dirty="0">
                  <a:solidFill>
                    <a:schemeClr val="bg1"/>
                  </a:solidFill>
                  <a:latin typeface="MStiffHeiHK-UltraBold" panose="00000900000000000000" pitchFamily="50" charset="-120"/>
                  <a:ea typeface="MStiffHeiHK-UltraBold" panose="00000900000000000000" pitchFamily="50" charset="-120"/>
                </a:rPr>
                <a:t>！</a:t>
              </a:r>
            </a:p>
          </p:txBody>
        </p: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30A658D4-2EB9-4FBA-AD1F-4CC8722A8306}"/>
              </a:ext>
            </a:extLst>
          </p:cNvPr>
          <p:cNvGrpSpPr/>
          <p:nvPr/>
        </p:nvGrpSpPr>
        <p:grpSpPr>
          <a:xfrm>
            <a:off x="6701883" y="2505075"/>
            <a:ext cx="1877438" cy="2955846"/>
            <a:chOff x="6701883" y="2505075"/>
            <a:chExt cx="1877438" cy="2955846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7BB6C336-A5CF-49B0-BBC6-EAC87821AAC0}"/>
                </a:ext>
              </a:extLst>
            </p:cNvPr>
            <p:cNvSpPr/>
            <p:nvPr/>
          </p:nvSpPr>
          <p:spPr>
            <a:xfrm>
              <a:off x="6701883" y="4352925"/>
              <a:ext cx="1877438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6600" b="1" dirty="0">
                  <a:ln w="28575">
                    <a:noFill/>
                  </a:ln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接受</a:t>
              </a:r>
            </a:p>
          </p:txBody>
        </p:sp>
        <p:sp>
          <p:nvSpPr>
            <p:cNvPr id="33" name="iconfont-1187-867825">
              <a:extLst>
                <a:ext uri="{FF2B5EF4-FFF2-40B4-BE49-F238E27FC236}">
                  <a16:creationId xmlns:a16="http://schemas.microsoft.com/office/drawing/2014/main" id="{4F6D0BFD-F13D-43B5-813C-346B2773E9E1}"/>
                </a:ext>
              </a:extLst>
            </p:cNvPr>
            <p:cNvSpPr>
              <a:spLocks/>
            </p:cNvSpPr>
            <p:nvPr/>
          </p:nvSpPr>
          <p:spPr>
            <a:xfrm>
              <a:off x="6800968" y="2505075"/>
              <a:ext cx="1679268" cy="1532614"/>
            </a:xfrm>
            <a:custGeom>
              <a:avLst/>
              <a:gdLst>
                <a:gd name="T0" fmla="*/ 8666 w 12803"/>
                <a:gd name="T1" fmla="*/ 3155 h 10430"/>
                <a:gd name="T2" fmla="*/ 9103 w 12803"/>
                <a:gd name="T3" fmla="*/ 3183 h 10430"/>
                <a:gd name="T4" fmla="*/ 4531 w 12803"/>
                <a:gd name="T5" fmla="*/ 0 h 10430"/>
                <a:gd name="T6" fmla="*/ 0 w 12803"/>
                <a:gd name="T7" fmla="*/ 3854 h 10430"/>
                <a:gd name="T8" fmla="*/ 1813 w 12803"/>
                <a:gd name="T9" fmla="*/ 6914 h 10430"/>
                <a:gd name="T10" fmla="*/ 1360 w 12803"/>
                <a:gd name="T11" fmla="*/ 8276 h 10430"/>
                <a:gd name="T12" fmla="*/ 2945 w 12803"/>
                <a:gd name="T13" fmla="*/ 7483 h 10430"/>
                <a:gd name="T14" fmla="*/ 4531 w 12803"/>
                <a:gd name="T15" fmla="*/ 7709 h 10430"/>
                <a:gd name="T16" fmla="*/ 4954 w 12803"/>
                <a:gd name="T17" fmla="*/ 7692 h 10430"/>
                <a:gd name="T18" fmla="*/ 4814 w 12803"/>
                <a:gd name="T19" fmla="*/ 6742 h 10430"/>
                <a:gd name="T20" fmla="*/ 8666 w 12803"/>
                <a:gd name="T21" fmla="*/ 3155 h 10430"/>
                <a:gd name="T22" fmla="*/ 6230 w 12803"/>
                <a:gd name="T23" fmla="*/ 1927 h 10430"/>
                <a:gd name="T24" fmla="*/ 6797 w 12803"/>
                <a:gd name="T25" fmla="*/ 2493 h 10430"/>
                <a:gd name="T26" fmla="*/ 6230 w 12803"/>
                <a:gd name="T27" fmla="*/ 3059 h 10430"/>
                <a:gd name="T28" fmla="*/ 5551 w 12803"/>
                <a:gd name="T29" fmla="*/ 2493 h 10430"/>
                <a:gd name="T30" fmla="*/ 6230 w 12803"/>
                <a:gd name="T31" fmla="*/ 1927 h 10430"/>
                <a:gd name="T32" fmla="*/ 3059 w 12803"/>
                <a:gd name="T33" fmla="*/ 3059 h 10430"/>
                <a:gd name="T34" fmla="*/ 2376 w 12803"/>
                <a:gd name="T35" fmla="*/ 2493 h 10430"/>
                <a:gd name="T36" fmla="*/ 3059 w 12803"/>
                <a:gd name="T37" fmla="*/ 1927 h 10430"/>
                <a:gd name="T38" fmla="*/ 3625 w 12803"/>
                <a:gd name="T39" fmla="*/ 2493 h 10430"/>
                <a:gd name="T40" fmla="*/ 3059 w 12803"/>
                <a:gd name="T41" fmla="*/ 3059 h 10430"/>
                <a:gd name="T42" fmla="*/ 3059 w 12803"/>
                <a:gd name="T43" fmla="*/ 3059 h 10430"/>
                <a:gd name="T44" fmla="*/ 12803 w 12803"/>
                <a:gd name="T45" fmla="*/ 6687 h 10430"/>
                <a:gd name="T46" fmla="*/ 8953 w 12803"/>
                <a:gd name="T47" fmla="*/ 3399 h 10430"/>
                <a:gd name="T48" fmla="*/ 5099 w 12803"/>
                <a:gd name="T49" fmla="*/ 6687 h 10430"/>
                <a:gd name="T50" fmla="*/ 8953 w 12803"/>
                <a:gd name="T51" fmla="*/ 9975 h 10430"/>
                <a:gd name="T52" fmla="*/ 10313 w 12803"/>
                <a:gd name="T53" fmla="*/ 9749 h 10430"/>
                <a:gd name="T54" fmla="*/ 11555 w 12803"/>
                <a:gd name="T55" fmla="*/ 10430 h 10430"/>
                <a:gd name="T56" fmla="*/ 11214 w 12803"/>
                <a:gd name="T57" fmla="*/ 9297 h 10430"/>
                <a:gd name="T58" fmla="*/ 12803 w 12803"/>
                <a:gd name="T59" fmla="*/ 6687 h 10430"/>
                <a:gd name="T60" fmla="*/ 7703 w 12803"/>
                <a:gd name="T61" fmla="*/ 6120 h 10430"/>
                <a:gd name="T62" fmla="*/ 7250 w 12803"/>
                <a:gd name="T63" fmla="*/ 5667 h 10430"/>
                <a:gd name="T64" fmla="*/ 7703 w 12803"/>
                <a:gd name="T65" fmla="*/ 5214 h 10430"/>
                <a:gd name="T66" fmla="*/ 8270 w 12803"/>
                <a:gd name="T67" fmla="*/ 5667 h 10430"/>
                <a:gd name="T68" fmla="*/ 7703 w 12803"/>
                <a:gd name="T69" fmla="*/ 6120 h 10430"/>
                <a:gd name="T70" fmla="*/ 10196 w 12803"/>
                <a:gd name="T71" fmla="*/ 6120 h 10430"/>
                <a:gd name="T72" fmla="*/ 9745 w 12803"/>
                <a:gd name="T73" fmla="*/ 5667 h 10430"/>
                <a:gd name="T74" fmla="*/ 10196 w 12803"/>
                <a:gd name="T75" fmla="*/ 5214 h 10430"/>
                <a:gd name="T76" fmla="*/ 10763 w 12803"/>
                <a:gd name="T77" fmla="*/ 5667 h 10430"/>
                <a:gd name="T78" fmla="*/ 10196 w 12803"/>
                <a:gd name="T79" fmla="*/ 6120 h 10430"/>
                <a:gd name="T80" fmla="*/ 10196 w 12803"/>
                <a:gd name="T81" fmla="*/ 6120 h 10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704" h="7031">
                  <a:moveTo>
                    <a:pt x="7704" y="3288"/>
                  </a:moveTo>
                  <a:cubicBezTo>
                    <a:pt x="7704" y="1477"/>
                    <a:pt x="5890" y="0"/>
                    <a:pt x="3854" y="0"/>
                  </a:cubicBezTo>
                  <a:cubicBezTo>
                    <a:pt x="1698" y="0"/>
                    <a:pt x="0" y="1478"/>
                    <a:pt x="0" y="3288"/>
                  </a:cubicBezTo>
                  <a:cubicBezTo>
                    <a:pt x="0" y="5105"/>
                    <a:pt x="1698" y="6576"/>
                    <a:pt x="3854" y="6576"/>
                  </a:cubicBezTo>
                  <a:cubicBezTo>
                    <a:pt x="4305" y="6576"/>
                    <a:pt x="4761" y="6463"/>
                    <a:pt x="5214" y="6350"/>
                  </a:cubicBezTo>
                  <a:lnTo>
                    <a:pt x="6456" y="7031"/>
                  </a:lnTo>
                  <a:lnTo>
                    <a:pt x="6115" y="5898"/>
                  </a:lnTo>
                  <a:cubicBezTo>
                    <a:pt x="7025" y="5215"/>
                    <a:pt x="7704" y="4310"/>
                    <a:pt x="7704" y="3288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7A6A7116-5755-4EF8-A394-292B66D1466E}"/>
                </a:ext>
              </a:extLst>
            </p:cNvPr>
            <p:cNvSpPr txBox="1"/>
            <p:nvPr/>
          </p:nvSpPr>
          <p:spPr>
            <a:xfrm>
              <a:off x="6911994" y="2797629"/>
              <a:ext cx="14572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400" dirty="0">
                  <a:solidFill>
                    <a:schemeClr val="bg1"/>
                  </a:solidFill>
                  <a:latin typeface="MStiffHeiHK-UltraBold" panose="00000900000000000000" pitchFamily="50" charset="-120"/>
                  <a:ea typeface="MStiffHeiHK-UltraBold" panose="00000900000000000000" pitchFamily="50" charset="-120"/>
                </a:rPr>
                <a:t>YES</a:t>
              </a:r>
              <a:endParaRPr lang="zh-TW" altLang="en-US" sz="4400" dirty="0">
                <a:solidFill>
                  <a:schemeClr val="bg1"/>
                </a:solidFill>
                <a:latin typeface="MStiffHeiHK-UltraBold" panose="00000900000000000000" pitchFamily="50" charset="-120"/>
                <a:ea typeface="MStiffHeiHK-UltraBold" panose="00000900000000000000" pitchFamily="50" charset="-120"/>
              </a:endParaRPr>
            </a:p>
          </p:txBody>
        </p: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6C30BF7A-D55F-4A14-A579-B9DF495D418F}"/>
              </a:ext>
            </a:extLst>
          </p:cNvPr>
          <p:cNvGrpSpPr/>
          <p:nvPr/>
        </p:nvGrpSpPr>
        <p:grpSpPr>
          <a:xfrm>
            <a:off x="3667617" y="2505075"/>
            <a:ext cx="1877438" cy="2965371"/>
            <a:chOff x="3667617" y="2505075"/>
            <a:chExt cx="1877438" cy="2965371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0848B1A3-E66B-4A78-9CA4-6483518B30D0}"/>
                </a:ext>
              </a:extLst>
            </p:cNvPr>
            <p:cNvSpPr/>
            <p:nvPr/>
          </p:nvSpPr>
          <p:spPr>
            <a:xfrm>
              <a:off x="3667617" y="4362450"/>
              <a:ext cx="1877438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6600" b="1" dirty="0">
                  <a:ln w="28575">
                    <a:noFill/>
                  </a:ln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相信</a:t>
              </a:r>
            </a:p>
          </p:txBody>
        </p:sp>
        <p:sp>
          <p:nvSpPr>
            <p:cNvPr id="30" name="iconfont-1187-867825">
              <a:extLst>
                <a:ext uri="{FF2B5EF4-FFF2-40B4-BE49-F238E27FC236}">
                  <a16:creationId xmlns:a16="http://schemas.microsoft.com/office/drawing/2014/main" id="{046F68BD-0A34-4A75-926D-37236B8B903D}"/>
                </a:ext>
              </a:extLst>
            </p:cNvPr>
            <p:cNvSpPr>
              <a:spLocks/>
            </p:cNvSpPr>
            <p:nvPr/>
          </p:nvSpPr>
          <p:spPr>
            <a:xfrm>
              <a:off x="3766702" y="2505075"/>
              <a:ext cx="1679268" cy="1532614"/>
            </a:xfrm>
            <a:custGeom>
              <a:avLst/>
              <a:gdLst>
                <a:gd name="T0" fmla="*/ 8666 w 12803"/>
                <a:gd name="T1" fmla="*/ 3155 h 10430"/>
                <a:gd name="T2" fmla="*/ 9103 w 12803"/>
                <a:gd name="T3" fmla="*/ 3183 h 10430"/>
                <a:gd name="T4" fmla="*/ 4531 w 12803"/>
                <a:gd name="T5" fmla="*/ 0 h 10430"/>
                <a:gd name="T6" fmla="*/ 0 w 12803"/>
                <a:gd name="T7" fmla="*/ 3854 h 10430"/>
                <a:gd name="T8" fmla="*/ 1813 w 12803"/>
                <a:gd name="T9" fmla="*/ 6914 h 10430"/>
                <a:gd name="T10" fmla="*/ 1360 w 12803"/>
                <a:gd name="T11" fmla="*/ 8276 h 10430"/>
                <a:gd name="T12" fmla="*/ 2945 w 12803"/>
                <a:gd name="T13" fmla="*/ 7483 h 10430"/>
                <a:gd name="T14" fmla="*/ 4531 w 12803"/>
                <a:gd name="T15" fmla="*/ 7709 h 10430"/>
                <a:gd name="T16" fmla="*/ 4954 w 12803"/>
                <a:gd name="T17" fmla="*/ 7692 h 10430"/>
                <a:gd name="T18" fmla="*/ 4814 w 12803"/>
                <a:gd name="T19" fmla="*/ 6742 h 10430"/>
                <a:gd name="T20" fmla="*/ 8666 w 12803"/>
                <a:gd name="T21" fmla="*/ 3155 h 10430"/>
                <a:gd name="T22" fmla="*/ 6230 w 12803"/>
                <a:gd name="T23" fmla="*/ 1927 h 10430"/>
                <a:gd name="T24" fmla="*/ 6797 w 12803"/>
                <a:gd name="T25" fmla="*/ 2493 h 10430"/>
                <a:gd name="T26" fmla="*/ 6230 w 12803"/>
                <a:gd name="T27" fmla="*/ 3059 h 10430"/>
                <a:gd name="T28" fmla="*/ 5551 w 12803"/>
                <a:gd name="T29" fmla="*/ 2493 h 10430"/>
                <a:gd name="T30" fmla="*/ 6230 w 12803"/>
                <a:gd name="T31" fmla="*/ 1927 h 10430"/>
                <a:gd name="T32" fmla="*/ 3059 w 12803"/>
                <a:gd name="T33" fmla="*/ 3059 h 10430"/>
                <a:gd name="T34" fmla="*/ 2376 w 12803"/>
                <a:gd name="T35" fmla="*/ 2493 h 10430"/>
                <a:gd name="T36" fmla="*/ 3059 w 12803"/>
                <a:gd name="T37" fmla="*/ 1927 h 10430"/>
                <a:gd name="T38" fmla="*/ 3625 w 12803"/>
                <a:gd name="T39" fmla="*/ 2493 h 10430"/>
                <a:gd name="T40" fmla="*/ 3059 w 12803"/>
                <a:gd name="T41" fmla="*/ 3059 h 10430"/>
                <a:gd name="T42" fmla="*/ 3059 w 12803"/>
                <a:gd name="T43" fmla="*/ 3059 h 10430"/>
                <a:gd name="T44" fmla="*/ 12803 w 12803"/>
                <a:gd name="T45" fmla="*/ 6687 h 10430"/>
                <a:gd name="T46" fmla="*/ 8953 w 12803"/>
                <a:gd name="T47" fmla="*/ 3399 h 10430"/>
                <a:gd name="T48" fmla="*/ 5099 w 12803"/>
                <a:gd name="T49" fmla="*/ 6687 h 10430"/>
                <a:gd name="T50" fmla="*/ 8953 w 12803"/>
                <a:gd name="T51" fmla="*/ 9975 h 10430"/>
                <a:gd name="T52" fmla="*/ 10313 w 12803"/>
                <a:gd name="T53" fmla="*/ 9749 h 10430"/>
                <a:gd name="T54" fmla="*/ 11555 w 12803"/>
                <a:gd name="T55" fmla="*/ 10430 h 10430"/>
                <a:gd name="T56" fmla="*/ 11214 w 12803"/>
                <a:gd name="T57" fmla="*/ 9297 h 10430"/>
                <a:gd name="T58" fmla="*/ 12803 w 12803"/>
                <a:gd name="T59" fmla="*/ 6687 h 10430"/>
                <a:gd name="T60" fmla="*/ 7703 w 12803"/>
                <a:gd name="T61" fmla="*/ 6120 h 10430"/>
                <a:gd name="T62" fmla="*/ 7250 w 12803"/>
                <a:gd name="T63" fmla="*/ 5667 h 10430"/>
                <a:gd name="T64" fmla="*/ 7703 w 12803"/>
                <a:gd name="T65" fmla="*/ 5214 h 10430"/>
                <a:gd name="T66" fmla="*/ 8270 w 12803"/>
                <a:gd name="T67" fmla="*/ 5667 h 10430"/>
                <a:gd name="T68" fmla="*/ 7703 w 12803"/>
                <a:gd name="T69" fmla="*/ 6120 h 10430"/>
                <a:gd name="T70" fmla="*/ 10196 w 12803"/>
                <a:gd name="T71" fmla="*/ 6120 h 10430"/>
                <a:gd name="T72" fmla="*/ 9745 w 12803"/>
                <a:gd name="T73" fmla="*/ 5667 h 10430"/>
                <a:gd name="T74" fmla="*/ 10196 w 12803"/>
                <a:gd name="T75" fmla="*/ 5214 h 10430"/>
                <a:gd name="T76" fmla="*/ 10763 w 12803"/>
                <a:gd name="T77" fmla="*/ 5667 h 10430"/>
                <a:gd name="T78" fmla="*/ 10196 w 12803"/>
                <a:gd name="T79" fmla="*/ 6120 h 10430"/>
                <a:gd name="T80" fmla="*/ 10196 w 12803"/>
                <a:gd name="T81" fmla="*/ 6120 h 10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704" h="7031">
                  <a:moveTo>
                    <a:pt x="7704" y="3288"/>
                  </a:moveTo>
                  <a:cubicBezTo>
                    <a:pt x="7704" y="1477"/>
                    <a:pt x="5890" y="0"/>
                    <a:pt x="3854" y="0"/>
                  </a:cubicBezTo>
                  <a:cubicBezTo>
                    <a:pt x="1698" y="0"/>
                    <a:pt x="0" y="1478"/>
                    <a:pt x="0" y="3288"/>
                  </a:cubicBezTo>
                  <a:cubicBezTo>
                    <a:pt x="0" y="5105"/>
                    <a:pt x="1698" y="6576"/>
                    <a:pt x="3854" y="6576"/>
                  </a:cubicBezTo>
                  <a:cubicBezTo>
                    <a:pt x="4305" y="6576"/>
                    <a:pt x="4761" y="6463"/>
                    <a:pt x="5214" y="6350"/>
                  </a:cubicBezTo>
                  <a:lnTo>
                    <a:pt x="6456" y="7031"/>
                  </a:lnTo>
                  <a:lnTo>
                    <a:pt x="6115" y="5898"/>
                  </a:lnTo>
                  <a:cubicBezTo>
                    <a:pt x="7025" y="5215"/>
                    <a:pt x="7704" y="4310"/>
                    <a:pt x="7704" y="3288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AED57D23-FC6A-4CC3-A2EB-E0773BCA2E4B}"/>
                </a:ext>
              </a:extLst>
            </p:cNvPr>
            <p:cNvSpPr txBox="1"/>
            <p:nvPr/>
          </p:nvSpPr>
          <p:spPr>
            <a:xfrm>
              <a:off x="3877728" y="2797629"/>
              <a:ext cx="14572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400" dirty="0">
                  <a:solidFill>
                    <a:schemeClr val="bg1"/>
                  </a:solidFill>
                  <a:latin typeface="MStiffHeiHK-UltraBold" panose="00000900000000000000" pitchFamily="50" charset="-120"/>
                  <a:ea typeface="MStiffHeiHK-UltraBold" panose="00000900000000000000" pitchFamily="50" charset="-120"/>
                </a:rPr>
                <a:t>GET</a:t>
              </a:r>
              <a:endParaRPr lang="zh-TW" altLang="en-US" sz="4400" dirty="0">
                <a:solidFill>
                  <a:schemeClr val="bg1"/>
                </a:solidFill>
                <a:latin typeface="MStiffHeiHK-UltraBold" panose="00000900000000000000" pitchFamily="50" charset="-120"/>
                <a:ea typeface="MStiffHeiHK-UltraBold" panose="00000900000000000000" pitchFamily="50" charset="-120"/>
              </a:endParaRPr>
            </a:p>
          </p:txBody>
        </p: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EE44B7D3-3E65-4D81-9CBA-CA03329A67DD}"/>
              </a:ext>
            </a:extLst>
          </p:cNvPr>
          <p:cNvGrpSpPr/>
          <p:nvPr/>
        </p:nvGrpSpPr>
        <p:grpSpPr>
          <a:xfrm>
            <a:off x="-2186922" y="-1847850"/>
            <a:ext cx="11585662" cy="11585662"/>
            <a:chOff x="-2186922" y="-1847850"/>
            <a:chExt cx="11585662" cy="11585662"/>
          </a:xfrm>
        </p:grpSpPr>
        <p:sp>
          <p:nvSpPr>
            <p:cNvPr id="29" name="橢圓 28">
              <a:extLst>
                <a:ext uri="{FF2B5EF4-FFF2-40B4-BE49-F238E27FC236}">
                  <a16:creationId xmlns:a16="http://schemas.microsoft.com/office/drawing/2014/main" id="{161A23B1-30B5-4EC9-80B2-CDAEB6CCFBA0}"/>
                </a:ext>
              </a:extLst>
            </p:cNvPr>
            <p:cNvSpPr/>
            <p:nvPr/>
          </p:nvSpPr>
          <p:spPr>
            <a:xfrm>
              <a:off x="-1530517" y="-1110885"/>
              <a:ext cx="10192289" cy="101922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橢圓 30">
              <a:extLst>
                <a:ext uri="{FF2B5EF4-FFF2-40B4-BE49-F238E27FC236}">
                  <a16:creationId xmlns:a16="http://schemas.microsoft.com/office/drawing/2014/main" id="{711C54D0-D215-4C2E-B45D-A8F4A0BF0C53}"/>
                </a:ext>
              </a:extLst>
            </p:cNvPr>
            <p:cNvSpPr/>
            <p:nvPr/>
          </p:nvSpPr>
          <p:spPr>
            <a:xfrm>
              <a:off x="-2186922" y="-1847850"/>
              <a:ext cx="11585662" cy="11585662"/>
            </a:xfrm>
            <a:prstGeom prst="ellipse">
              <a:avLst/>
            </a:prstGeom>
            <a:noFill/>
            <a:ln w="7620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2" name="矩形 31">
            <a:extLst>
              <a:ext uri="{FF2B5EF4-FFF2-40B4-BE49-F238E27FC236}">
                <a16:creationId xmlns:a16="http://schemas.microsoft.com/office/drawing/2014/main" id="{F22D438E-5509-4DB2-AAE8-438CEC30D3F5}"/>
              </a:ext>
            </a:extLst>
          </p:cNvPr>
          <p:cNvSpPr/>
          <p:nvPr/>
        </p:nvSpPr>
        <p:spPr>
          <a:xfrm>
            <a:off x="579630" y="4446013"/>
            <a:ext cx="573072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ln w="28575">
                  <a:noFill/>
                </a:ln>
                <a:solidFill>
                  <a:srgbClr val="05477B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但他們的</a:t>
            </a:r>
            <a:r>
              <a:rPr lang="zh-TW" altLang="en-US" sz="3600" b="1" dirty="0">
                <a:ln w="28575">
                  <a:noFill/>
                </a:ln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心</a:t>
            </a:r>
            <a:r>
              <a:rPr lang="zh-TW" altLang="en-US" sz="3600" dirty="0">
                <a:ln w="28575">
                  <a:noFill/>
                </a:ln>
                <a:solidFill>
                  <a:srgbClr val="05477B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幾時</a:t>
            </a:r>
            <a:r>
              <a:rPr lang="zh-TW" altLang="en-US" sz="3600" b="1" dirty="0">
                <a:ln w="28575">
                  <a:noFill/>
                </a:ln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轉向主</a:t>
            </a:r>
            <a:endParaRPr lang="en-US" altLang="zh-TW" sz="3600" b="1" dirty="0">
              <a:ln w="28575">
                <a:noFill/>
              </a:ln>
              <a:solidFill>
                <a:srgbClr val="00B0F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TW" altLang="en-US" sz="3600" dirty="0">
                <a:ln w="28575">
                  <a:noFill/>
                </a:ln>
                <a:solidFill>
                  <a:srgbClr val="05477B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帕子就幾時除去了</a:t>
            </a:r>
            <a:endParaRPr lang="en-US" altLang="zh-TW" sz="3600" dirty="0">
              <a:ln w="28575">
                <a:noFill/>
              </a:ln>
              <a:solidFill>
                <a:srgbClr val="05477B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TW" altLang="en-US" sz="800" dirty="0">
                <a:ln w="28575">
                  <a:noFill/>
                </a:ln>
                <a:noFill/>
                <a:latin typeface="Microsoft YaHei" panose="020B0503020204020204" pitchFamily="34" charset="-122"/>
                <a:ea typeface="Microsoft YaHei" panose="020B0503020204020204" pitchFamily="34" charset="-122"/>
              </a:rPr>
              <a:t>你的深處豈不覺渴慕；</a:t>
            </a:r>
            <a:br>
              <a:rPr lang="zh-TW" altLang="en-US" sz="800" dirty="0">
                <a:ln w="28575">
                  <a:noFill/>
                </a:ln>
                <a:noFill/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TW" altLang="en-US" sz="800" dirty="0">
                <a:ln w="28575">
                  <a:noFill/>
                </a:ln>
                <a:noFill/>
                <a:latin typeface="Microsoft YaHei" panose="020B0503020204020204" pitchFamily="34" charset="-122"/>
                <a:ea typeface="Microsoft YaHei" panose="020B0503020204020204" pitchFamily="34" charset="-122"/>
              </a:rPr>
              <a:t>願意敞開，嘗嘗耶穌？</a:t>
            </a:r>
          </a:p>
        </p:txBody>
      </p: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22D11E8F-DE33-4B00-9042-813D3601CFCE}"/>
              </a:ext>
            </a:extLst>
          </p:cNvPr>
          <p:cNvGrpSpPr/>
          <p:nvPr/>
        </p:nvGrpSpPr>
        <p:grpSpPr>
          <a:xfrm>
            <a:off x="1877895" y="627185"/>
            <a:ext cx="3134191" cy="3709898"/>
            <a:chOff x="1998533" y="2505075"/>
            <a:chExt cx="3134191" cy="3709898"/>
          </a:xfrm>
        </p:grpSpPr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6B2A23B8-5843-46DD-964A-0C9DE9C2697F}"/>
                </a:ext>
              </a:extLst>
            </p:cNvPr>
            <p:cNvSpPr/>
            <p:nvPr/>
          </p:nvSpPr>
          <p:spPr>
            <a:xfrm>
              <a:off x="1998533" y="4352925"/>
              <a:ext cx="3134191" cy="18620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11500" b="1" dirty="0">
                  <a:ln w="28575">
                    <a:noFill/>
                  </a:ln>
                  <a:solidFill>
                    <a:srgbClr val="05477B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悔改</a:t>
              </a:r>
            </a:p>
          </p:txBody>
        </p:sp>
        <p:sp>
          <p:nvSpPr>
            <p:cNvPr id="40" name="iconfont-1187-867825">
              <a:extLst>
                <a:ext uri="{FF2B5EF4-FFF2-40B4-BE49-F238E27FC236}">
                  <a16:creationId xmlns:a16="http://schemas.microsoft.com/office/drawing/2014/main" id="{39E11DD8-1FE7-4C13-B2E6-7D5899634DA8}"/>
                </a:ext>
              </a:extLst>
            </p:cNvPr>
            <p:cNvSpPr>
              <a:spLocks/>
            </p:cNvSpPr>
            <p:nvPr/>
          </p:nvSpPr>
          <p:spPr>
            <a:xfrm>
              <a:off x="2725993" y="2505075"/>
              <a:ext cx="1679268" cy="1532614"/>
            </a:xfrm>
            <a:custGeom>
              <a:avLst/>
              <a:gdLst>
                <a:gd name="T0" fmla="*/ 8666 w 12803"/>
                <a:gd name="T1" fmla="*/ 3155 h 10430"/>
                <a:gd name="T2" fmla="*/ 9103 w 12803"/>
                <a:gd name="T3" fmla="*/ 3183 h 10430"/>
                <a:gd name="T4" fmla="*/ 4531 w 12803"/>
                <a:gd name="T5" fmla="*/ 0 h 10430"/>
                <a:gd name="T6" fmla="*/ 0 w 12803"/>
                <a:gd name="T7" fmla="*/ 3854 h 10430"/>
                <a:gd name="T8" fmla="*/ 1813 w 12803"/>
                <a:gd name="T9" fmla="*/ 6914 h 10430"/>
                <a:gd name="T10" fmla="*/ 1360 w 12803"/>
                <a:gd name="T11" fmla="*/ 8276 h 10430"/>
                <a:gd name="T12" fmla="*/ 2945 w 12803"/>
                <a:gd name="T13" fmla="*/ 7483 h 10430"/>
                <a:gd name="T14" fmla="*/ 4531 w 12803"/>
                <a:gd name="T15" fmla="*/ 7709 h 10430"/>
                <a:gd name="T16" fmla="*/ 4954 w 12803"/>
                <a:gd name="T17" fmla="*/ 7692 h 10430"/>
                <a:gd name="T18" fmla="*/ 4814 w 12803"/>
                <a:gd name="T19" fmla="*/ 6742 h 10430"/>
                <a:gd name="T20" fmla="*/ 8666 w 12803"/>
                <a:gd name="T21" fmla="*/ 3155 h 10430"/>
                <a:gd name="T22" fmla="*/ 6230 w 12803"/>
                <a:gd name="T23" fmla="*/ 1927 h 10430"/>
                <a:gd name="T24" fmla="*/ 6797 w 12803"/>
                <a:gd name="T25" fmla="*/ 2493 h 10430"/>
                <a:gd name="T26" fmla="*/ 6230 w 12803"/>
                <a:gd name="T27" fmla="*/ 3059 h 10430"/>
                <a:gd name="T28" fmla="*/ 5551 w 12803"/>
                <a:gd name="T29" fmla="*/ 2493 h 10430"/>
                <a:gd name="T30" fmla="*/ 6230 w 12803"/>
                <a:gd name="T31" fmla="*/ 1927 h 10430"/>
                <a:gd name="T32" fmla="*/ 3059 w 12803"/>
                <a:gd name="T33" fmla="*/ 3059 h 10430"/>
                <a:gd name="T34" fmla="*/ 2376 w 12803"/>
                <a:gd name="T35" fmla="*/ 2493 h 10430"/>
                <a:gd name="T36" fmla="*/ 3059 w 12803"/>
                <a:gd name="T37" fmla="*/ 1927 h 10430"/>
                <a:gd name="T38" fmla="*/ 3625 w 12803"/>
                <a:gd name="T39" fmla="*/ 2493 h 10430"/>
                <a:gd name="T40" fmla="*/ 3059 w 12803"/>
                <a:gd name="T41" fmla="*/ 3059 h 10430"/>
                <a:gd name="T42" fmla="*/ 3059 w 12803"/>
                <a:gd name="T43" fmla="*/ 3059 h 10430"/>
                <a:gd name="T44" fmla="*/ 12803 w 12803"/>
                <a:gd name="T45" fmla="*/ 6687 h 10430"/>
                <a:gd name="T46" fmla="*/ 8953 w 12803"/>
                <a:gd name="T47" fmla="*/ 3399 h 10430"/>
                <a:gd name="T48" fmla="*/ 5099 w 12803"/>
                <a:gd name="T49" fmla="*/ 6687 h 10430"/>
                <a:gd name="T50" fmla="*/ 8953 w 12803"/>
                <a:gd name="T51" fmla="*/ 9975 h 10430"/>
                <a:gd name="T52" fmla="*/ 10313 w 12803"/>
                <a:gd name="T53" fmla="*/ 9749 h 10430"/>
                <a:gd name="T54" fmla="*/ 11555 w 12803"/>
                <a:gd name="T55" fmla="*/ 10430 h 10430"/>
                <a:gd name="T56" fmla="*/ 11214 w 12803"/>
                <a:gd name="T57" fmla="*/ 9297 h 10430"/>
                <a:gd name="T58" fmla="*/ 12803 w 12803"/>
                <a:gd name="T59" fmla="*/ 6687 h 10430"/>
                <a:gd name="T60" fmla="*/ 7703 w 12803"/>
                <a:gd name="T61" fmla="*/ 6120 h 10430"/>
                <a:gd name="T62" fmla="*/ 7250 w 12803"/>
                <a:gd name="T63" fmla="*/ 5667 h 10430"/>
                <a:gd name="T64" fmla="*/ 7703 w 12803"/>
                <a:gd name="T65" fmla="*/ 5214 h 10430"/>
                <a:gd name="T66" fmla="*/ 8270 w 12803"/>
                <a:gd name="T67" fmla="*/ 5667 h 10430"/>
                <a:gd name="T68" fmla="*/ 7703 w 12803"/>
                <a:gd name="T69" fmla="*/ 6120 h 10430"/>
                <a:gd name="T70" fmla="*/ 10196 w 12803"/>
                <a:gd name="T71" fmla="*/ 6120 h 10430"/>
                <a:gd name="T72" fmla="*/ 9745 w 12803"/>
                <a:gd name="T73" fmla="*/ 5667 h 10430"/>
                <a:gd name="T74" fmla="*/ 10196 w 12803"/>
                <a:gd name="T75" fmla="*/ 5214 h 10430"/>
                <a:gd name="T76" fmla="*/ 10763 w 12803"/>
                <a:gd name="T77" fmla="*/ 5667 h 10430"/>
                <a:gd name="T78" fmla="*/ 10196 w 12803"/>
                <a:gd name="T79" fmla="*/ 6120 h 10430"/>
                <a:gd name="T80" fmla="*/ 10196 w 12803"/>
                <a:gd name="T81" fmla="*/ 6120 h 10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704" h="7031">
                  <a:moveTo>
                    <a:pt x="7704" y="3288"/>
                  </a:moveTo>
                  <a:cubicBezTo>
                    <a:pt x="7704" y="1477"/>
                    <a:pt x="5890" y="0"/>
                    <a:pt x="3854" y="0"/>
                  </a:cubicBezTo>
                  <a:cubicBezTo>
                    <a:pt x="1698" y="0"/>
                    <a:pt x="0" y="1478"/>
                    <a:pt x="0" y="3288"/>
                  </a:cubicBezTo>
                  <a:cubicBezTo>
                    <a:pt x="0" y="5105"/>
                    <a:pt x="1698" y="6576"/>
                    <a:pt x="3854" y="6576"/>
                  </a:cubicBezTo>
                  <a:cubicBezTo>
                    <a:pt x="4305" y="6576"/>
                    <a:pt x="4761" y="6463"/>
                    <a:pt x="5214" y="6350"/>
                  </a:cubicBezTo>
                  <a:lnTo>
                    <a:pt x="6456" y="7031"/>
                  </a:lnTo>
                  <a:lnTo>
                    <a:pt x="6115" y="5898"/>
                  </a:lnTo>
                  <a:cubicBezTo>
                    <a:pt x="7025" y="5215"/>
                    <a:pt x="7704" y="4310"/>
                    <a:pt x="7704" y="3288"/>
                  </a:cubicBezTo>
                </a:path>
              </a:pathLst>
            </a:custGeom>
            <a:noFill/>
            <a:ln w="76200">
              <a:solidFill>
                <a:srgbClr val="0547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1" name="iconfont-10043-4933244">
              <a:extLst>
                <a:ext uri="{FF2B5EF4-FFF2-40B4-BE49-F238E27FC236}">
                  <a16:creationId xmlns:a16="http://schemas.microsoft.com/office/drawing/2014/main" id="{CC5D8183-4E8F-4480-A2E3-81C327448B72}"/>
                </a:ext>
              </a:extLst>
            </p:cNvPr>
            <p:cNvSpPr/>
            <p:nvPr/>
          </p:nvSpPr>
          <p:spPr>
            <a:xfrm>
              <a:off x="3124388" y="2955846"/>
              <a:ext cx="882478" cy="722966"/>
            </a:xfrm>
            <a:custGeom>
              <a:avLst/>
              <a:gdLst>
                <a:gd name="T0" fmla="*/ 1640 w 10500"/>
                <a:gd name="T1" fmla="*/ 1200 h 8600"/>
                <a:gd name="T2" fmla="*/ 1040 w 10500"/>
                <a:gd name="T3" fmla="*/ 600 h 8600"/>
                <a:gd name="T4" fmla="*/ 1640 w 10500"/>
                <a:gd name="T5" fmla="*/ 0 h 8600"/>
                <a:gd name="T6" fmla="*/ 2240 w 10500"/>
                <a:gd name="T7" fmla="*/ 600 h 8600"/>
                <a:gd name="T8" fmla="*/ 1640 w 10500"/>
                <a:gd name="T9" fmla="*/ 1200 h 8600"/>
                <a:gd name="T10" fmla="*/ 8840 w 10500"/>
                <a:gd name="T11" fmla="*/ 1200 h 8600"/>
                <a:gd name="T12" fmla="*/ 8240 w 10500"/>
                <a:gd name="T13" fmla="*/ 600 h 8600"/>
                <a:gd name="T14" fmla="*/ 8840 w 10500"/>
                <a:gd name="T15" fmla="*/ 0 h 8600"/>
                <a:gd name="T16" fmla="*/ 9440 w 10500"/>
                <a:gd name="T17" fmla="*/ 600 h 8600"/>
                <a:gd name="T18" fmla="*/ 8840 w 10500"/>
                <a:gd name="T19" fmla="*/ 1200 h 8600"/>
                <a:gd name="T20" fmla="*/ 5240 w 10500"/>
                <a:gd name="T21" fmla="*/ 8600 h 8600"/>
                <a:gd name="T22" fmla="*/ 80 w 10500"/>
                <a:gd name="T23" fmla="*/ 5160 h 8600"/>
                <a:gd name="T24" fmla="*/ 300 w 10500"/>
                <a:gd name="T25" fmla="*/ 4640 h 8600"/>
                <a:gd name="T26" fmla="*/ 820 w 10500"/>
                <a:gd name="T27" fmla="*/ 4860 h 8600"/>
                <a:gd name="T28" fmla="*/ 5240 w 10500"/>
                <a:gd name="T29" fmla="*/ 7800 h 8600"/>
                <a:gd name="T30" fmla="*/ 9680 w 10500"/>
                <a:gd name="T31" fmla="*/ 4840 h 8600"/>
                <a:gd name="T32" fmla="*/ 10200 w 10500"/>
                <a:gd name="T33" fmla="*/ 4620 h 8600"/>
                <a:gd name="T34" fmla="*/ 10420 w 10500"/>
                <a:gd name="T35" fmla="*/ 5140 h 8600"/>
                <a:gd name="T36" fmla="*/ 5240 w 10500"/>
                <a:gd name="T37" fmla="*/ 8600 h 8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00" h="8600">
                  <a:moveTo>
                    <a:pt x="1640" y="1200"/>
                  </a:moveTo>
                  <a:cubicBezTo>
                    <a:pt x="1300" y="1200"/>
                    <a:pt x="1040" y="940"/>
                    <a:pt x="1040" y="600"/>
                  </a:cubicBezTo>
                  <a:cubicBezTo>
                    <a:pt x="1040" y="260"/>
                    <a:pt x="1300" y="0"/>
                    <a:pt x="1640" y="0"/>
                  </a:cubicBezTo>
                  <a:cubicBezTo>
                    <a:pt x="1980" y="0"/>
                    <a:pt x="2240" y="260"/>
                    <a:pt x="2240" y="600"/>
                  </a:cubicBezTo>
                  <a:cubicBezTo>
                    <a:pt x="2240" y="940"/>
                    <a:pt x="1980" y="1200"/>
                    <a:pt x="1640" y="1200"/>
                  </a:cubicBezTo>
                  <a:close/>
                  <a:moveTo>
                    <a:pt x="8840" y="1200"/>
                  </a:moveTo>
                  <a:cubicBezTo>
                    <a:pt x="8500" y="1200"/>
                    <a:pt x="8240" y="940"/>
                    <a:pt x="8240" y="600"/>
                  </a:cubicBezTo>
                  <a:cubicBezTo>
                    <a:pt x="8240" y="260"/>
                    <a:pt x="8500" y="0"/>
                    <a:pt x="8840" y="0"/>
                  </a:cubicBezTo>
                  <a:cubicBezTo>
                    <a:pt x="9180" y="0"/>
                    <a:pt x="9440" y="260"/>
                    <a:pt x="9440" y="600"/>
                  </a:cubicBezTo>
                  <a:cubicBezTo>
                    <a:pt x="9440" y="940"/>
                    <a:pt x="9180" y="1200"/>
                    <a:pt x="8840" y="1200"/>
                  </a:cubicBezTo>
                  <a:close/>
                  <a:moveTo>
                    <a:pt x="5240" y="8600"/>
                  </a:moveTo>
                  <a:cubicBezTo>
                    <a:pt x="2980" y="8600"/>
                    <a:pt x="940" y="7240"/>
                    <a:pt x="80" y="5160"/>
                  </a:cubicBezTo>
                  <a:cubicBezTo>
                    <a:pt x="0" y="4960"/>
                    <a:pt x="100" y="4720"/>
                    <a:pt x="300" y="4640"/>
                  </a:cubicBezTo>
                  <a:cubicBezTo>
                    <a:pt x="500" y="4560"/>
                    <a:pt x="740" y="4660"/>
                    <a:pt x="820" y="4860"/>
                  </a:cubicBezTo>
                  <a:cubicBezTo>
                    <a:pt x="1560" y="6640"/>
                    <a:pt x="3300" y="7800"/>
                    <a:pt x="5240" y="7800"/>
                  </a:cubicBezTo>
                  <a:cubicBezTo>
                    <a:pt x="7180" y="7800"/>
                    <a:pt x="8920" y="6640"/>
                    <a:pt x="9680" y="4840"/>
                  </a:cubicBezTo>
                  <a:cubicBezTo>
                    <a:pt x="9760" y="4640"/>
                    <a:pt x="10000" y="4540"/>
                    <a:pt x="10200" y="4620"/>
                  </a:cubicBezTo>
                  <a:cubicBezTo>
                    <a:pt x="10400" y="4700"/>
                    <a:pt x="10500" y="4940"/>
                    <a:pt x="10420" y="5140"/>
                  </a:cubicBezTo>
                  <a:cubicBezTo>
                    <a:pt x="9540" y="7240"/>
                    <a:pt x="7500" y="8600"/>
                    <a:pt x="5240" y="8600"/>
                  </a:cubicBezTo>
                  <a:close/>
                </a:path>
              </a:pathLst>
            </a:custGeom>
            <a:solidFill>
              <a:srgbClr val="0547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F0062BB1-3073-4DA4-9910-CF3F0CFD4A8F}"/>
              </a:ext>
            </a:extLst>
          </p:cNvPr>
          <p:cNvSpPr/>
          <p:nvPr/>
        </p:nvSpPr>
        <p:spPr>
          <a:xfrm>
            <a:off x="2605357" y="5893936"/>
            <a:ext cx="1679266" cy="442674"/>
          </a:xfrm>
          <a:prstGeom prst="roundRect">
            <a:avLst/>
          </a:prstGeom>
          <a:solidFill>
            <a:srgbClr val="2FABD9"/>
          </a:solidFill>
          <a:ln>
            <a:solidFill>
              <a:schemeClr val="bg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zh-TW" altLang="en-US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haroni" panose="02010803020104030203" pitchFamily="2" charset="-79"/>
              </a:rPr>
              <a:t>林後三</a:t>
            </a:r>
            <a:r>
              <a:rPr lang="en-US" altLang="zh-TW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haroni" panose="02010803020104030203" pitchFamily="2" charset="-79"/>
              </a:rPr>
              <a:t>16</a:t>
            </a:r>
            <a:endParaRPr lang="zh-TW" altLang="en-US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haroni" panose="02010803020104030203" pitchFamily="2" charset="-79"/>
            </a:endParaRPr>
          </a:p>
        </p:txBody>
      </p:sp>
      <p:grpSp>
        <p:nvGrpSpPr>
          <p:cNvPr id="58" name="群組 57">
            <a:extLst>
              <a:ext uri="{FF2B5EF4-FFF2-40B4-BE49-F238E27FC236}">
                <a16:creationId xmlns:a16="http://schemas.microsoft.com/office/drawing/2014/main" id="{E417ECB3-425D-49B7-97FC-0357F8236883}"/>
              </a:ext>
            </a:extLst>
          </p:cNvPr>
          <p:cNvGrpSpPr/>
          <p:nvPr/>
        </p:nvGrpSpPr>
        <p:grpSpPr>
          <a:xfrm>
            <a:off x="4598287" y="-3919351"/>
            <a:ext cx="2995426" cy="2995426"/>
            <a:chOff x="3128043" y="7711499"/>
            <a:chExt cx="2995426" cy="2995426"/>
          </a:xfrm>
        </p:grpSpPr>
        <p:sp>
          <p:nvSpPr>
            <p:cNvPr id="59" name="橢圓 58">
              <a:extLst>
                <a:ext uri="{FF2B5EF4-FFF2-40B4-BE49-F238E27FC236}">
                  <a16:creationId xmlns:a16="http://schemas.microsoft.com/office/drawing/2014/main" id="{CFAD7D26-E413-48D0-8095-777499EDFFFF}"/>
                </a:ext>
              </a:extLst>
            </p:cNvPr>
            <p:cNvSpPr/>
            <p:nvPr/>
          </p:nvSpPr>
          <p:spPr>
            <a:xfrm>
              <a:off x="3488199" y="8057479"/>
              <a:ext cx="2275114" cy="2275114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0" name="橢圓 59">
              <a:extLst>
                <a:ext uri="{FF2B5EF4-FFF2-40B4-BE49-F238E27FC236}">
                  <a16:creationId xmlns:a16="http://schemas.microsoft.com/office/drawing/2014/main" id="{8AD25BCF-4A71-4AC5-82A3-59C6EE6E6DF8}"/>
                </a:ext>
              </a:extLst>
            </p:cNvPr>
            <p:cNvSpPr/>
            <p:nvPr/>
          </p:nvSpPr>
          <p:spPr>
            <a:xfrm>
              <a:off x="3128043" y="7711499"/>
              <a:ext cx="2995426" cy="2995426"/>
            </a:xfrm>
            <a:prstGeom prst="ellipse">
              <a:avLst/>
            </a:prstGeom>
            <a:noFill/>
            <a:ln w="7620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551493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42FB1290-7986-4DA3-8783-30F97BA85FE9}"/>
              </a:ext>
            </a:extLst>
          </p:cNvPr>
          <p:cNvSpPr/>
          <p:nvPr/>
        </p:nvSpPr>
        <p:spPr>
          <a:xfrm>
            <a:off x="9157735" y="0"/>
            <a:ext cx="3034266" cy="6858000"/>
          </a:xfrm>
          <a:prstGeom prst="rect">
            <a:avLst/>
          </a:prstGeom>
          <a:gradFill>
            <a:gsLst>
              <a:gs pos="0">
                <a:srgbClr val="064371"/>
              </a:gs>
              <a:gs pos="53000">
                <a:srgbClr val="05497F"/>
              </a:gs>
              <a:gs pos="100000">
                <a:srgbClr val="032A5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3A00C29-5159-4B5C-9D9E-5FCF422330EF}"/>
              </a:ext>
            </a:extLst>
          </p:cNvPr>
          <p:cNvSpPr/>
          <p:nvPr/>
        </p:nvSpPr>
        <p:spPr>
          <a:xfrm>
            <a:off x="6123469" y="0"/>
            <a:ext cx="3034266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9CBA34C-F56B-4F51-B4DB-BEBEDC38204D}"/>
              </a:ext>
            </a:extLst>
          </p:cNvPr>
          <p:cNvSpPr/>
          <p:nvPr/>
        </p:nvSpPr>
        <p:spPr>
          <a:xfrm>
            <a:off x="3089203" y="0"/>
            <a:ext cx="3034266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CA5012E-054F-457A-9FD3-A18FFD97EAE2}"/>
              </a:ext>
            </a:extLst>
          </p:cNvPr>
          <p:cNvSpPr/>
          <p:nvPr/>
        </p:nvSpPr>
        <p:spPr>
          <a:xfrm>
            <a:off x="0" y="0"/>
            <a:ext cx="310758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3F9889F-C438-4317-8A41-CCF4AE9865CD}"/>
              </a:ext>
            </a:extLst>
          </p:cNvPr>
          <p:cNvSpPr/>
          <p:nvPr/>
        </p:nvSpPr>
        <p:spPr>
          <a:xfrm>
            <a:off x="9864390" y="5695950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800" dirty="0">
                <a:ln w="28575">
                  <a:noFill/>
                </a:ln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身體遷移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ED06410-CB62-4336-9E74-E451C4732125}"/>
              </a:ext>
            </a:extLst>
          </p:cNvPr>
          <p:cNvSpPr/>
          <p:nvPr/>
        </p:nvSpPr>
        <p:spPr>
          <a:xfrm>
            <a:off x="3795858" y="5705475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800" dirty="0">
                <a:ln w="28575">
                  <a:noFill/>
                </a:ln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靈裡接受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0EB5649-4A42-44E1-9563-4EAE3F6B5745}"/>
              </a:ext>
            </a:extLst>
          </p:cNvPr>
          <p:cNvSpPr/>
          <p:nvPr/>
        </p:nvSpPr>
        <p:spPr>
          <a:xfrm>
            <a:off x="6830124" y="5695950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800" dirty="0">
                <a:ln w="28575">
                  <a:noFill/>
                </a:ln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口裡承認</a:t>
            </a: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A9201D5B-28CF-414F-8C6E-CC5BBF802CB1}"/>
              </a:ext>
            </a:extLst>
          </p:cNvPr>
          <p:cNvGrpSpPr/>
          <p:nvPr/>
        </p:nvGrpSpPr>
        <p:grpSpPr>
          <a:xfrm>
            <a:off x="9736150" y="2505075"/>
            <a:ext cx="1877437" cy="2955846"/>
            <a:chOff x="9736150" y="2505075"/>
            <a:chExt cx="1877437" cy="2955846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30806830-0DF2-4175-85C7-C73A06A6C61D}"/>
                </a:ext>
              </a:extLst>
            </p:cNvPr>
            <p:cNvSpPr/>
            <p:nvPr/>
          </p:nvSpPr>
          <p:spPr>
            <a:xfrm>
              <a:off x="9736150" y="4352925"/>
              <a:ext cx="1877437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6600" b="1" dirty="0">
                  <a:ln w="28575">
                    <a:noFill/>
                  </a:ln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受浸</a:t>
              </a:r>
            </a:p>
          </p:txBody>
        </p:sp>
        <p:sp>
          <p:nvSpPr>
            <p:cNvPr id="34" name="iconfont-1187-867825">
              <a:extLst>
                <a:ext uri="{FF2B5EF4-FFF2-40B4-BE49-F238E27FC236}">
                  <a16:creationId xmlns:a16="http://schemas.microsoft.com/office/drawing/2014/main" id="{8102DFEC-4CCC-45AD-BA8B-3B16CD190FEE}"/>
                </a:ext>
              </a:extLst>
            </p:cNvPr>
            <p:cNvSpPr>
              <a:spLocks/>
            </p:cNvSpPr>
            <p:nvPr/>
          </p:nvSpPr>
          <p:spPr>
            <a:xfrm>
              <a:off x="9835234" y="2505075"/>
              <a:ext cx="1679268" cy="1532614"/>
            </a:xfrm>
            <a:custGeom>
              <a:avLst/>
              <a:gdLst>
                <a:gd name="T0" fmla="*/ 8666 w 12803"/>
                <a:gd name="T1" fmla="*/ 3155 h 10430"/>
                <a:gd name="T2" fmla="*/ 9103 w 12803"/>
                <a:gd name="T3" fmla="*/ 3183 h 10430"/>
                <a:gd name="T4" fmla="*/ 4531 w 12803"/>
                <a:gd name="T5" fmla="*/ 0 h 10430"/>
                <a:gd name="T6" fmla="*/ 0 w 12803"/>
                <a:gd name="T7" fmla="*/ 3854 h 10430"/>
                <a:gd name="T8" fmla="*/ 1813 w 12803"/>
                <a:gd name="T9" fmla="*/ 6914 h 10430"/>
                <a:gd name="T10" fmla="*/ 1360 w 12803"/>
                <a:gd name="T11" fmla="*/ 8276 h 10430"/>
                <a:gd name="T12" fmla="*/ 2945 w 12803"/>
                <a:gd name="T13" fmla="*/ 7483 h 10430"/>
                <a:gd name="T14" fmla="*/ 4531 w 12803"/>
                <a:gd name="T15" fmla="*/ 7709 h 10430"/>
                <a:gd name="T16" fmla="*/ 4954 w 12803"/>
                <a:gd name="T17" fmla="*/ 7692 h 10430"/>
                <a:gd name="T18" fmla="*/ 4814 w 12803"/>
                <a:gd name="T19" fmla="*/ 6742 h 10430"/>
                <a:gd name="T20" fmla="*/ 8666 w 12803"/>
                <a:gd name="T21" fmla="*/ 3155 h 10430"/>
                <a:gd name="T22" fmla="*/ 6230 w 12803"/>
                <a:gd name="T23" fmla="*/ 1927 h 10430"/>
                <a:gd name="T24" fmla="*/ 6797 w 12803"/>
                <a:gd name="T25" fmla="*/ 2493 h 10430"/>
                <a:gd name="T26" fmla="*/ 6230 w 12803"/>
                <a:gd name="T27" fmla="*/ 3059 h 10430"/>
                <a:gd name="T28" fmla="*/ 5551 w 12803"/>
                <a:gd name="T29" fmla="*/ 2493 h 10430"/>
                <a:gd name="T30" fmla="*/ 6230 w 12803"/>
                <a:gd name="T31" fmla="*/ 1927 h 10430"/>
                <a:gd name="T32" fmla="*/ 3059 w 12803"/>
                <a:gd name="T33" fmla="*/ 3059 h 10430"/>
                <a:gd name="T34" fmla="*/ 2376 w 12803"/>
                <a:gd name="T35" fmla="*/ 2493 h 10430"/>
                <a:gd name="T36" fmla="*/ 3059 w 12803"/>
                <a:gd name="T37" fmla="*/ 1927 h 10430"/>
                <a:gd name="T38" fmla="*/ 3625 w 12803"/>
                <a:gd name="T39" fmla="*/ 2493 h 10430"/>
                <a:gd name="T40" fmla="*/ 3059 w 12803"/>
                <a:gd name="T41" fmla="*/ 3059 h 10430"/>
                <a:gd name="T42" fmla="*/ 3059 w 12803"/>
                <a:gd name="T43" fmla="*/ 3059 h 10430"/>
                <a:gd name="T44" fmla="*/ 12803 w 12803"/>
                <a:gd name="T45" fmla="*/ 6687 h 10430"/>
                <a:gd name="T46" fmla="*/ 8953 w 12803"/>
                <a:gd name="T47" fmla="*/ 3399 h 10430"/>
                <a:gd name="T48" fmla="*/ 5099 w 12803"/>
                <a:gd name="T49" fmla="*/ 6687 h 10430"/>
                <a:gd name="T50" fmla="*/ 8953 w 12803"/>
                <a:gd name="T51" fmla="*/ 9975 h 10430"/>
                <a:gd name="T52" fmla="*/ 10313 w 12803"/>
                <a:gd name="T53" fmla="*/ 9749 h 10430"/>
                <a:gd name="T54" fmla="*/ 11555 w 12803"/>
                <a:gd name="T55" fmla="*/ 10430 h 10430"/>
                <a:gd name="T56" fmla="*/ 11214 w 12803"/>
                <a:gd name="T57" fmla="*/ 9297 h 10430"/>
                <a:gd name="T58" fmla="*/ 12803 w 12803"/>
                <a:gd name="T59" fmla="*/ 6687 h 10430"/>
                <a:gd name="T60" fmla="*/ 7703 w 12803"/>
                <a:gd name="T61" fmla="*/ 6120 h 10430"/>
                <a:gd name="T62" fmla="*/ 7250 w 12803"/>
                <a:gd name="T63" fmla="*/ 5667 h 10430"/>
                <a:gd name="T64" fmla="*/ 7703 w 12803"/>
                <a:gd name="T65" fmla="*/ 5214 h 10430"/>
                <a:gd name="T66" fmla="*/ 8270 w 12803"/>
                <a:gd name="T67" fmla="*/ 5667 h 10430"/>
                <a:gd name="T68" fmla="*/ 7703 w 12803"/>
                <a:gd name="T69" fmla="*/ 6120 h 10430"/>
                <a:gd name="T70" fmla="*/ 10196 w 12803"/>
                <a:gd name="T71" fmla="*/ 6120 h 10430"/>
                <a:gd name="T72" fmla="*/ 9745 w 12803"/>
                <a:gd name="T73" fmla="*/ 5667 h 10430"/>
                <a:gd name="T74" fmla="*/ 10196 w 12803"/>
                <a:gd name="T75" fmla="*/ 5214 h 10430"/>
                <a:gd name="T76" fmla="*/ 10763 w 12803"/>
                <a:gd name="T77" fmla="*/ 5667 h 10430"/>
                <a:gd name="T78" fmla="*/ 10196 w 12803"/>
                <a:gd name="T79" fmla="*/ 6120 h 10430"/>
                <a:gd name="T80" fmla="*/ 10196 w 12803"/>
                <a:gd name="T81" fmla="*/ 6120 h 10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704" h="7031">
                  <a:moveTo>
                    <a:pt x="7704" y="3288"/>
                  </a:moveTo>
                  <a:cubicBezTo>
                    <a:pt x="7704" y="1477"/>
                    <a:pt x="5890" y="0"/>
                    <a:pt x="3854" y="0"/>
                  </a:cubicBezTo>
                  <a:cubicBezTo>
                    <a:pt x="1698" y="0"/>
                    <a:pt x="0" y="1478"/>
                    <a:pt x="0" y="3288"/>
                  </a:cubicBezTo>
                  <a:cubicBezTo>
                    <a:pt x="0" y="5105"/>
                    <a:pt x="1698" y="6576"/>
                    <a:pt x="3854" y="6576"/>
                  </a:cubicBezTo>
                  <a:cubicBezTo>
                    <a:pt x="4305" y="6576"/>
                    <a:pt x="4761" y="6463"/>
                    <a:pt x="5214" y="6350"/>
                  </a:cubicBezTo>
                  <a:lnTo>
                    <a:pt x="6456" y="7031"/>
                  </a:lnTo>
                  <a:lnTo>
                    <a:pt x="6115" y="5898"/>
                  </a:lnTo>
                  <a:cubicBezTo>
                    <a:pt x="7025" y="5215"/>
                    <a:pt x="7704" y="4310"/>
                    <a:pt x="7704" y="3288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9C80D0B5-0214-428E-9C90-0495703D9636}"/>
                </a:ext>
              </a:extLst>
            </p:cNvPr>
            <p:cNvSpPr txBox="1"/>
            <p:nvPr/>
          </p:nvSpPr>
          <p:spPr>
            <a:xfrm>
              <a:off x="10033348" y="2797629"/>
              <a:ext cx="14572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400" dirty="0">
                  <a:solidFill>
                    <a:schemeClr val="bg1"/>
                  </a:solidFill>
                  <a:latin typeface="MStiffHeiHK-UltraBold" panose="00000900000000000000" pitchFamily="50" charset="-120"/>
                  <a:ea typeface="MStiffHeiHK-UltraBold" panose="00000900000000000000" pitchFamily="50" charset="-120"/>
                </a:rPr>
                <a:t>OH</a:t>
              </a:r>
              <a:r>
                <a:rPr lang="zh-TW" altLang="en-US" sz="4400" dirty="0">
                  <a:solidFill>
                    <a:schemeClr val="bg1"/>
                  </a:solidFill>
                  <a:latin typeface="MStiffHeiHK-UltraBold" panose="00000900000000000000" pitchFamily="50" charset="-120"/>
                  <a:ea typeface="MStiffHeiHK-UltraBold" panose="00000900000000000000" pitchFamily="50" charset="-120"/>
                </a:rPr>
                <a:t>！</a:t>
              </a:r>
            </a:p>
          </p:txBody>
        </p: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30A658D4-2EB9-4FBA-AD1F-4CC8722A8306}"/>
              </a:ext>
            </a:extLst>
          </p:cNvPr>
          <p:cNvGrpSpPr/>
          <p:nvPr/>
        </p:nvGrpSpPr>
        <p:grpSpPr>
          <a:xfrm>
            <a:off x="6701883" y="2505075"/>
            <a:ext cx="1877438" cy="2955846"/>
            <a:chOff x="6701883" y="2505075"/>
            <a:chExt cx="1877438" cy="2955846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7BB6C336-A5CF-49B0-BBC6-EAC87821AAC0}"/>
                </a:ext>
              </a:extLst>
            </p:cNvPr>
            <p:cNvSpPr/>
            <p:nvPr/>
          </p:nvSpPr>
          <p:spPr>
            <a:xfrm>
              <a:off x="6701883" y="4352925"/>
              <a:ext cx="1877438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6600" b="1" dirty="0">
                  <a:ln w="28575">
                    <a:noFill/>
                  </a:ln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接受</a:t>
              </a:r>
            </a:p>
          </p:txBody>
        </p:sp>
        <p:sp>
          <p:nvSpPr>
            <p:cNvPr id="33" name="iconfont-1187-867825">
              <a:extLst>
                <a:ext uri="{FF2B5EF4-FFF2-40B4-BE49-F238E27FC236}">
                  <a16:creationId xmlns:a16="http://schemas.microsoft.com/office/drawing/2014/main" id="{4F6D0BFD-F13D-43B5-813C-346B2773E9E1}"/>
                </a:ext>
              </a:extLst>
            </p:cNvPr>
            <p:cNvSpPr>
              <a:spLocks/>
            </p:cNvSpPr>
            <p:nvPr/>
          </p:nvSpPr>
          <p:spPr>
            <a:xfrm>
              <a:off x="6800968" y="2505075"/>
              <a:ext cx="1679268" cy="1532614"/>
            </a:xfrm>
            <a:custGeom>
              <a:avLst/>
              <a:gdLst>
                <a:gd name="T0" fmla="*/ 8666 w 12803"/>
                <a:gd name="T1" fmla="*/ 3155 h 10430"/>
                <a:gd name="T2" fmla="*/ 9103 w 12803"/>
                <a:gd name="T3" fmla="*/ 3183 h 10430"/>
                <a:gd name="T4" fmla="*/ 4531 w 12803"/>
                <a:gd name="T5" fmla="*/ 0 h 10430"/>
                <a:gd name="T6" fmla="*/ 0 w 12803"/>
                <a:gd name="T7" fmla="*/ 3854 h 10430"/>
                <a:gd name="T8" fmla="*/ 1813 w 12803"/>
                <a:gd name="T9" fmla="*/ 6914 h 10430"/>
                <a:gd name="T10" fmla="*/ 1360 w 12803"/>
                <a:gd name="T11" fmla="*/ 8276 h 10430"/>
                <a:gd name="T12" fmla="*/ 2945 w 12803"/>
                <a:gd name="T13" fmla="*/ 7483 h 10430"/>
                <a:gd name="T14" fmla="*/ 4531 w 12803"/>
                <a:gd name="T15" fmla="*/ 7709 h 10430"/>
                <a:gd name="T16" fmla="*/ 4954 w 12803"/>
                <a:gd name="T17" fmla="*/ 7692 h 10430"/>
                <a:gd name="T18" fmla="*/ 4814 w 12803"/>
                <a:gd name="T19" fmla="*/ 6742 h 10430"/>
                <a:gd name="T20" fmla="*/ 8666 w 12803"/>
                <a:gd name="T21" fmla="*/ 3155 h 10430"/>
                <a:gd name="T22" fmla="*/ 6230 w 12803"/>
                <a:gd name="T23" fmla="*/ 1927 h 10430"/>
                <a:gd name="T24" fmla="*/ 6797 w 12803"/>
                <a:gd name="T25" fmla="*/ 2493 h 10430"/>
                <a:gd name="T26" fmla="*/ 6230 w 12803"/>
                <a:gd name="T27" fmla="*/ 3059 h 10430"/>
                <a:gd name="T28" fmla="*/ 5551 w 12803"/>
                <a:gd name="T29" fmla="*/ 2493 h 10430"/>
                <a:gd name="T30" fmla="*/ 6230 w 12803"/>
                <a:gd name="T31" fmla="*/ 1927 h 10430"/>
                <a:gd name="T32" fmla="*/ 3059 w 12803"/>
                <a:gd name="T33" fmla="*/ 3059 h 10430"/>
                <a:gd name="T34" fmla="*/ 2376 w 12803"/>
                <a:gd name="T35" fmla="*/ 2493 h 10430"/>
                <a:gd name="T36" fmla="*/ 3059 w 12803"/>
                <a:gd name="T37" fmla="*/ 1927 h 10430"/>
                <a:gd name="T38" fmla="*/ 3625 w 12803"/>
                <a:gd name="T39" fmla="*/ 2493 h 10430"/>
                <a:gd name="T40" fmla="*/ 3059 w 12803"/>
                <a:gd name="T41" fmla="*/ 3059 h 10430"/>
                <a:gd name="T42" fmla="*/ 3059 w 12803"/>
                <a:gd name="T43" fmla="*/ 3059 h 10430"/>
                <a:gd name="T44" fmla="*/ 12803 w 12803"/>
                <a:gd name="T45" fmla="*/ 6687 h 10430"/>
                <a:gd name="T46" fmla="*/ 8953 w 12803"/>
                <a:gd name="T47" fmla="*/ 3399 h 10430"/>
                <a:gd name="T48" fmla="*/ 5099 w 12803"/>
                <a:gd name="T49" fmla="*/ 6687 h 10430"/>
                <a:gd name="T50" fmla="*/ 8953 w 12803"/>
                <a:gd name="T51" fmla="*/ 9975 h 10430"/>
                <a:gd name="T52" fmla="*/ 10313 w 12803"/>
                <a:gd name="T53" fmla="*/ 9749 h 10430"/>
                <a:gd name="T54" fmla="*/ 11555 w 12803"/>
                <a:gd name="T55" fmla="*/ 10430 h 10430"/>
                <a:gd name="T56" fmla="*/ 11214 w 12803"/>
                <a:gd name="T57" fmla="*/ 9297 h 10430"/>
                <a:gd name="T58" fmla="*/ 12803 w 12803"/>
                <a:gd name="T59" fmla="*/ 6687 h 10430"/>
                <a:gd name="T60" fmla="*/ 7703 w 12803"/>
                <a:gd name="T61" fmla="*/ 6120 h 10430"/>
                <a:gd name="T62" fmla="*/ 7250 w 12803"/>
                <a:gd name="T63" fmla="*/ 5667 h 10430"/>
                <a:gd name="T64" fmla="*/ 7703 w 12803"/>
                <a:gd name="T65" fmla="*/ 5214 h 10430"/>
                <a:gd name="T66" fmla="*/ 8270 w 12803"/>
                <a:gd name="T67" fmla="*/ 5667 h 10430"/>
                <a:gd name="T68" fmla="*/ 7703 w 12803"/>
                <a:gd name="T69" fmla="*/ 6120 h 10430"/>
                <a:gd name="T70" fmla="*/ 10196 w 12803"/>
                <a:gd name="T71" fmla="*/ 6120 h 10430"/>
                <a:gd name="T72" fmla="*/ 9745 w 12803"/>
                <a:gd name="T73" fmla="*/ 5667 h 10430"/>
                <a:gd name="T74" fmla="*/ 10196 w 12803"/>
                <a:gd name="T75" fmla="*/ 5214 h 10430"/>
                <a:gd name="T76" fmla="*/ 10763 w 12803"/>
                <a:gd name="T77" fmla="*/ 5667 h 10430"/>
                <a:gd name="T78" fmla="*/ 10196 w 12803"/>
                <a:gd name="T79" fmla="*/ 6120 h 10430"/>
                <a:gd name="T80" fmla="*/ 10196 w 12803"/>
                <a:gd name="T81" fmla="*/ 6120 h 10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704" h="7031">
                  <a:moveTo>
                    <a:pt x="7704" y="3288"/>
                  </a:moveTo>
                  <a:cubicBezTo>
                    <a:pt x="7704" y="1477"/>
                    <a:pt x="5890" y="0"/>
                    <a:pt x="3854" y="0"/>
                  </a:cubicBezTo>
                  <a:cubicBezTo>
                    <a:pt x="1698" y="0"/>
                    <a:pt x="0" y="1478"/>
                    <a:pt x="0" y="3288"/>
                  </a:cubicBezTo>
                  <a:cubicBezTo>
                    <a:pt x="0" y="5105"/>
                    <a:pt x="1698" y="6576"/>
                    <a:pt x="3854" y="6576"/>
                  </a:cubicBezTo>
                  <a:cubicBezTo>
                    <a:pt x="4305" y="6576"/>
                    <a:pt x="4761" y="6463"/>
                    <a:pt x="5214" y="6350"/>
                  </a:cubicBezTo>
                  <a:lnTo>
                    <a:pt x="6456" y="7031"/>
                  </a:lnTo>
                  <a:lnTo>
                    <a:pt x="6115" y="5898"/>
                  </a:lnTo>
                  <a:cubicBezTo>
                    <a:pt x="7025" y="5215"/>
                    <a:pt x="7704" y="4310"/>
                    <a:pt x="7704" y="3288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7A6A7116-5755-4EF8-A394-292B66D1466E}"/>
                </a:ext>
              </a:extLst>
            </p:cNvPr>
            <p:cNvSpPr txBox="1"/>
            <p:nvPr/>
          </p:nvSpPr>
          <p:spPr>
            <a:xfrm>
              <a:off x="6911994" y="2797629"/>
              <a:ext cx="14572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400" dirty="0">
                  <a:solidFill>
                    <a:schemeClr val="bg1"/>
                  </a:solidFill>
                  <a:latin typeface="MStiffHeiHK-UltraBold" panose="00000900000000000000" pitchFamily="50" charset="-120"/>
                  <a:ea typeface="MStiffHeiHK-UltraBold" panose="00000900000000000000" pitchFamily="50" charset="-120"/>
                </a:rPr>
                <a:t>YES</a:t>
              </a:r>
              <a:endParaRPr lang="zh-TW" altLang="en-US" sz="4400" dirty="0">
                <a:solidFill>
                  <a:schemeClr val="bg1"/>
                </a:solidFill>
                <a:latin typeface="MStiffHeiHK-UltraBold" panose="00000900000000000000" pitchFamily="50" charset="-120"/>
                <a:ea typeface="MStiffHeiHK-UltraBold" panose="00000900000000000000" pitchFamily="50" charset="-120"/>
              </a:endParaRPr>
            </a:p>
          </p:txBody>
        </p: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6C30BF7A-D55F-4A14-A579-B9DF495D418F}"/>
              </a:ext>
            </a:extLst>
          </p:cNvPr>
          <p:cNvGrpSpPr/>
          <p:nvPr/>
        </p:nvGrpSpPr>
        <p:grpSpPr>
          <a:xfrm>
            <a:off x="3667617" y="2505075"/>
            <a:ext cx="1877438" cy="2965371"/>
            <a:chOff x="3667617" y="2505075"/>
            <a:chExt cx="1877438" cy="2965371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0848B1A3-E66B-4A78-9CA4-6483518B30D0}"/>
                </a:ext>
              </a:extLst>
            </p:cNvPr>
            <p:cNvSpPr/>
            <p:nvPr/>
          </p:nvSpPr>
          <p:spPr>
            <a:xfrm>
              <a:off x="3667617" y="4362450"/>
              <a:ext cx="1877438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6600" b="1" dirty="0">
                  <a:ln w="28575">
                    <a:noFill/>
                  </a:ln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相信</a:t>
              </a:r>
            </a:p>
          </p:txBody>
        </p:sp>
        <p:sp>
          <p:nvSpPr>
            <p:cNvPr id="30" name="iconfont-1187-867825">
              <a:extLst>
                <a:ext uri="{FF2B5EF4-FFF2-40B4-BE49-F238E27FC236}">
                  <a16:creationId xmlns:a16="http://schemas.microsoft.com/office/drawing/2014/main" id="{046F68BD-0A34-4A75-926D-37236B8B903D}"/>
                </a:ext>
              </a:extLst>
            </p:cNvPr>
            <p:cNvSpPr>
              <a:spLocks/>
            </p:cNvSpPr>
            <p:nvPr/>
          </p:nvSpPr>
          <p:spPr>
            <a:xfrm>
              <a:off x="3766702" y="2505075"/>
              <a:ext cx="1679268" cy="1532614"/>
            </a:xfrm>
            <a:custGeom>
              <a:avLst/>
              <a:gdLst>
                <a:gd name="T0" fmla="*/ 8666 w 12803"/>
                <a:gd name="T1" fmla="*/ 3155 h 10430"/>
                <a:gd name="T2" fmla="*/ 9103 w 12803"/>
                <a:gd name="T3" fmla="*/ 3183 h 10430"/>
                <a:gd name="T4" fmla="*/ 4531 w 12803"/>
                <a:gd name="T5" fmla="*/ 0 h 10430"/>
                <a:gd name="T6" fmla="*/ 0 w 12803"/>
                <a:gd name="T7" fmla="*/ 3854 h 10430"/>
                <a:gd name="T8" fmla="*/ 1813 w 12803"/>
                <a:gd name="T9" fmla="*/ 6914 h 10430"/>
                <a:gd name="T10" fmla="*/ 1360 w 12803"/>
                <a:gd name="T11" fmla="*/ 8276 h 10430"/>
                <a:gd name="T12" fmla="*/ 2945 w 12803"/>
                <a:gd name="T13" fmla="*/ 7483 h 10430"/>
                <a:gd name="T14" fmla="*/ 4531 w 12803"/>
                <a:gd name="T15" fmla="*/ 7709 h 10430"/>
                <a:gd name="T16" fmla="*/ 4954 w 12803"/>
                <a:gd name="T17" fmla="*/ 7692 h 10430"/>
                <a:gd name="T18" fmla="*/ 4814 w 12803"/>
                <a:gd name="T19" fmla="*/ 6742 h 10430"/>
                <a:gd name="T20" fmla="*/ 8666 w 12803"/>
                <a:gd name="T21" fmla="*/ 3155 h 10430"/>
                <a:gd name="T22" fmla="*/ 6230 w 12803"/>
                <a:gd name="T23" fmla="*/ 1927 h 10430"/>
                <a:gd name="T24" fmla="*/ 6797 w 12803"/>
                <a:gd name="T25" fmla="*/ 2493 h 10430"/>
                <a:gd name="T26" fmla="*/ 6230 w 12803"/>
                <a:gd name="T27" fmla="*/ 3059 h 10430"/>
                <a:gd name="T28" fmla="*/ 5551 w 12803"/>
                <a:gd name="T29" fmla="*/ 2493 h 10430"/>
                <a:gd name="T30" fmla="*/ 6230 w 12803"/>
                <a:gd name="T31" fmla="*/ 1927 h 10430"/>
                <a:gd name="T32" fmla="*/ 3059 w 12803"/>
                <a:gd name="T33" fmla="*/ 3059 h 10430"/>
                <a:gd name="T34" fmla="*/ 2376 w 12803"/>
                <a:gd name="T35" fmla="*/ 2493 h 10430"/>
                <a:gd name="T36" fmla="*/ 3059 w 12803"/>
                <a:gd name="T37" fmla="*/ 1927 h 10430"/>
                <a:gd name="T38" fmla="*/ 3625 w 12803"/>
                <a:gd name="T39" fmla="*/ 2493 h 10430"/>
                <a:gd name="T40" fmla="*/ 3059 w 12803"/>
                <a:gd name="T41" fmla="*/ 3059 h 10430"/>
                <a:gd name="T42" fmla="*/ 3059 w 12803"/>
                <a:gd name="T43" fmla="*/ 3059 h 10430"/>
                <a:gd name="T44" fmla="*/ 12803 w 12803"/>
                <a:gd name="T45" fmla="*/ 6687 h 10430"/>
                <a:gd name="T46" fmla="*/ 8953 w 12803"/>
                <a:gd name="T47" fmla="*/ 3399 h 10430"/>
                <a:gd name="T48" fmla="*/ 5099 w 12803"/>
                <a:gd name="T49" fmla="*/ 6687 h 10430"/>
                <a:gd name="T50" fmla="*/ 8953 w 12803"/>
                <a:gd name="T51" fmla="*/ 9975 h 10430"/>
                <a:gd name="T52" fmla="*/ 10313 w 12803"/>
                <a:gd name="T53" fmla="*/ 9749 h 10430"/>
                <a:gd name="T54" fmla="*/ 11555 w 12803"/>
                <a:gd name="T55" fmla="*/ 10430 h 10430"/>
                <a:gd name="T56" fmla="*/ 11214 w 12803"/>
                <a:gd name="T57" fmla="*/ 9297 h 10430"/>
                <a:gd name="T58" fmla="*/ 12803 w 12803"/>
                <a:gd name="T59" fmla="*/ 6687 h 10430"/>
                <a:gd name="T60" fmla="*/ 7703 w 12803"/>
                <a:gd name="T61" fmla="*/ 6120 h 10430"/>
                <a:gd name="T62" fmla="*/ 7250 w 12803"/>
                <a:gd name="T63" fmla="*/ 5667 h 10430"/>
                <a:gd name="T64" fmla="*/ 7703 w 12803"/>
                <a:gd name="T65" fmla="*/ 5214 h 10430"/>
                <a:gd name="T66" fmla="*/ 8270 w 12803"/>
                <a:gd name="T67" fmla="*/ 5667 h 10430"/>
                <a:gd name="T68" fmla="*/ 7703 w 12803"/>
                <a:gd name="T69" fmla="*/ 6120 h 10430"/>
                <a:gd name="T70" fmla="*/ 10196 w 12803"/>
                <a:gd name="T71" fmla="*/ 6120 h 10430"/>
                <a:gd name="T72" fmla="*/ 9745 w 12803"/>
                <a:gd name="T73" fmla="*/ 5667 h 10430"/>
                <a:gd name="T74" fmla="*/ 10196 w 12803"/>
                <a:gd name="T75" fmla="*/ 5214 h 10430"/>
                <a:gd name="T76" fmla="*/ 10763 w 12803"/>
                <a:gd name="T77" fmla="*/ 5667 h 10430"/>
                <a:gd name="T78" fmla="*/ 10196 w 12803"/>
                <a:gd name="T79" fmla="*/ 6120 h 10430"/>
                <a:gd name="T80" fmla="*/ 10196 w 12803"/>
                <a:gd name="T81" fmla="*/ 6120 h 10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704" h="7031">
                  <a:moveTo>
                    <a:pt x="7704" y="3288"/>
                  </a:moveTo>
                  <a:cubicBezTo>
                    <a:pt x="7704" y="1477"/>
                    <a:pt x="5890" y="0"/>
                    <a:pt x="3854" y="0"/>
                  </a:cubicBezTo>
                  <a:cubicBezTo>
                    <a:pt x="1698" y="0"/>
                    <a:pt x="0" y="1478"/>
                    <a:pt x="0" y="3288"/>
                  </a:cubicBezTo>
                  <a:cubicBezTo>
                    <a:pt x="0" y="5105"/>
                    <a:pt x="1698" y="6576"/>
                    <a:pt x="3854" y="6576"/>
                  </a:cubicBezTo>
                  <a:cubicBezTo>
                    <a:pt x="4305" y="6576"/>
                    <a:pt x="4761" y="6463"/>
                    <a:pt x="5214" y="6350"/>
                  </a:cubicBezTo>
                  <a:lnTo>
                    <a:pt x="6456" y="7031"/>
                  </a:lnTo>
                  <a:lnTo>
                    <a:pt x="6115" y="5898"/>
                  </a:lnTo>
                  <a:cubicBezTo>
                    <a:pt x="7025" y="5215"/>
                    <a:pt x="7704" y="4310"/>
                    <a:pt x="7704" y="3288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AED57D23-FC6A-4CC3-A2EB-E0773BCA2E4B}"/>
                </a:ext>
              </a:extLst>
            </p:cNvPr>
            <p:cNvSpPr txBox="1"/>
            <p:nvPr/>
          </p:nvSpPr>
          <p:spPr>
            <a:xfrm>
              <a:off x="3877728" y="2797629"/>
              <a:ext cx="14572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400" dirty="0">
                  <a:solidFill>
                    <a:schemeClr val="bg1"/>
                  </a:solidFill>
                  <a:latin typeface="MStiffHeiHK-UltraBold" panose="00000900000000000000" pitchFamily="50" charset="-120"/>
                  <a:ea typeface="MStiffHeiHK-UltraBold" panose="00000900000000000000" pitchFamily="50" charset="-120"/>
                </a:rPr>
                <a:t>GET</a:t>
              </a:r>
              <a:endParaRPr lang="zh-TW" altLang="en-US" sz="4400" dirty="0">
                <a:solidFill>
                  <a:schemeClr val="bg1"/>
                </a:solidFill>
                <a:latin typeface="MStiffHeiHK-UltraBold" panose="00000900000000000000" pitchFamily="50" charset="-120"/>
                <a:ea typeface="MStiffHeiHK-UltraBold" panose="00000900000000000000" pitchFamily="50" charset="-120"/>
              </a:endParaRPr>
            </a:p>
          </p:txBody>
        </p: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EE44B7D3-3E65-4D81-9CBA-CA03329A67DD}"/>
              </a:ext>
            </a:extLst>
          </p:cNvPr>
          <p:cNvGrpSpPr/>
          <p:nvPr/>
        </p:nvGrpSpPr>
        <p:grpSpPr>
          <a:xfrm>
            <a:off x="-2186922" y="-1847850"/>
            <a:ext cx="11585662" cy="11585662"/>
            <a:chOff x="-2186922" y="-1847850"/>
            <a:chExt cx="11585662" cy="11585662"/>
          </a:xfrm>
        </p:grpSpPr>
        <p:sp>
          <p:nvSpPr>
            <p:cNvPr id="29" name="橢圓 28">
              <a:extLst>
                <a:ext uri="{FF2B5EF4-FFF2-40B4-BE49-F238E27FC236}">
                  <a16:creationId xmlns:a16="http://schemas.microsoft.com/office/drawing/2014/main" id="{161A23B1-30B5-4EC9-80B2-CDAEB6CCFBA0}"/>
                </a:ext>
              </a:extLst>
            </p:cNvPr>
            <p:cNvSpPr/>
            <p:nvPr/>
          </p:nvSpPr>
          <p:spPr>
            <a:xfrm>
              <a:off x="-1530517" y="-1110885"/>
              <a:ext cx="10192289" cy="101922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橢圓 30">
              <a:extLst>
                <a:ext uri="{FF2B5EF4-FFF2-40B4-BE49-F238E27FC236}">
                  <a16:creationId xmlns:a16="http://schemas.microsoft.com/office/drawing/2014/main" id="{711C54D0-D215-4C2E-B45D-A8F4A0BF0C53}"/>
                </a:ext>
              </a:extLst>
            </p:cNvPr>
            <p:cNvSpPr/>
            <p:nvPr/>
          </p:nvSpPr>
          <p:spPr>
            <a:xfrm>
              <a:off x="-2186922" y="-1847850"/>
              <a:ext cx="11585662" cy="11585662"/>
            </a:xfrm>
            <a:prstGeom prst="ellipse">
              <a:avLst/>
            </a:prstGeom>
            <a:noFill/>
            <a:ln w="7620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22D11E8F-DE33-4B00-9042-813D3601CFCE}"/>
              </a:ext>
            </a:extLst>
          </p:cNvPr>
          <p:cNvGrpSpPr/>
          <p:nvPr/>
        </p:nvGrpSpPr>
        <p:grpSpPr>
          <a:xfrm>
            <a:off x="1877895" y="627185"/>
            <a:ext cx="3134191" cy="3709898"/>
            <a:chOff x="1998533" y="2505075"/>
            <a:chExt cx="3134191" cy="3709898"/>
          </a:xfrm>
        </p:grpSpPr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6B2A23B8-5843-46DD-964A-0C9DE9C2697F}"/>
                </a:ext>
              </a:extLst>
            </p:cNvPr>
            <p:cNvSpPr/>
            <p:nvPr/>
          </p:nvSpPr>
          <p:spPr>
            <a:xfrm>
              <a:off x="1998533" y="4352925"/>
              <a:ext cx="3134191" cy="18620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11500" b="1" dirty="0">
                  <a:ln w="28575">
                    <a:noFill/>
                  </a:ln>
                  <a:solidFill>
                    <a:srgbClr val="05477B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悔改</a:t>
              </a:r>
            </a:p>
          </p:txBody>
        </p:sp>
        <p:sp>
          <p:nvSpPr>
            <p:cNvPr id="40" name="iconfont-1187-867825">
              <a:extLst>
                <a:ext uri="{FF2B5EF4-FFF2-40B4-BE49-F238E27FC236}">
                  <a16:creationId xmlns:a16="http://schemas.microsoft.com/office/drawing/2014/main" id="{39E11DD8-1FE7-4C13-B2E6-7D5899634DA8}"/>
                </a:ext>
              </a:extLst>
            </p:cNvPr>
            <p:cNvSpPr>
              <a:spLocks/>
            </p:cNvSpPr>
            <p:nvPr/>
          </p:nvSpPr>
          <p:spPr>
            <a:xfrm>
              <a:off x="2725993" y="2505075"/>
              <a:ext cx="1679268" cy="1532614"/>
            </a:xfrm>
            <a:custGeom>
              <a:avLst/>
              <a:gdLst>
                <a:gd name="T0" fmla="*/ 8666 w 12803"/>
                <a:gd name="T1" fmla="*/ 3155 h 10430"/>
                <a:gd name="T2" fmla="*/ 9103 w 12803"/>
                <a:gd name="T3" fmla="*/ 3183 h 10430"/>
                <a:gd name="T4" fmla="*/ 4531 w 12803"/>
                <a:gd name="T5" fmla="*/ 0 h 10430"/>
                <a:gd name="T6" fmla="*/ 0 w 12803"/>
                <a:gd name="T7" fmla="*/ 3854 h 10430"/>
                <a:gd name="T8" fmla="*/ 1813 w 12803"/>
                <a:gd name="T9" fmla="*/ 6914 h 10430"/>
                <a:gd name="T10" fmla="*/ 1360 w 12803"/>
                <a:gd name="T11" fmla="*/ 8276 h 10430"/>
                <a:gd name="T12" fmla="*/ 2945 w 12803"/>
                <a:gd name="T13" fmla="*/ 7483 h 10430"/>
                <a:gd name="T14" fmla="*/ 4531 w 12803"/>
                <a:gd name="T15" fmla="*/ 7709 h 10430"/>
                <a:gd name="T16" fmla="*/ 4954 w 12803"/>
                <a:gd name="T17" fmla="*/ 7692 h 10430"/>
                <a:gd name="T18" fmla="*/ 4814 w 12803"/>
                <a:gd name="T19" fmla="*/ 6742 h 10430"/>
                <a:gd name="T20" fmla="*/ 8666 w 12803"/>
                <a:gd name="T21" fmla="*/ 3155 h 10430"/>
                <a:gd name="T22" fmla="*/ 6230 w 12803"/>
                <a:gd name="T23" fmla="*/ 1927 h 10430"/>
                <a:gd name="T24" fmla="*/ 6797 w 12803"/>
                <a:gd name="T25" fmla="*/ 2493 h 10430"/>
                <a:gd name="T26" fmla="*/ 6230 w 12803"/>
                <a:gd name="T27" fmla="*/ 3059 h 10430"/>
                <a:gd name="T28" fmla="*/ 5551 w 12803"/>
                <a:gd name="T29" fmla="*/ 2493 h 10430"/>
                <a:gd name="T30" fmla="*/ 6230 w 12803"/>
                <a:gd name="T31" fmla="*/ 1927 h 10430"/>
                <a:gd name="T32" fmla="*/ 3059 w 12803"/>
                <a:gd name="T33" fmla="*/ 3059 h 10430"/>
                <a:gd name="T34" fmla="*/ 2376 w 12803"/>
                <a:gd name="T35" fmla="*/ 2493 h 10430"/>
                <a:gd name="T36" fmla="*/ 3059 w 12803"/>
                <a:gd name="T37" fmla="*/ 1927 h 10430"/>
                <a:gd name="T38" fmla="*/ 3625 w 12803"/>
                <a:gd name="T39" fmla="*/ 2493 h 10430"/>
                <a:gd name="T40" fmla="*/ 3059 w 12803"/>
                <a:gd name="T41" fmla="*/ 3059 h 10430"/>
                <a:gd name="T42" fmla="*/ 3059 w 12803"/>
                <a:gd name="T43" fmla="*/ 3059 h 10430"/>
                <a:gd name="T44" fmla="*/ 12803 w 12803"/>
                <a:gd name="T45" fmla="*/ 6687 h 10430"/>
                <a:gd name="T46" fmla="*/ 8953 w 12803"/>
                <a:gd name="T47" fmla="*/ 3399 h 10430"/>
                <a:gd name="T48" fmla="*/ 5099 w 12803"/>
                <a:gd name="T49" fmla="*/ 6687 h 10430"/>
                <a:gd name="T50" fmla="*/ 8953 w 12803"/>
                <a:gd name="T51" fmla="*/ 9975 h 10430"/>
                <a:gd name="T52" fmla="*/ 10313 w 12803"/>
                <a:gd name="T53" fmla="*/ 9749 h 10430"/>
                <a:gd name="T54" fmla="*/ 11555 w 12803"/>
                <a:gd name="T55" fmla="*/ 10430 h 10430"/>
                <a:gd name="T56" fmla="*/ 11214 w 12803"/>
                <a:gd name="T57" fmla="*/ 9297 h 10430"/>
                <a:gd name="T58" fmla="*/ 12803 w 12803"/>
                <a:gd name="T59" fmla="*/ 6687 h 10430"/>
                <a:gd name="T60" fmla="*/ 7703 w 12803"/>
                <a:gd name="T61" fmla="*/ 6120 h 10430"/>
                <a:gd name="T62" fmla="*/ 7250 w 12803"/>
                <a:gd name="T63" fmla="*/ 5667 h 10430"/>
                <a:gd name="T64" fmla="*/ 7703 w 12803"/>
                <a:gd name="T65" fmla="*/ 5214 h 10430"/>
                <a:gd name="T66" fmla="*/ 8270 w 12803"/>
                <a:gd name="T67" fmla="*/ 5667 h 10430"/>
                <a:gd name="T68" fmla="*/ 7703 w 12803"/>
                <a:gd name="T69" fmla="*/ 6120 h 10430"/>
                <a:gd name="T70" fmla="*/ 10196 w 12803"/>
                <a:gd name="T71" fmla="*/ 6120 h 10430"/>
                <a:gd name="T72" fmla="*/ 9745 w 12803"/>
                <a:gd name="T73" fmla="*/ 5667 h 10430"/>
                <a:gd name="T74" fmla="*/ 10196 w 12803"/>
                <a:gd name="T75" fmla="*/ 5214 h 10430"/>
                <a:gd name="T76" fmla="*/ 10763 w 12803"/>
                <a:gd name="T77" fmla="*/ 5667 h 10430"/>
                <a:gd name="T78" fmla="*/ 10196 w 12803"/>
                <a:gd name="T79" fmla="*/ 6120 h 10430"/>
                <a:gd name="T80" fmla="*/ 10196 w 12803"/>
                <a:gd name="T81" fmla="*/ 6120 h 10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704" h="7031">
                  <a:moveTo>
                    <a:pt x="7704" y="3288"/>
                  </a:moveTo>
                  <a:cubicBezTo>
                    <a:pt x="7704" y="1477"/>
                    <a:pt x="5890" y="0"/>
                    <a:pt x="3854" y="0"/>
                  </a:cubicBezTo>
                  <a:cubicBezTo>
                    <a:pt x="1698" y="0"/>
                    <a:pt x="0" y="1478"/>
                    <a:pt x="0" y="3288"/>
                  </a:cubicBezTo>
                  <a:cubicBezTo>
                    <a:pt x="0" y="5105"/>
                    <a:pt x="1698" y="6576"/>
                    <a:pt x="3854" y="6576"/>
                  </a:cubicBezTo>
                  <a:cubicBezTo>
                    <a:pt x="4305" y="6576"/>
                    <a:pt x="4761" y="6463"/>
                    <a:pt x="5214" y="6350"/>
                  </a:cubicBezTo>
                  <a:lnTo>
                    <a:pt x="6456" y="7031"/>
                  </a:lnTo>
                  <a:lnTo>
                    <a:pt x="6115" y="5898"/>
                  </a:lnTo>
                  <a:cubicBezTo>
                    <a:pt x="7025" y="5215"/>
                    <a:pt x="7704" y="4310"/>
                    <a:pt x="7704" y="3288"/>
                  </a:cubicBezTo>
                </a:path>
              </a:pathLst>
            </a:custGeom>
            <a:noFill/>
            <a:ln w="76200">
              <a:solidFill>
                <a:srgbClr val="0547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1" name="iconfont-10043-4933244">
              <a:extLst>
                <a:ext uri="{FF2B5EF4-FFF2-40B4-BE49-F238E27FC236}">
                  <a16:creationId xmlns:a16="http://schemas.microsoft.com/office/drawing/2014/main" id="{CC5D8183-4E8F-4480-A2E3-81C327448B72}"/>
                </a:ext>
              </a:extLst>
            </p:cNvPr>
            <p:cNvSpPr/>
            <p:nvPr/>
          </p:nvSpPr>
          <p:spPr>
            <a:xfrm>
              <a:off x="3124388" y="2955846"/>
              <a:ext cx="882478" cy="722966"/>
            </a:xfrm>
            <a:custGeom>
              <a:avLst/>
              <a:gdLst>
                <a:gd name="T0" fmla="*/ 1640 w 10500"/>
                <a:gd name="T1" fmla="*/ 1200 h 8600"/>
                <a:gd name="T2" fmla="*/ 1040 w 10500"/>
                <a:gd name="T3" fmla="*/ 600 h 8600"/>
                <a:gd name="T4" fmla="*/ 1640 w 10500"/>
                <a:gd name="T5" fmla="*/ 0 h 8600"/>
                <a:gd name="T6" fmla="*/ 2240 w 10500"/>
                <a:gd name="T7" fmla="*/ 600 h 8600"/>
                <a:gd name="T8" fmla="*/ 1640 w 10500"/>
                <a:gd name="T9" fmla="*/ 1200 h 8600"/>
                <a:gd name="T10" fmla="*/ 8840 w 10500"/>
                <a:gd name="T11" fmla="*/ 1200 h 8600"/>
                <a:gd name="T12" fmla="*/ 8240 w 10500"/>
                <a:gd name="T13" fmla="*/ 600 h 8600"/>
                <a:gd name="T14" fmla="*/ 8840 w 10500"/>
                <a:gd name="T15" fmla="*/ 0 h 8600"/>
                <a:gd name="T16" fmla="*/ 9440 w 10500"/>
                <a:gd name="T17" fmla="*/ 600 h 8600"/>
                <a:gd name="T18" fmla="*/ 8840 w 10500"/>
                <a:gd name="T19" fmla="*/ 1200 h 8600"/>
                <a:gd name="T20" fmla="*/ 5240 w 10500"/>
                <a:gd name="T21" fmla="*/ 8600 h 8600"/>
                <a:gd name="T22" fmla="*/ 80 w 10500"/>
                <a:gd name="T23" fmla="*/ 5160 h 8600"/>
                <a:gd name="T24" fmla="*/ 300 w 10500"/>
                <a:gd name="T25" fmla="*/ 4640 h 8600"/>
                <a:gd name="T26" fmla="*/ 820 w 10500"/>
                <a:gd name="T27" fmla="*/ 4860 h 8600"/>
                <a:gd name="T28" fmla="*/ 5240 w 10500"/>
                <a:gd name="T29" fmla="*/ 7800 h 8600"/>
                <a:gd name="T30" fmla="*/ 9680 w 10500"/>
                <a:gd name="T31" fmla="*/ 4840 h 8600"/>
                <a:gd name="T32" fmla="*/ 10200 w 10500"/>
                <a:gd name="T33" fmla="*/ 4620 h 8600"/>
                <a:gd name="T34" fmla="*/ 10420 w 10500"/>
                <a:gd name="T35" fmla="*/ 5140 h 8600"/>
                <a:gd name="T36" fmla="*/ 5240 w 10500"/>
                <a:gd name="T37" fmla="*/ 8600 h 8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00" h="8600">
                  <a:moveTo>
                    <a:pt x="1640" y="1200"/>
                  </a:moveTo>
                  <a:cubicBezTo>
                    <a:pt x="1300" y="1200"/>
                    <a:pt x="1040" y="940"/>
                    <a:pt x="1040" y="600"/>
                  </a:cubicBezTo>
                  <a:cubicBezTo>
                    <a:pt x="1040" y="260"/>
                    <a:pt x="1300" y="0"/>
                    <a:pt x="1640" y="0"/>
                  </a:cubicBezTo>
                  <a:cubicBezTo>
                    <a:pt x="1980" y="0"/>
                    <a:pt x="2240" y="260"/>
                    <a:pt x="2240" y="600"/>
                  </a:cubicBezTo>
                  <a:cubicBezTo>
                    <a:pt x="2240" y="940"/>
                    <a:pt x="1980" y="1200"/>
                    <a:pt x="1640" y="1200"/>
                  </a:cubicBezTo>
                  <a:close/>
                  <a:moveTo>
                    <a:pt x="8840" y="1200"/>
                  </a:moveTo>
                  <a:cubicBezTo>
                    <a:pt x="8500" y="1200"/>
                    <a:pt x="8240" y="940"/>
                    <a:pt x="8240" y="600"/>
                  </a:cubicBezTo>
                  <a:cubicBezTo>
                    <a:pt x="8240" y="260"/>
                    <a:pt x="8500" y="0"/>
                    <a:pt x="8840" y="0"/>
                  </a:cubicBezTo>
                  <a:cubicBezTo>
                    <a:pt x="9180" y="0"/>
                    <a:pt x="9440" y="260"/>
                    <a:pt x="9440" y="600"/>
                  </a:cubicBezTo>
                  <a:cubicBezTo>
                    <a:pt x="9440" y="940"/>
                    <a:pt x="9180" y="1200"/>
                    <a:pt x="8840" y="1200"/>
                  </a:cubicBezTo>
                  <a:close/>
                  <a:moveTo>
                    <a:pt x="5240" y="8600"/>
                  </a:moveTo>
                  <a:cubicBezTo>
                    <a:pt x="2980" y="8600"/>
                    <a:pt x="940" y="7240"/>
                    <a:pt x="80" y="5160"/>
                  </a:cubicBezTo>
                  <a:cubicBezTo>
                    <a:pt x="0" y="4960"/>
                    <a:pt x="100" y="4720"/>
                    <a:pt x="300" y="4640"/>
                  </a:cubicBezTo>
                  <a:cubicBezTo>
                    <a:pt x="500" y="4560"/>
                    <a:pt x="740" y="4660"/>
                    <a:pt x="820" y="4860"/>
                  </a:cubicBezTo>
                  <a:cubicBezTo>
                    <a:pt x="1560" y="6640"/>
                    <a:pt x="3300" y="7800"/>
                    <a:pt x="5240" y="7800"/>
                  </a:cubicBezTo>
                  <a:cubicBezTo>
                    <a:pt x="7180" y="7800"/>
                    <a:pt x="8920" y="6640"/>
                    <a:pt x="9680" y="4840"/>
                  </a:cubicBezTo>
                  <a:cubicBezTo>
                    <a:pt x="9760" y="4640"/>
                    <a:pt x="10000" y="4540"/>
                    <a:pt x="10200" y="4620"/>
                  </a:cubicBezTo>
                  <a:cubicBezTo>
                    <a:pt x="10400" y="4700"/>
                    <a:pt x="10500" y="4940"/>
                    <a:pt x="10420" y="5140"/>
                  </a:cubicBezTo>
                  <a:cubicBezTo>
                    <a:pt x="9540" y="7240"/>
                    <a:pt x="7500" y="8600"/>
                    <a:pt x="5240" y="8600"/>
                  </a:cubicBezTo>
                  <a:close/>
                </a:path>
              </a:pathLst>
            </a:custGeom>
            <a:solidFill>
              <a:srgbClr val="0547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F0062BB1-3073-4DA4-9910-CF3F0CFD4A8F}"/>
              </a:ext>
            </a:extLst>
          </p:cNvPr>
          <p:cNvSpPr/>
          <p:nvPr/>
        </p:nvSpPr>
        <p:spPr>
          <a:xfrm>
            <a:off x="2775180" y="5893936"/>
            <a:ext cx="1339620" cy="442674"/>
          </a:xfrm>
          <a:prstGeom prst="roundRect">
            <a:avLst/>
          </a:prstGeom>
          <a:solidFill>
            <a:srgbClr val="2FABD9"/>
          </a:solidFill>
          <a:ln>
            <a:solidFill>
              <a:schemeClr val="bg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zh-TW" altLang="en-US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haroni" panose="02010803020104030203" pitchFamily="2" charset="-79"/>
              </a:rPr>
              <a:t>詩歌</a:t>
            </a:r>
            <a:r>
              <a:rPr lang="en-US" altLang="zh-TW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haroni" panose="02010803020104030203" pitchFamily="2" charset="-79"/>
              </a:rPr>
              <a:t>(</a:t>
            </a:r>
            <a:r>
              <a:rPr lang="zh-TW" altLang="en-US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haroni" panose="02010803020104030203" pitchFamily="2" charset="-79"/>
              </a:rPr>
              <a:t>二</a:t>
            </a:r>
            <a:r>
              <a:rPr lang="en-US" altLang="zh-TW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haroni" panose="02010803020104030203" pitchFamily="2" charset="-79"/>
              </a:rPr>
              <a:t>)</a:t>
            </a:r>
            <a:endParaRPr lang="zh-TW" altLang="en-US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haroni" panose="02010803020104030203" pitchFamily="2" charset="-79"/>
            </a:endParaRPr>
          </a:p>
        </p:txBody>
      </p:sp>
      <p:grpSp>
        <p:nvGrpSpPr>
          <p:cNvPr id="58" name="群組 57">
            <a:extLst>
              <a:ext uri="{FF2B5EF4-FFF2-40B4-BE49-F238E27FC236}">
                <a16:creationId xmlns:a16="http://schemas.microsoft.com/office/drawing/2014/main" id="{E417ECB3-425D-49B7-97FC-0357F8236883}"/>
              </a:ext>
            </a:extLst>
          </p:cNvPr>
          <p:cNvGrpSpPr/>
          <p:nvPr/>
        </p:nvGrpSpPr>
        <p:grpSpPr>
          <a:xfrm>
            <a:off x="4598287" y="-3919351"/>
            <a:ext cx="2995426" cy="2995426"/>
            <a:chOff x="3128043" y="7711499"/>
            <a:chExt cx="2995426" cy="2995426"/>
          </a:xfrm>
        </p:grpSpPr>
        <p:sp>
          <p:nvSpPr>
            <p:cNvPr id="59" name="橢圓 58">
              <a:extLst>
                <a:ext uri="{FF2B5EF4-FFF2-40B4-BE49-F238E27FC236}">
                  <a16:creationId xmlns:a16="http://schemas.microsoft.com/office/drawing/2014/main" id="{CFAD7D26-E413-48D0-8095-777499EDFFFF}"/>
                </a:ext>
              </a:extLst>
            </p:cNvPr>
            <p:cNvSpPr/>
            <p:nvPr/>
          </p:nvSpPr>
          <p:spPr>
            <a:xfrm>
              <a:off x="3488199" y="8057479"/>
              <a:ext cx="2275114" cy="2275114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0" name="橢圓 59">
              <a:extLst>
                <a:ext uri="{FF2B5EF4-FFF2-40B4-BE49-F238E27FC236}">
                  <a16:creationId xmlns:a16="http://schemas.microsoft.com/office/drawing/2014/main" id="{8AD25BCF-4A71-4AC5-82A3-59C6EE6E6DF8}"/>
                </a:ext>
              </a:extLst>
            </p:cNvPr>
            <p:cNvSpPr/>
            <p:nvPr/>
          </p:nvSpPr>
          <p:spPr>
            <a:xfrm>
              <a:off x="3128043" y="7711499"/>
              <a:ext cx="2995426" cy="2995426"/>
            </a:xfrm>
            <a:prstGeom prst="ellipse">
              <a:avLst/>
            </a:prstGeom>
            <a:noFill/>
            <a:ln w="7620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2EF0B4C1-B2B7-EA19-6DD8-8A09BE7F2DD1}"/>
              </a:ext>
            </a:extLst>
          </p:cNvPr>
          <p:cNvSpPr/>
          <p:nvPr/>
        </p:nvSpPr>
        <p:spPr>
          <a:xfrm>
            <a:off x="579630" y="4237577"/>
            <a:ext cx="573072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800" dirty="0">
                <a:ln w="28575">
                  <a:noFill/>
                </a:ln>
                <a:noFill/>
                <a:latin typeface="Microsoft YaHei" panose="020B0503020204020204" pitchFamily="34" charset="-122"/>
                <a:ea typeface="Microsoft YaHei" panose="020B0503020204020204" pitchFamily="34" charset="-122"/>
              </a:rPr>
              <a:t>但他們的心幾時轉向主</a:t>
            </a:r>
            <a:endParaRPr lang="en-US" altLang="zh-TW" sz="800" dirty="0">
              <a:ln w="28575">
                <a:noFill/>
              </a:ln>
              <a:noFill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TW" altLang="en-US" sz="800" dirty="0">
                <a:ln w="28575">
                  <a:noFill/>
                </a:ln>
                <a:noFill/>
                <a:latin typeface="Microsoft YaHei" panose="020B0503020204020204" pitchFamily="34" charset="-122"/>
                <a:ea typeface="Microsoft YaHei" panose="020B0503020204020204" pitchFamily="34" charset="-122"/>
              </a:rPr>
              <a:t>帕子就幾時除去了</a:t>
            </a:r>
            <a:endParaRPr lang="en-US" altLang="zh-TW" sz="800" dirty="0">
              <a:ln w="28575">
                <a:noFill/>
              </a:ln>
              <a:noFill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TW" altLang="en-US" sz="3600" dirty="0">
                <a:ln w="28575">
                  <a:noFill/>
                </a:ln>
                <a:solidFill>
                  <a:srgbClr val="05477B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你的</a:t>
            </a:r>
            <a:r>
              <a:rPr lang="zh-TW" altLang="en-US" sz="3600" b="1" dirty="0">
                <a:ln w="28575">
                  <a:noFill/>
                </a:ln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深處</a:t>
            </a:r>
            <a:r>
              <a:rPr lang="zh-TW" altLang="en-US" sz="3600" dirty="0">
                <a:ln w="28575">
                  <a:noFill/>
                </a:ln>
                <a:solidFill>
                  <a:srgbClr val="05477B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豈不覺渴慕；</a:t>
            </a:r>
            <a:br>
              <a:rPr lang="zh-TW" altLang="en-US" sz="3600" dirty="0">
                <a:ln w="28575">
                  <a:noFill/>
                </a:ln>
                <a:solidFill>
                  <a:srgbClr val="05477B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TW" altLang="en-US" sz="3600" b="1" dirty="0">
                <a:ln w="28575">
                  <a:noFill/>
                </a:ln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願意敞開</a:t>
            </a:r>
            <a:r>
              <a:rPr lang="zh-TW" altLang="en-US" sz="3600" dirty="0">
                <a:ln w="28575">
                  <a:noFill/>
                </a:ln>
                <a:solidFill>
                  <a:srgbClr val="05477B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，嘗嘗耶穌？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96336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EF25FE-FA33-E334-2298-C68E95470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b="1" dirty="0">
                <a:solidFill>
                  <a:srgbClr val="042743"/>
                </a:solidFill>
              </a:rPr>
              <a:t>你為何被造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73FAE85-9FC0-087A-088F-7BB2A7B9A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6951"/>
            <a:ext cx="10515600" cy="5021774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70000"/>
              </a:lnSpc>
              <a:buNone/>
            </a:pPr>
            <a:r>
              <a:rPr lang="en-US" altLang="zh-TW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《</a:t>
            </a:r>
            <a:r>
              <a:rPr lang="zh-TW" alt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四</a:t>
            </a:r>
            <a:r>
              <a:rPr lang="en-US" altLang="zh-TW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》</a:t>
            </a:r>
          </a:p>
          <a:p>
            <a:pPr marL="0" indent="0" algn="ctr">
              <a:lnSpc>
                <a:spcPct val="130000"/>
              </a:lnSpc>
              <a:spcBef>
                <a:spcPts val="0"/>
              </a:spcBef>
              <a:buNone/>
            </a:pPr>
            <a:r>
              <a:rPr lang="zh-TW" alt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猶如你外面的身子，容納自己正合式，</a:t>
            </a:r>
            <a:br>
              <a:rPr lang="zh-TW" alt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zh-TW" alt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你的靈─在你的深處，乃是專為容納主。</a:t>
            </a:r>
            <a:br>
              <a:rPr lang="zh-TW" alt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zh-TW" alt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何不現在從深處敞開，</a:t>
            </a:r>
          </a:p>
          <a:p>
            <a:pPr marL="0" indent="0" algn="ctr">
              <a:lnSpc>
                <a:spcPct val="130000"/>
              </a:lnSpc>
              <a:spcBef>
                <a:spcPts val="0"/>
              </a:spcBef>
              <a:buNone/>
            </a:pPr>
            <a:r>
              <a:rPr lang="zh-TW" alt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現在讓主進來，充滿你的心懷；</a:t>
            </a:r>
            <a:br>
              <a:rPr lang="zh-TW" alt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zh-TW" alt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何不現在從深處敞開，</a:t>
            </a:r>
            <a:br>
              <a:rPr lang="zh-TW" alt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zh-TW" alt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呼喊主名，祂必進來。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E72C622E-3C22-E7B4-1DFA-775503EC388C}"/>
              </a:ext>
            </a:extLst>
          </p:cNvPr>
          <p:cNvSpPr txBox="1"/>
          <p:nvPr/>
        </p:nvSpPr>
        <p:spPr>
          <a:xfrm>
            <a:off x="9574306" y="5954782"/>
            <a:ext cx="23487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300"/>
              </a:spcBef>
            </a:pPr>
            <a:r>
              <a:rPr kumimoji="1" lang="it-IT" altLang="zh-TW" sz="2000" spc="2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ea typeface="Adobe 繁黑體 Std B" panose="020B0700000000000000" pitchFamily="34" charset="-120"/>
                <a:cs typeface="Times New Roman" panose="02020603050405020304" pitchFamily="18" charset="0"/>
              </a:rPr>
              <a:t>THE CHURCH IN </a:t>
            </a:r>
            <a:r>
              <a:rPr kumimoji="1" lang="it-IT" altLang="zh-TW" sz="2000" b="1" spc="2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ea typeface="Adobe 繁黑體 Std B" panose="020B0700000000000000" pitchFamily="34" charset="-120"/>
                <a:cs typeface="Times New Roman" panose="02020603050405020304" pitchFamily="18" charset="0"/>
              </a:rPr>
              <a:t>TAI</a:t>
            </a:r>
            <a:r>
              <a:rPr kumimoji="1" lang="en-US" altLang="zh-TW" sz="2000" b="1" spc="2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ea typeface="Adobe 繁黑體 Std B" panose="020B0700000000000000" pitchFamily="34" charset="-120"/>
                <a:cs typeface="Times New Roman" panose="02020603050405020304" pitchFamily="18" charset="0"/>
              </a:rPr>
              <a:t>PEI</a:t>
            </a:r>
            <a:endParaRPr kumimoji="1" lang="it-IT" altLang="zh-TW" sz="2000" b="1" spc="20" dirty="0">
              <a:solidFill>
                <a:schemeClr val="bg2">
                  <a:lumMod val="90000"/>
                </a:schemeClr>
              </a:solidFill>
              <a:latin typeface="Arial Black" panose="020B0A04020102020204" pitchFamily="34" charset="0"/>
              <a:ea typeface="Adobe 繁黑體 Std B" panose="020B0700000000000000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11A3F421-8932-5DA8-3DDE-160D3EB977C6}"/>
              </a:ext>
            </a:extLst>
          </p:cNvPr>
          <p:cNvGrpSpPr/>
          <p:nvPr/>
        </p:nvGrpSpPr>
        <p:grpSpPr>
          <a:xfrm>
            <a:off x="8596379" y="6349617"/>
            <a:ext cx="1692000" cy="227001"/>
            <a:chOff x="-832699" y="549275"/>
            <a:chExt cx="3208853" cy="489398"/>
          </a:xfrm>
          <a:solidFill>
            <a:srgbClr val="D0CECE"/>
          </a:solidFill>
        </p:grpSpPr>
        <p:sp>
          <p:nvSpPr>
            <p:cNvPr id="14" name="流程圖: 結束點 13">
              <a:extLst>
                <a:ext uri="{FF2B5EF4-FFF2-40B4-BE49-F238E27FC236}">
                  <a16:creationId xmlns:a16="http://schemas.microsoft.com/office/drawing/2014/main" id="{E460CC66-E61C-BC2A-2104-EFF5DD2FCF09}"/>
                </a:ext>
              </a:extLst>
            </p:cNvPr>
            <p:cNvSpPr/>
            <p:nvPr/>
          </p:nvSpPr>
          <p:spPr>
            <a:xfrm>
              <a:off x="478129" y="549275"/>
              <a:ext cx="1898025" cy="489398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流程圖: 結束點 14">
              <a:extLst>
                <a:ext uri="{FF2B5EF4-FFF2-40B4-BE49-F238E27FC236}">
                  <a16:creationId xmlns:a16="http://schemas.microsoft.com/office/drawing/2014/main" id="{404308D2-9FCE-16E9-20ED-3A2DFC485BEC}"/>
                </a:ext>
              </a:extLst>
            </p:cNvPr>
            <p:cNvSpPr/>
            <p:nvPr/>
          </p:nvSpPr>
          <p:spPr>
            <a:xfrm>
              <a:off x="-245503" y="549275"/>
              <a:ext cx="1898025" cy="489398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流程圖: 結束點 15">
              <a:extLst>
                <a:ext uri="{FF2B5EF4-FFF2-40B4-BE49-F238E27FC236}">
                  <a16:creationId xmlns:a16="http://schemas.microsoft.com/office/drawing/2014/main" id="{E9F0167E-07B2-A4DC-0164-62B9F3E4CAB0}"/>
                </a:ext>
              </a:extLst>
            </p:cNvPr>
            <p:cNvSpPr/>
            <p:nvPr/>
          </p:nvSpPr>
          <p:spPr>
            <a:xfrm>
              <a:off x="-832699" y="549275"/>
              <a:ext cx="1898025" cy="489398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37402CC0-199B-BFAB-4E66-45BF8D0FA81B}"/>
              </a:ext>
            </a:extLst>
          </p:cNvPr>
          <p:cNvGrpSpPr/>
          <p:nvPr/>
        </p:nvGrpSpPr>
        <p:grpSpPr>
          <a:xfrm>
            <a:off x="8596379" y="6036566"/>
            <a:ext cx="1152740" cy="227001"/>
            <a:chOff x="-832699" y="549275"/>
            <a:chExt cx="2485221" cy="489398"/>
          </a:xfrm>
          <a:solidFill>
            <a:srgbClr val="D0CECE"/>
          </a:solidFill>
        </p:grpSpPr>
        <p:sp>
          <p:nvSpPr>
            <p:cNvPr id="18" name="流程圖: 結束點 17">
              <a:extLst>
                <a:ext uri="{FF2B5EF4-FFF2-40B4-BE49-F238E27FC236}">
                  <a16:creationId xmlns:a16="http://schemas.microsoft.com/office/drawing/2014/main" id="{64EE3901-8A19-07DA-3D4E-093FEBFB6E66}"/>
                </a:ext>
              </a:extLst>
            </p:cNvPr>
            <p:cNvSpPr/>
            <p:nvPr/>
          </p:nvSpPr>
          <p:spPr>
            <a:xfrm>
              <a:off x="-245503" y="549275"/>
              <a:ext cx="1898025" cy="489398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流程圖: 結束點 18">
              <a:extLst>
                <a:ext uri="{FF2B5EF4-FFF2-40B4-BE49-F238E27FC236}">
                  <a16:creationId xmlns:a16="http://schemas.microsoft.com/office/drawing/2014/main" id="{5D355BB1-991A-F2C7-C909-001DF4670A15}"/>
                </a:ext>
              </a:extLst>
            </p:cNvPr>
            <p:cNvSpPr/>
            <p:nvPr/>
          </p:nvSpPr>
          <p:spPr>
            <a:xfrm>
              <a:off x="-832699" y="549275"/>
              <a:ext cx="1898025" cy="489398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04227733"/>
      </p:ext>
    </p:extLst>
  </p:cSld>
  <p:clrMapOvr>
    <a:masterClrMapping/>
  </p:clrMapOvr>
  <p:transition>
    <p:split orient="vert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DCA5012E-054F-457A-9FD3-A18FFD97EAE2}"/>
              </a:ext>
            </a:extLst>
          </p:cNvPr>
          <p:cNvSpPr/>
          <p:nvPr/>
        </p:nvSpPr>
        <p:spPr>
          <a:xfrm>
            <a:off x="0" y="0"/>
            <a:ext cx="310758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F9FACDD8-A1F2-49D9-9063-5ED525FA0F10}"/>
              </a:ext>
            </a:extLst>
          </p:cNvPr>
          <p:cNvSpPr/>
          <p:nvPr/>
        </p:nvSpPr>
        <p:spPr>
          <a:xfrm>
            <a:off x="743312" y="5695950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800" dirty="0">
                <a:ln w="28575">
                  <a:noFill/>
                </a:ln>
                <a:solidFill>
                  <a:srgbClr val="05477B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心轉向主</a:t>
            </a:r>
          </a:p>
        </p:txBody>
      </p: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50E6D447-145A-4882-9ECF-2A7A9A479480}"/>
              </a:ext>
            </a:extLst>
          </p:cNvPr>
          <p:cNvGrpSpPr/>
          <p:nvPr/>
        </p:nvGrpSpPr>
        <p:grpSpPr>
          <a:xfrm>
            <a:off x="615071" y="2505075"/>
            <a:ext cx="1877438" cy="2955846"/>
            <a:chOff x="615071" y="2505075"/>
            <a:chExt cx="1877438" cy="2955846"/>
          </a:xfrm>
        </p:grpSpPr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307F0CF2-135E-4EE2-B0D3-09268D70710C}"/>
                </a:ext>
              </a:extLst>
            </p:cNvPr>
            <p:cNvSpPr/>
            <p:nvPr/>
          </p:nvSpPr>
          <p:spPr>
            <a:xfrm>
              <a:off x="615071" y="4352925"/>
              <a:ext cx="1877438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6600" b="1" dirty="0">
                  <a:ln w="28575">
                    <a:noFill/>
                  </a:ln>
                  <a:solidFill>
                    <a:srgbClr val="05477B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悔改</a:t>
              </a:r>
            </a:p>
          </p:txBody>
        </p:sp>
        <p:sp>
          <p:nvSpPr>
            <p:cNvPr id="44" name="iconfont-1187-867825">
              <a:extLst>
                <a:ext uri="{FF2B5EF4-FFF2-40B4-BE49-F238E27FC236}">
                  <a16:creationId xmlns:a16="http://schemas.microsoft.com/office/drawing/2014/main" id="{8F896864-767D-4327-8F06-3ADF7B36EFE9}"/>
                </a:ext>
              </a:extLst>
            </p:cNvPr>
            <p:cNvSpPr>
              <a:spLocks/>
            </p:cNvSpPr>
            <p:nvPr/>
          </p:nvSpPr>
          <p:spPr>
            <a:xfrm>
              <a:off x="714156" y="2505075"/>
              <a:ext cx="1679268" cy="1532614"/>
            </a:xfrm>
            <a:custGeom>
              <a:avLst/>
              <a:gdLst>
                <a:gd name="T0" fmla="*/ 8666 w 12803"/>
                <a:gd name="T1" fmla="*/ 3155 h 10430"/>
                <a:gd name="T2" fmla="*/ 9103 w 12803"/>
                <a:gd name="T3" fmla="*/ 3183 h 10430"/>
                <a:gd name="T4" fmla="*/ 4531 w 12803"/>
                <a:gd name="T5" fmla="*/ 0 h 10430"/>
                <a:gd name="T6" fmla="*/ 0 w 12803"/>
                <a:gd name="T7" fmla="*/ 3854 h 10430"/>
                <a:gd name="T8" fmla="*/ 1813 w 12803"/>
                <a:gd name="T9" fmla="*/ 6914 h 10430"/>
                <a:gd name="T10" fmla="*/ 1360 w 12803"/>
                <a:gd name="T11" fmla="*/ 8276 h 10430"/>
                <a:gd name="T12" fmla="*/ 2945 w 12803"/>
                <a:gd name="T13" fmla="*/ 7483 h 10430"/>
                <a:gd name="T14" fmla="*/ 4531 w 12803"/>
                <a:gd name="T15" fmla="*/ 7709 h 10430"/>
                <a:gd name="T16" fmla="*/ 4954 w 12803"/>
                <a:gd name="T17" fmla="*/ 7692 h 10430"/>
                <a:gd name="T18" fmla="*/ 4814 w 12803"/>
                <a:gd name="T19" fmla="*/ 6742 h 10430"/>
                <a:gd name="T20" fmla="*/ 8666 w 12803"/>
                <a:gd name="T21" fmla="*/ 3155 h 10430"/>
                <a:gd name="T22" fmla="*/ 6230 w 12803"/>
                <a:gd name="T23" fmla="*/ 1927 h 10430"/>
                <a:gd name="T24" fmla="*/ 6797 w 12803"/>
                <a:gd name="T25" fmla="*/ 2493 h 10430"/>
                <a:gd name="T26" fmla="*/ 6230 w 12803"/>
                <a:gd name="T27" fmla="*/ 3059 h 10430"/>
                <a:gd name="T28" fmla="*/ 5551 w 12803"/>
                <a:gd name="T29" fmla="*/ 2493 h 10430"/>
                <a:gd name="T30" fmla="*/ 6230 w 12803"/>
                <a:gd name="T31" fmla="*/ 1927 h 10430"/>
                <a:gd name="T32" fmla="*/ 3059 w 12803"/>
                <a:gd name="T33" fmla="*/ 3059 h 10430"/>
                <a:gd name="T34" fmla="*/ 2376 w 12803"/>
                <a:gd name="T35" fmla="*/ 2493 h 10430"/>
                <a:gd name="T36" fmla="*/ 3059 w 12803"/>
                <a:gd name="T37" fmla="*/ 1927 h 10430"/>
                <a:gd name="T38" fmla="*/ 3625 w 12803"/>
                <a:gd name="T39" fmla="*/ 2493 h 10430"/>
                <a:gd name="T40" fmla="*/ 3059 w 12803"/>
                <a:gd name="T41" fmla="*/ 3059 h 10430"/>
                <a:gd name="T42" fmla="*/ 3059 w 12803"/>
                <a:gd name="T43" fmla="*/ 3059 h 10430"/>
                <a:gd name="T44" fmla="*/ 12803 w 12803"/>
                <a:gd name="T45" fmla="*/ 6687 h 10430"/>
                <a:gd name="T46" fmla="*/ 8953 w 12803"/>
                <a:gd name="T47" fmla="*/ 3399 h 10430"/>
                <a:gd name="T48" fmla="*/ 5099 w 12803"/>
                <a:gd name="T49" fmla="*/ 6687 h 10430"/>
                <a:gd name="T50" fmla="*/ 8953 w 12803"/>
                <a:gd name="T51" fmla="*/ 9975 h 10430"/>
                <a:gd name="T52" fmla="*/ 10313 w 12803"/>
                <a:gd name="T53" fmla="*/ 9749 h 10430"/>
                <a:gd name="T54" fmla="*/ 11555 w 12803"/>
                <a:gd name="T55" fmla="*/ 10430 h 10430"/>
                <a:gd name="T56" fmla="*/ 11214 w 12803"/>
                <a:gd name="T57" fmla="*/ 9297 h 10430"/>
                <a:gd name="T58" fmla="*/ 12803 w 12803"/>
                <a:gd name="T59" fmla="*/ 6687 h 10430"/>
                <a:gd name="T60" fmla="*/ 7703 w 12803"/>
                <a:gd name="T61" fmla="*/ 6120 h 10430"/>
                <a:gd name="T62" fmla="*/ 7250 w 12803"/>
                <a:gd name="T63" fmla="*/ 5667 h 10430"/>
                <a:gd name="T64" fmla="*/ 7703 w 12803"/>
                <a:gd name="T65" fmla="*/ 5214 h 10430"/>
                <a:gd name="T66" fmla="*/ 8270 w 12803"/>
                <a:gd name="T67" fmla="*/ 5667 h 10430"/>
                <a:gd name="T68" fmla="*/ 7703 w 12803"/>
                <a:gd name="T69" fmla="*/ 6120 h 10430"/>
                <a:gd name="T70" fmla="*/ 10196 w 12803"/>
                <a:gd name="T71" fmla="*/ 6120 h 10430"/>
                <a:gd name="T72" fmla="*/ 9745 w 12803"/>
                <a:gd name="T73" fmla="*/ 5667 h 10430"/>
                <a:gd name="T74" fmla="*/ 10196 w 12803"/>
                <a:gd name="T75" fmla="*/ 5214 h 10430"/>
                <a:gd name="T76" fmla="*/ 10763 w 12803"/>
                <a:gd name="T77" fmla="*/ 5667 h 10430"/>
                <a:gd name="T78" fmla="*/ 10196 w 12803"/>
                <a:gd name="T79" fmla="*/ 6120 h 10430"/>
                <a:gd name="T80" fmla="*/ 10196 w 12803"/>
                <a:gd name="T81" fmla="*/ 6120 h 10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704" h="7031">
                  <a:moveTo>
                    <a:pt x="7704" y="3288"/>
                  </a:moveTo>
                  <a:cubicBezTo>
                    <a:pt x="7704" y="1477"/>
                    <a:pt x="5890" y="0"/>
                    <a:pt x="3854" y="0"/>
                  </a:cubicBezTo>
                  <a:cubicBezTo>
                    <a:pt x="1698" y="0"/>
                    <a:pt x="0" y="1478"/>
                    <a:pt x="0" y="3288"/>
                  </a:cubicBezTo>
                  <a:cubicBezTo>
                    <a:pt x="0" y="5105"/>
                    <a:pt x="1698" y="6576"/>
                    <a:pt x="3854" y="6576"/>
                  </a:cubicBezTo>
                  <a:cubicBezTo>
                    <a:pt x="4305" y="6576"/>
                    <a:pt x="4761" y="6463"/>
                    <a:pt x="5214" y="6350"/>
                  </a:cubicBezTo>
                  <a:lnTo>
                    <a:pt x="6456" y="7031"/>
                  </a:lnTo>
                  <a:lnTo>
                    <a:pt x="6115" y="5898"/>
                  </a:lnTo>
                  <a:cubicBezTo>
                    <a:pt x="7025" y="5215"/>
                    <a:pt x="7704" y="4310"/>
                    <a:pt x="7704" y="3288"/>
                  </a:cubicBezTo>
                </a:path>
              </a:pathLst>
            </a:custGeom>
            <a:noFill/>
            <a:ln w="76200">
              <a:solidFill>
                <a:srgbClr val="0547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5" name="iconfont-10043-4933244">
              <a:extLst>
                <a:ext uri="{FF2B5EF4-FFF2-40B4-BE49-F238E27FC236}">
                  <a16:creationId xmlns:a16="http://schemas.microsoft.com/office/drawing/2014/main" id="{AB09400A-F7BD-4DEB-90B5-A4824048F2BE}"/>
                </a:ext>
              </a:extLst>
            </p:cNvPr>
            <p:cNvSpPr/>
            <p:nvPr/>
          </p:nvSpPr>
          <p:spPr>
            <a:xfrm>
              <a:off x="1112551" y="2955846"/>
              <a:ext cx="882478" cy="722966"/>
            </a:xfrm>
            <a:custGeom>
              <a:avLst/>
              <a:gdLst>
                <a:gd name="T0" fmla="*/ 1640 w 10500"/>
                <a:gd name="T1" fmla="*/ 1200 h 8600"/>
                <a:gd name="T2" fmla="*/ 1040 w 10500"/>
                <a:gd name="T3" fmla="*/ 600 h 8600"/>
                <a:gd name="T4" fmla="*/ 1640 w 10500"/>
                <a:gd name="T5" fmla="*/ 0 h 8600"/>
                <a:gd name="T6" fmla="*/ 2240 w 10500"/>
                <a:gd name="T7" fmla="*/ 600 h 8600"/>
                <a:gd name="T8" fmla="*/ 1640 w 10500"/>
                <a:gd name="T9" fmla="*/ 1200 h 8600"/>
                <a:gd name="T10" fmla="*/ 8840 w 10500"/>
                <a:gd name="T11" fmla="*/ 1200 h 8600"/>
                <a:gd name="T12" fmla="*/ 8240 w 10500"/>
                <a:gd name="T13" fmla="*/ 600 h 8600"/>
                <a:gd name="T14" fmla="*/ 8840 w 10500"/>
                <a:gd name="T15" fmla="*/ 0 h 8600"/>
                <a:gd name="T16" fmla="*/ 9440 w 10500"/>
                <a:gd name="T17" fmla="*/ 600 h 8600"/>
                <a:gd name="T18" fmla="*/ 8840 w 10500"/>
                <a:gd name="T19" fmla="*/ 1200 h 8600"/>
                <a:gd name="T20" fmla="*/ 5240 w 10500"/>
                <a:gd name="T21" fmla="*/ 8600 h 8600"/>
                <a:gd name="T22" fmla="*/ 80 w 10500"/>
                <a:gd name="T23" fmla="*/ 5160 h 8600"/>
                <a:gd name="T24" fmla="*/ 300 w 10500"/>
                <a:gd name="T25" fmla="*/ 4640 h 8600"/>
                <a:gd name="T26" fmla="*/ 820 w 10500"/>
                <a:gd name="T27" fmla="*/ 4860 h 8600"/>
                <a:gd name="T28" fmla="*/ 5240 w 10500"/>
                <a:gd name="T29" fmla="*/ 7800 h 8600"/>
                <a:gd name="T30" fmla="*/ 9680 w 10500"/>
                <a:gd name="T31" fmla="*/ 4840 h 8600"/>
                <a:gd name="T32" fmla="*/ 10200 w 10500"/>
                <a:gd name="T33" fmla="*/ 4620 h 8600"/>
                <a:gd name="T34" fmla="*/ 10420 w 10500"/>
                <a:gd name="T35" fmla="*/ 5140 h 8600"/>
                <a:gd name="T36" fmla="*/ 5240 w 10500"/>
                <a:gd name="T37" fmla="*/ 8600 h 8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00" h="8600">
                  <a:moveTo>
                    <a:pt x="1640" y="1200"/>
                  </a:moveTo>
                  <a:cubicBezTo>
                    <a:pt x="1300" y="1200"/>
                    <a:pt x="1040" y="940"/>
                    <a:pt x="1040" y="600"/>
                  </a:cubicBezTo>
                  <a:cubicBezTo>
                    <a:pt x="1040" y="260"/>
                    <a:pt x="1300" y="0"/>
                    <a:pt x="1640" y="0"/>
                  </a:cubicBezTo>
                  <a:cubicBezTo>
                    <a:pt x="1980" y="0"/>
                    <a:pt x="2240" y="260"/>
                    <a:pt x="2240" y="600"/>
                  </a:cubicBezTo>
                  <a:cubicBezTo>
                    <a:pt x="2240" y="940"/>
                    <a:pt x="1980" y="1200"/>
                    <a:pt x="1640" y="1200"/>
                  </a:cubicBezTo>
                  <a:close/>
                  <a:moveTo>
                    <a:pt x="8840" y="1200"/>
                  </a:moveTo>
                  <a:cubicBezTo>
                    <a:pt x="8500" y="1200"/>
                    <a:pt x="8240" y="940"/>
                    <a:pt x="8240" y="600"/>
                  </a:cubicBezTo>
                  <a:cubicBezTo>
                    <a:pt x="8240" y="260"/>
                    <a:pt x="8500" y="0"/>
                    <a:pt x="8840" y="0"/>
                  </a:cubicBezTo>
                  <a:cubicBezTo>
                    <a:pt x="9180" y="0"/>
                    <a:pt x="9440" y="260"/>
                    <a:pt x="9440" y="600"/>
                  </a:cubicBezTo>
                  <a:cubicBezTo>
                    <a:pt x="9440" y="940"/>
                    <a:pt x="9180" y="1200"/>
                    <a:pt x="8840" y="1200"/>
                  </a:cubicBezTo>
                  <a:close/>
                  <a:moveTo>
                    <a:pt x="5240" y="8600"/>
                  </a:moveTo>
                  <a:cubicBezTo>
                    <a:pt x="2980" y="8600"/>
                    <a:pt x="940" y="7240"/>
                    <a:pt x="80" y="5160"/>
                  </a:cubicBezTo>
                  <a:cubicBezTo>
                    <a:pt x="0" y="4960"/>
                    <a:pt x="100" y="4720"/>
                    <a:pt x="300" y="4640"/>
                  </a:cubicBezTo>
                  <a:cubicBezTo>
                    <a:pt x="500" y="4560"/>
                    <a:pt x="740" y="4660"/>
                    <a:pt x="820" y="4860"/>
                  </a:cubicBezTo>
                  <a:cubicBezTo>
                    <a:pt x="1560" y="6640"/>
                    <a:pt x="3300" y="7800"/>
                    <a:pt x="5240" y="7800"/>
                  </a:cubicBezTo>
                  <a:cubicBezTo>
                    <a:pt x="7180" y="7800"/>
                    <a:pt x="8920" y="6640"/>
                    <a:pt x="9680" y="4840"/>
                  </a:cubicBezTo>
                  <a:cubicBezTo>
                    <a:pt x="9760" y="4640"/>
                    <a:pt x="10000" y="4540"/>
                    <a:pt x="10200" y="4620"/>
                  </a:cubicBezTo>
                  <a:cubicBezTo>
                    <a:pt x="10400" y="4700"/>
                    <a:pt x="10500" y="4940"/>
                    <a:pt x="10420" y="5140"/>
                  </a:cubicBezTo>
                  <a:cubicBezTo>
                    <a:pt x="9540" y="7240"/>
                    <a:pt x="7500" y="8600"/>
                    <a:pt x="5240" y="8600"/>
                  </a:cubicBezTo>
                  <a:close/>
                </a:path>
              </a:pathLst>
            </a:custGeom>
            <a:solidFill>
              <a:srgbClr val="0547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42FB1290-7986-4DA3-8783-30F97BA85FE9}"/>
              </a:ext>
            </a:extLst>
          </p:cNvPr>
          <p:cNvSpPr/>
          <p:nvPr/>
        </p:nvSpPr>
        <p:spPr>
          <a:xfrm>
            <a:off x="9157735" y="0"/>
            <a:ext cx="3034266" cy="6858000"/>
          </a:xfrm>
          <a:prstGeom prst="rect">
            <a:avLst/>
          </a:prstGeom>
          <a:gradFill>
            <a:gsLst>
              <a:gs pos="0">
                <a:srgbClr val="064371"/>
              </a:gs>
              <a:gs pos="53000">
                <a:srgbClr val="05497F"/>
              </a:gs>
              <a:gs pos="100000">
                <a:srgbClr val="032A5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3A00C29-5159-4B5C-9D9E-5FCF422330EF}"/>
              </a:ext>
            </a:extLst>
          </p:cNvPr>
          <p:cNvSpPr/>
          <p:nvPr/>
        </p:nvSpPr>
        <p:spPr>
          <a:xfrm>
            <a:off x="6123469" y="0"/>
            <a:ext cx="3034266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9CBA34C-F56B-4F51-B4DB-BEBEDC38204D}"/>
              </a:ext>
            </a:extLst>
          </p:cNvPr>
          <p:cNvSpPr/>
          <p:nvPr/>
        </p:nvSpPr>
        <p:spPr>
          <a:xfrm>
            <a:off x="3089203" y="0"/>
            <a:ext cx="3034266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3F9889F-C438-4317-8A41-CCF4AE9865CD}"/>
              </a:ext>
            </a:extLst>
          </p:cNvPr>
          <p:cNvSpPr/>
          <p:nvPr/>
        </p:nvSpPr>
        <p:spPr>
          <a:xfrm>
            <a:off x="9864390" y="5695950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800" dirty="0">
                <a:ln w="28575">
                  <a:noFill/>
                </a:ln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身體遷移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ED06410-CB62-4336-9E74-E451C4732125}"/>
              </a:ext>
            </a:extLst>
          </p:cNvPr>
          <p:cNvSpPr/>
          <p:nvPr/>
        </p:nvSpPr>
        <p:spPr>
          <a:xfrm>
            <a:off x="3795858" y="5705475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800" dirty="0">
                <a:ln w="28575">
                  <a:noFill/>
                </a:ln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靈裡接受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0EB5649-4A42-44E1-9563-4EAE3F6B5745}"/>
              </a:ext>
            </a:extLst>
          </p:cNvPr>
          <p:cNvSpPr/>
          <p:nvPr/>
        </p:nvSpPr>
        <p:spPr>
          <a:xfrm>
            <a:off x="6830124" y="5695950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800" dirty="0">
                <a:ln w="28575">
                  <a:noFill/>
                </a:ln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口裡承認</a:t>
            </a: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A9201D5B-28CF-414F-8C6E-CC5BBF802CB1}"/>
              </a:ext>
            </a:extLst>
          </p:cNvPr>
          <p:cNvGrpSpPr/>
          <p:nvPr/>
        </p:nvGrpSpPr>
        <p:grpSpPr>
          <a:xfrm>
            <a:off x="9736150" y="2505075"/>
            <a:ext cx="1877437" cy="2955846"/>
            <a:chOff x="9736150" y="2505075"/>
            <a:chExt cx="1877437" cy="2955846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30806830-0DF2-4175-85C7-C73A06A6C61D}"/>
                </a:ext>
              </a:extLst>
            </p:cNvPr>
            <p:cNvSpPr/>
            <p:nvPr/>
          </p:nvSpPr>
          <p:spPr>
            <a:xfrm>
              <a:off x="9736150" y="4352925"/>
              <a:ext cx="1877437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6600" b="1" dirty="0">
                  <a:ln w="28575">
                    <a:noFill/>
                  </a:ln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受浸</a:t>
              </a:r>
            </a:p>
          </p:txBody>
        </p:sp>
        <p:sp>
          <p:nvSpPr>
            <p:cNvPr id="34" name="iconfont-1187-867825">
              <a:extLst>
                <a:ext uri="{FF2B5EF4-FFF2-40B4-BE49-F238E27FC236}">
                  <a16:creationId xmlns:a16="http://schemas.microsoft.com/office/drawing/2014/main" id="{8102DFEC-4CCC-45AD-BA8B-3B16CD190FEE}"/>
                </a:ext>
              </a:extLst>
            </p:cNvPr>
            <p:cNvSpPr>
              <a:spLocks/>
            </p:cNvSpPr>
            <p:nvPr/>
          </p:nvSpPr>
          <p:spPr>
            <a:xfrm>
              <a:off x="9835234" y="2505075"/>
              <a:ext cx="1679268" cy="1532614"/>
            </a:xfrm>
            <a:custGeom>
              <a:avLst/>
              <a:gdLst>
                <a:gd name="T0" fmla="*/ 8666 w 12803"/>
                <a:gd name="T1" fmla="*/ 3155 h 10430"/>
                <a:gd name="T2" fmla="*/ 9103 w 12803"/>
                <a:gd name="T3" fmla="*/ 3183 h 10430"/>
                <a:gd name="T4" fmla="*/ 4531 w 12803"/>
                <a:gd name="T5" fmla="*/ 0 h 10430"/>
                <a:gd name="T6" fmla="*/ 0 w 12803"/>
                <a:gd name="T7" fmla="*/ 3854 h 10430"/>
                <a:gd name="T8" fmla="*/ 1813 w 12803"/>
                <a:gd name="T9" fmla="*/ 6914 h 10430"/>
                <a:gd name="T10" fmla="*/ 1360 w 12803"/>
                <a:gd name="T11" fmla="*/ 8276 h 10430"/>
                <a:gd name="T12" fmla="*/ 2945 w 12803"/>
                <a:gd name="T13" fmla="*/ 7483 h 10430"/>
                <a:gd name="T14" fmla="*/ 4531 w 12803"/>
                <a:gd name="T15" fmla="*/ 7709 h 10430"/>
                <a:gd name="T16" fmla="*/ 4954 w 12803"/>
                <a:gd name="T17" fmla="*/ 7692 h 10430"/>
                <a:gd name="T18" fmla="*/ 4814 w 12803"/>
                <a:gd name="T19" fmla="*/ 6742 h 10430"/>
                <a:gd name="T20" fmla="*/ 8666 w 12803"/>
                <a:gd name="T21" fmla="*/ 3155 h 10430"/>
                <a:gd name="T22" fmla="*/ 6230 w 12803"/>
                <a:gd name="T23" fmla="*/ 1927 h 10430"/>
                <a:gd name="T24" fmla="*/ 6797 w 12803"/>
                <a:gd name="T25" fmla="*/ 2493 h 10430"/>
                <a:gd name="T26" fmla="*/ 6230 w 12803"/>
                <a:gd name="T27" fmla="*/ 3059 h 10430"/>
                <a:gd name="T28" fmla="*/ 5551 w 12803"/>
                <a:gd name="T29" fmla="*/ 2493 h 10430"/>
                <a:gd name="T30" fmla="*/ 6230 w 12803"/>
                <a:gd name="T31" fmla="*/ 1927 h 10430"/>
                <a:gd name="T32" fmla="*/ 3059 w 12803"/>
                <a:gd name="T33" fmla="*/ 3059 h 10430"/>
                <a:gd name="T34" fmla="*/ 2376 w 12803"/>
                <a:gd name="T35" fmla="*/ 2493 h 10430"/>
                <a:gd name="T36" fmla="*/ 3059 w 12803"/>
                <a:gd name="T37" fmla="*/ 1927 h 10430"/>
                <a:gd name="T38" fmla="*/ 3625 w 12803"/>
                <a:gd name="T39" fmla="*/ 2493 h 10430"/>
                <a:gd name="T40" fmla="*/ 3059 w 12803"/>
                <a:gd name="T41" fmla="*/ 3059 h 10430"/>
                <a:gd name="T42" fmla="*/ 3059 w 12803"/>
                <a:gd name="T43" fmla="*/ 3059 h 10430"/>
                <a:gd name="T44" fmla="*/ 12803 w 12803"/>
                <a:gd name="T45" fmla="*/ 6687 h 10430"/>
                <a:gd name="T46" fmla="*/ 8953 w 12803"/>
                <a:gd name="T47" fmla="*/ 3399 h 10430"/>
                <a:gd name="T48" fmla="*/ 5099 w 12803"/>
                <a:gd name="T49" fmla="*/ 6687 h 10430"/>
                <a:gd name="T50" fmla="*/ 8953 w 12803"/>
                <a:gd name="T51" fmla="*/ 9975 h 10430"/>
                <a:gd name="T52" fmla="*/ 10313 w 12803"/>
                <a:gd name="T53" fmla="*/ 9749 h 10430"/>
                <a:gd name="T54" fmla="*/ 11555 w 12803"/>
                <a:gd name="T55" fmla="*/ 10430 h 10430"/>
                <a:gd name="T56" fmla="*/ 11214 w 12803"/>
                <a:gd name="T57" fmla="*/ 9297 h 10430"/>
                <a:gd name="T58" fmla="*/ 12803 w 12803"/>
                <a:gd name="T59" fmla="*/ 6687 h 10430"/>
                <a:gd name="T60" fmla="*/ 7703 w 12803"/>
                <a:gd name="T61" fmla="*/ 6120 h 10430"/>
                <a:gd name="T62" fmla="*/ 7250 w 12803"/>
                <a:gd name="T63" fmla="*/ 5667 h 10430"/>
                <a:gd name="T64" fmla="*/ 7703 w 12803"/>
                <a:gd name="T65" fmla="*/ 5214 h 10430"/>
                <a:gd name="T66" fmla="*/ 8270 w 12803"/>
                <a:gd name="T67" fmla="*/ 5667 h 10430"/>
                <a:gd name="T68" fmla="*/ 7703 w 12803"/>
                <a:gd name="T69" fmla="*/ 6120 h 10430"/>
                <a:gd name="T70" fmla="*/ 10196 w 12803"/>
                <a:gd name="T71" fmla="*/ 6120 h 10430"/>
                <a:gd name="T72" fmla="*/ 9745 w 12803"/>
                <a:gd name="T73" fmla="*/ 5667 h 10430"/>
                <a:gd name="T74" fmla="*/ 10196 w 12803"/>
                <a:gd name="T75" fmla="*/ 5214 h 10430"/>
                <a:gd name="T76" fmla="*/ 10763 w 12803"/>
                <a:gd name="T77" fmla="*/ 5667 h 10430"/>
                <a:gd name="T78" fmla="*/ 10196 w 12803"/>
                <a:gd name="T79" fmla="*/ 6120 h 10430"/>
                <a:gd name="T80" fmla="*/ 10196 w 12803"/>
                <a:gd name="T81" fmla="*/ 6120 h 10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704" h="7031">
                  <a:moveTo>
                    <a:pt x="7704" y="3288"/>
                  </a:moveTo>
                  <a:cubicBezTo>
                    <a:pt x="7704" y="1477"/>
                    <a:pt x="5890" y="0"/>
                    <a:pt x="3854" y="0"/>
                  </a:cubicBezTo>
                  <a:cubicBezTo>
                    <a:pt x="1698" y="0"/>
                    <a:pt x="0" y="1478"/>
                    <a:pt x="0" y="3288"/>
                  </a:cubicBezTo>
                  <a:cubicBezTo>
                    <a:pt x="0" y="5105"/>
                    <a:pt x="1698" y="6576"/>
                    <a:pt x="3854" y="6576"/>
                  </a:cubicBezTo>
                  <a:cubicBezTo>
                    <a:pt x="4305" y="6576"/>
                    <a:pt x="4761" y="6463"/>
                    <a:pt x="5214" y="6350"/>
                  </a:cubicBezTo>
                  <a:lnTo>
                    <a:pt x="6456" y="7031"/>
                  </a:lnTo>
                  <a:lnTo>
                    <a:pt x="6115" y="5898"/>
                  </a:lnTo>
                  <a:cubicBezTo>
                    <a:pt x="7025" y="5215"/>
                    <a:pt x="7704" y="4310"/>
                    <a:pt x="7704" y="3288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9C80D0B5-0214-428E-9C90-0495703D9636}"/>
                </a:ext>
              </a:extLst>
            </p:cNvPr>
            <p:cNvSpPr txBox="1"/>
            <p:nvPr/>
          </p:nvSpPr>
          <p:spPr>
            <a:xfrm>
              <a:off x="10033348" y="2797629"/>
              <a:ext cx="14572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400" dirty="0">
                  <a:solidFill>
                    <a:schemeClr val="bg1"/>
                  </a:solidFill>
                  <a:latin typeface="MStiffHeiHK-UltraBold" panose="00000900000000000000" pitchFamily="50" charset="-120"/>
                  <a:ea typeface="MStiffHeiHK-UltraBold" panose="00000900000000000000" pitchFamily="50" charset="-120"/>
                </a:rPr>
                <a:t>OH</a:t>
              </a:r>
              <a:r>
                <a:rPr lang="zh-TW" altLang="en-US" sz="4400" dirty="0">
                  <a:solidFill>
                    <a:schemeClr val="bg1"/>
                  </a:solidFill>
                  <a:latin typeface="MStiffHeiHK-UltraBold" panose="00000900000000000000" pitchFamily="50" charset="-120"/>
                  <a:ea typeface="MStiffHeiHK-UltraBold" panose="00000900000000000000" pitchFamily="50" charset="-120"/>
                </a:rPr>
                <a:t>！</a:t>
              </a:r>
            </a:p>
          </p:txBody>
        </p: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30A658D4-2EB9-4FBA-AD1F-4CC8722A8306}"/>
              </a:ext>
            </a:extLst>
          </p:cNvPr>
          <p:cNvGrpSpPr/>
          <p:nvPr/>
        </p:nvGrpSpPr>
        <p:grpSpPr>
          <a:xfrm>
            <a:off x="6701883" y="2505075"/>
            <a:ext cx="1877438" cy="2955846"/>
            <a:chOff x="6701883" y="2505075"/>
            <a:chExt cx="1877438" cy="2955846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7BB6C336-A5CF-49B0-BBC6-EAC87821AAC0}"/>
                </a:ext>
              </a:extLst>
            </p:cNvPr>
            <p:cNvSpPr/>
            <p:nvPr/>
          </p:nvSpPr>
          <p:spPr>
            <a:xfrm>
              <a:off x="6701883" y="4352925"/>
              <a:ext cx="1877438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6600" b="1" dirty="0">
                  <a:ln w="28575">
                    <a:noFill/>
                  </a:ln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接受</a:t>
              </a:r>
            </a:p>
          </p:txBody>
        </p:sp>
        <p:sp>
          <p:nvSpPr>
            <p:cNvPr id="33" name="iconfont-1187-867825">
              <a:extLst>
                <a:ext uri="{FF2B5EF4-FFF2-40B4-BE49-F238E27FC236}">
                  <a16:creationId xmlns:a16="http://schemas.microsoft.com/office/drawing/2014/main" id="{4F6D0BFD-F13D-43B5-813C-346B2773E9E1}"/>
                </a:ext>
              </a:extLst>
            </p:cNvPr>
            <p:cNvSpPr>
              <a:spLocks/>
            </p:cNvSpPr>
            <p:nvPr/>
          </p:nvSpPr>
          <p:spPr>
            <a:xfrm>
              <a:off x="6800968" y="2505075"/>
              <a:ext cx="1679268" cy="1532614"/>
            </a:xfrm>
            <a:custGeom>
              <a:avLst/>
              <a:gdLst>
                <a:gd name="T0" fmla="*/ 8666 w 12803"/>
                <a:gd name="T1" fmla="*/ 3155 h 10430"/>
                <a:gd name="T2" fmla="*/ 9103 w 12803"/>
                <a:gd name="T3" fmla="*/ 3183 h 10430"/>
                <a:gd name="T4" fmla="*/ 4531 w 12803"/>
                <a:gd name="T5" fmla="*/ 0 h 10430"/>
                <a:gd name="T6" fmla="*/ 0 w 12803"/>
                <a:gd name="T7" fmla="*/ 3854 h 10430"/>
                <a:gd name="T8" fmla="*/ 1813 w 12803"/>
                <a:gd name="T9" fmla="*/ 6914 h 10430"/>
                <a:gd name="T10" fmla="*/ 1360 w 12803"/>
                <a:gd name="T11" fmla="*/ 8276 h 10430"/>
                <a:gd name="T12" fmla="*/ 2945 w 12803"/>
                <a:gd name="T13" fmla="*/ 7483 h 10430"/>
                <a:gd name="T14" fmla="*/ 4531 w 12803"/>
                <a:gd name="T15" fmla="*/ 7709 h 10430"/>
                <a:gd name="T16" fmla="*/ 4954 w 12803"/>
                <a:gd name="T17" fmla="*/ 7692 h 10430"/>
                <a:gd name="T18" fmla="*/ 4814 w 12803"/>
                <a:gd name="T19" fmla="*/ 6742 h 10430"/>
                <a:gd name="T20" fmla="*/ 8666 w 12803"/>
                <a:gd name="T21" fmla="*/ 3155 h 10430"/>
                <a:gd name="T22" fmla="*/ 6230 w 12803"/>
                <a:gd name="T23" fmla="*/ 1927 h 10430"/>
                <a:gd name="T24" fmla="*/ 6797 w 12803"/>
                <a:gd name="T25" fmla="*/ 2493 h 10430"/>
                <a:gd name="T26" fmla="*/ 6230 w 12803"/>
                <a:gd name="T27" fmla="*/ 3059 h 10430"/>
                <a:gd name="T28" fmla="*/ 5551 w 12803"/>
                <a:gd name="T29" fmla="*/ 2493 h 10430"/>
                <a:gd name="T30" fmla="*/ 6230 w 12803"/>
                <a:gd name="T31" fmla="*/ 1927 h 10430"/>
                <a:gd name="T32" fmla="*/ 3059 w 12803"/>
                <a:gd name="T33" fmla="*/ 3059 h 10430"/>
                <a:gd name="T34" fmla="*/ 2376 w 12803"/>
                <a:gd name="T35" fmla="*/ 2493 h 10430"/>
                <a:gd name="T36" fmla="*/ 3059 w 12803"/>
                <a:gd name="T37" fmla="*/ 1927 h 10430"/>
                <a:gd name="T38" fmla="*/ 3625 w 12803"/>
                <a:gd name="T39" fmla="*/ 2493 h 10430"/>
                <a:gd name="T40" fmla="*/ 3059 w 12803"/>
                <a:gd name="T41" fmla="*/ 3059 h 10430"/>
                <a:gd name="T42" fmla="*/ 3059 w 12803"/>
                <a:gd name="T43" fmla="*/ 3059 h 10430"/>
                <a:gd name="T44" fmla="*/ 12803 w 12803"/>
                <a:gd name="T45" fmla="*/ 6687 h 10430"/>
                <a:gd name="T46" fmla="*/ 8953 w 12803"/>
                <a:gd name="T47" fmla="*/ 3399 h 10430"/>
                <a:gd name="T48" fmla="*/ 5099 w 12803"/>
                <a:gd name="T49" fmla="*/ 6687 h 10430"/>
                <a:gd name="T50" fmla="*/ 8953 w 12803"/>
                <a:gd name="T51" fmla="*/ 9975 h 10430"/>
                <a:gd name="T52" fmla="*/ 10313 w 12803"/>
                <a:gd name="T53" fmla="*/ 9749 h 10430"/>
                <a:gd name="T54" fmla="*/ 11555 w 12803"/>
                <a:gd name="T55" fmla="*/ 10430 h 10430"/>
                <a:gd name="T56" fmla="*/ 11214 w 12803"/>
                <a:gd name="T57" fmla="*/ 9297 h 10430"/>
                <a:gd name="T58" fmla="*/ 12803 w 12803"/>
                <a:gd name="T59" fmla="*/ 6687 h 10430"/>
                <a:gd name="T60" fmla="*/ 7703 w 12803"/>
                <a:gd name="T61" fmla="*/ 6120 h 10430"/>
                <a:gd name="T62" fmla="*/ 7250 w 12803"/>
                <a:gd name="T63" fmla="*/ 5667 h 10430"/>
                <a:gd name="T64" fmla="*/ 7703 w 12803"/>
                <a:gd name="T65" fmla="*/ 5214 h 10430"/>
                <a:gd name="T66" fmla="*/ 8270 w 12803"/>
                <a:gd name="T67" fmla="*/ 5667 h 10430"/>
                <a:gd name="T68" fmla="*/ 7703 w 12803"/>
                <a:gd name="T69" fmla="*/ 6120 h 10430"/>
                <a:gd name="T70" fmla="*/ 10196 w 12803"/>
                <a:gd name="T71" fmla="*/ 6120 h 10430"/>
                <a:gd name="T72" fmla="*/ 9745 w 12803"/>
                <a:gd name="T73" fmla="*/ 5667 h 10430"/>
                <a:gd name="T74" fmla="*/ 10196 w 12803"/>
                <a:gd name="T75" fmla="*/ 5214 h 10430"/>
                <a:gd name="T76" fmla="*/ 10763 w 12803"/>
                <a:gd name="T77" fmla="*/ 5667 h 10430"/>
                <a:gd name="T78" fmla="*/ 10196 w 12803"/>
                <a:gd name="T79" fmla="*/ 6120 h 10430"/>
                <a:gd name="T80" fmla="*/ 10196 w 12803"/>
                <a:gd name="T81" fmla="*/ 6120 h 10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704" h="7031">
                  <a:moveTo>
                    <a:pt x="7704" y="3288"/>
                  </a:moveTo>
                  <a:cubicBezTo>
                    <a:pt x="7704" y="1477"/>
                    <a:pt x="5890" y="0"/>
                    <a:pt x="3854" y="0"/>
                  </a:cubicBezTo>
                  <a:cubicBezTo>
                    <a:pt x="1698" y="0"/>
                    <a:pt x="0" y="1478"/>
                    <a:pt x="0" y="3288"/>
                  </a:cubicBezTo>
                  <a:cubicBezTo>
                    <a:pt x="0" y="5105"/>
                    <a:pt x="1698" y="6576"/>
                    <a:pt x="3854" y="6576"/>
                  </a:cubicBezTo>
                  <a:cubicBezTo>
                    <a:pt x="4305" y="6576"/>
                    <a:pt x="4761" y="6463"/>
                    <a:pt x="5214" y="6350"/>
                  </a:cubicBezTo>
                  <a:lnTo>
                    <a:pt x="6456" y="7031"/>
                  </a:lnTo>
                  <a:lnTo>
                    <a:pt x="6115" y="5898"/>
                  </a:lnTo>
                  <a:cubicBezTo>
                    <a:pt x="7025" y="5215"/>
                    <a:pt x="7704" y="4310"/>
                    <a:pt x="7704" y="3288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7A6A7116-5755-4EF8-A394-292B66D1466E}"/>
                </a:ext>
              </a:extLst>
            </p:cNvPr>
            <p:cNvSpPr txBox="1"/>
            <p:nvPr/>
          </p:nvSpPr>
          <p:spPr>
            <a:xfrm>
              <a:off x="6911994" y="2797629"/>
              <a:ext cx="14572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400" dirty="0">
                  <a:solidFill>
                    <a:schemeClr val="bg1"/>
                  </a:solidFill>
                  <a:latin typeface="MStiffHeiHK-UltraBold" panose="00000900000000000000" pitchFamily="50" charset="-120"/>
                  <a:ea typeface="MStiffHeiHK-UltraBold" panose="00000900000000000000" pitchFamily="50" charset="-120"/>
                </a:rPr>
                <a:t>YES</a:t>
              </a:r>
              <a:endParaRPr lang="zh-TW" altLang="en-US" sz="4400" dirty="0">
                <a:solidFill>
                  <a:schemeClr val="bg1"/>
                </a:solidFill>
                <a:latin typeface="MStiffHeiHK-UltraBold" panose="00000900000000000000" pitchFamily="50" charset="-120"/>
                <a:ea typeface="MStiffHeiHK-UltraBold" panose="00000900000000000000" pitchFamily="50" charset="-120"/>
              </a:endParaRPr>
            </a:p>
          </p:txBody>
        </p: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EE44B7D3-3E65-4D81-9CBA-CA03329A67DD}"/>
              </a:ext>
            </a:extLst>
          </p:cNvPr>
          <p:cNvGrpSpPr/>
          <p:nvPr/>
        </p:nvGrpSpPr>
        <p:grpSpPr>
          <a:xfrm>
            <a:off x="303169" y="-1847850"/>
            <a:ext cx="11585662" cy="11585662"/>
            <a:chOff x="-2186922" y="-1847850"/>
            <a:chExt cx="11585662" cy="11585662"/>
          </a:xfrm>
        </p:grpSpPr>
        <p:sp>
          <p:nvSpPr>
            <p:cNvPr id="29" name="橢圓 28">
              <a:extLst>
                <a:ext uri="{FF2B5EF4-FFF2-40B4-BE49-F238E27FC236}">
                  <a16:creationId xmlns:a16="http://schemas.microsoft.com/office/drawing/2014/main" id="{161A23B1-30B5-4EC9-80B2-CDAEB6CCFBA0}"/>
                </a:ext>
              </a:extLst>
            </p:cNvPr>
            <p:cNvSpPr/>
            <p:nvPr/>
          </p:nvSpPr>
          <p:spPr>
            <a:xfrm>
              <a:off x="-1530517" y="-1110885"/>
              <a:ext cx="10192289" cy="1019228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橢圓 30">
              <a:extLst>
                <a:ext uri="{FF2B5EF4-FFF2-40B4-BE49-F238E27FC236}">
                  <a16:creationId xmlns:a16="http://schemas.microsoft.com/office/drawing/2014/main" id="{711C54D0-D215-4C2E-B45D-A8F4A0BF0C53}"/>
                </a:ext>
              </a:extLst>
            </p:cNvPr>
            <p:cNvSpPr/>
            <p:nvPr/>
          </p:nvSpPr>
          <p:spPr>
            <a:xfrm>
              <a:off x="-2186922" y="-1847850"/>
              <a:ext cx="11585662" cy="11585662"/>
            </a:xfrm>
            <a:prstGeom prst="ellipse">
              <a:avLst/>
            </a:prstGeom>
            <a:noFill/>
            <a:ln w="7620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6" name="矩形 45">
            <a:extLst>
              <a:ext uri="{FF2B5EF4-FFF2-40B4-BE49-F238E27FC236}">
                <a16:creationId xmlns:a16="http://schemas.microsoft.com/office/drawing/2014/main" id="{524CE9CA-0A2B-48B7-A88A-9F10A8CCFD0C}"/>
              </a:ext>
            </a:extLst>
          </p:cNvPr>
          <p:cNvSpPr/>
          <p:nvPr/>
        </p:nvSpPr>
        <p:spPr>
          <a:xfrm>
            <a:off x="2759020" y="4421609"/>
            <a:ext cx="6673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ln w="28575">
                  <a:noFill/>
                </a:ln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凡</a:t>
            </a:r>
            <a:r>
              <a:rPr lang="zh-TW" altLang="en-US" sz="3600" b="1" dirty="0">
                <a:ln w="28575">
                  <a:noFill/>
                </a:ln>
                <a:solidFill>
                  <a:srgbClr val="06447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接受</a:t>
            </a:r>
            <a:r>
              <a:rPr lang="zh-TW" altLang="en-US" sz="3600" dirty="0">
                <a:ln w="28575">
                  <a:noFill/>
                </a:ln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祂的，就是</a:t>
            </a:r>
            <a:r>
              <a:rPr lang="zh-TW" altLang="en-US" sz="3600" b="1" dirty="0">
                <a:ln w="28575">
                  <a:noFill/>
                </a:ln>
                <a:solidFill>
                  <a:srgbClr val="06447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信入祂名</a:t>
            </a:r>
            <a:r>
              <a:rPr lang="zh-TW" altLang="en-US" sz="3600" dirty="0">
                <a:ln w="28575">
                  <a:noFill/>
                </a:ln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的人，祂就賜他們權柄，成為神的兒女。</a:t>
            </a:r>
            <a:endParaRPr lang="en-US" altLang="zh-TW" sz="3600" dirty="0">
              <a:ln w="28575">
                <a:noFill/>
              </a:ln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TW" altLang="en-US" sz="800" dirty="0">
                <a:ln w="28575">
                  <a:noFill/>
                </a:ln>
                <a:noFill/>
                <a:latin typeface="Microsoft YaHei" panose="020B0503020204020204" pitchFamily="34" charset="-122"/>
                <a:ea typeface="Microsoft YaHei" panose="020B0503020204020204" pitchFamily="34" charset="-122"/>
              </a:rPr>
              <a:t>祂乃是靈，你接受就行，</a:t>
            </a:r>
            <a:br>
              <a:rPr lang="zh-TW" altLang="en-US" sz="800" dirty="0">
                <a:ln w="28575">
                  <a:noFill/>
                </a:ln>
                <a:noFill/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TW" altLang="en-US" sz="800" dirty="0">
                <a:ln w="28575">
                  <a:noFill/>
                </a:ln>
                <a:noFill/>
                <a:latin typeface="Microsoft YaHei" panose="020B0503020204020204" pitchFamily="34" charset="-122"/>
                <a:ea typeface="Microsoft YaHei" panose="020B0503020204020204" pitchFamily="34" charset="-122"/>
              </a:rPr>
              <a:t>祂願進來作你生命。</a:t>
            </a:r>
          </a:p>
        </p:txBody>
      </p:sp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AD8E92B8-5013-4682-BCD8-080A3D416747}"/>
              </a:ext>
            </a:extLst>
          </p:cNvPr>
          <p:cNvSpPr/>
          <p:nvPr/>
        </p:nvSpPr>
        <p:spPr>
          <a:xfrm>
            <a:off x="5391032" y="5923612"/>
            <a:ext cx="1409936" cy="44267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zh-TW" altLang="en-US" sz="2000" dirty="0">
                <a:ln>
                  <a:solidFill>
                    <a:srgbClr val="05477B"/>
                  </a:solidFill>
                </a:ln>
                <a:solidFill>
                  <a:srgbClr val="05477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haroni" panose="02010803020104030203" pitchFamily="2" charset="-79"/>
              </a:rPr>
              <a:t>約一</a:t>
            </a:r>
            <a:r>
              <a:rPr lang="en-US" altLang="zh-TW" sz="2000" dirty="0">
                <a:ln>
                  <a:solidFill>
                    <a:srgbClr val="05477B"/>
                  </a:solidFill>
                </a:ln>
                <a:solidFill>
                  <a:srgbClr val="05477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haroni" panose="02010803020104030203" pitchFamily="2" charset="-79"/>
              </a:rPr>
              <a:t>12</a:t>
            </a:r>
            <a:endParaRPr lang="zh-TW" altLang="en-US" sz="2000" dirty="0">
              <a:ln>
                <a:solidFill>
                  <a:srgbClr val="05477B"/>
                </a:solidFill>
              </a:ln>
              <a:solidFill>
                <a:srgbClr val="05477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haroni" panose="02010803020104030203" pitchFamily="2" charset="-79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6C30BF7A-D55F-4A14-A579-B9DF495D418F}"/>
              </a:ext>
            </a:extLst>
          </p:cNvPr>
          <p:cNvGrpSpPr/>
          <p:nvPr/>
        </p:nvGrpSpPr>
        <p:grpSpPr>
          <a:xfrm>
            <a:off x="4528906" y="539174"/>
            <a:ext cx="3134191" cy="3719423"/>
            <a:chOff x="3039242" y="2505075"/>
            <a:chExt cx="3134191" cy="3719423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0848B1A3-E66B-4A78-9CA4-6483518B30D0}"/>
                </a:ext>
              </a:extLst>
            </p:cNvPr>
            <p:cNvSpPr/>
            <p:nvPr/>
          </p:nvSpPr>
          <p:spPr>
            <a:xfrm>
              <a:off x="3039242" y="4362450"/>
              <a:ext cx="3134191" cy="18620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11500" b="1" dirty="0">
                  <a:ln w="28575">
                    <a:noFill/>
                  </a:ln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相信</a:t>
              </a:r>
            </a:p>
          </p:txBody>
        </p:sp>
        <p:sp>
          <p:nvSpPr>
            <p:cNvPr id="30" name="iconfont-1187-867825">
              <a:extLst>
                <a:ext uri="{FF2B5EF4-FFF2-40B4-BE49-F238E27FC236}">
                  <a16:creationId xmlns:a16="http://schemas.microsoft.com/office/drawing/2014/main" id="{046F68BD-0A34-4A75-926D-37236B8B903D}"/>
                </a:ext>
              </a:extLst>
            </p:cNvPr>
            <p:cNvSpPr>
              <a:spLocks/>
            </p:cNvSpPr>
            <p:nvPr/>
          </p:nvSpPr>
          <p:spPr>
            <a:xfrm>
              <a:off x="3766702" y="2505075"/>
              <a:ext cx="1679268" cy="1532614"/>
            </a:xfrm>
            <a:custGeom>
              <a:avLst/>
              <a:gdLst>
                <a:gd name="T0" fmla="*/ 8666 w 12803"/>
                <a:gd name="T1" fmla="*/ 3155 h 10430"/>
                <a:gd name="T2" fmla="*/ 9103 w 12803"/>
                <a:gd name="T3" fmla="*/ 3183 h 10430"/>
                <a:gd name="T4" fmla="*/ 4531 w 12803"/>
                <a:gd name="T5" fmla="*/ 0 h 10430"/>
                <a:gd name="T6" fmla="*/ 0 w 12803"/>
                <a:gd name="T7" fmla="*/ 3854 h 10430"/>
                <a:gd name="T8" fmla="*/ 1813 w 12803"/>
                <a:gd name="T9" fmla="*/ 6914 h 10430"/>
                <a:gd name="T10" fmla="*/ 1360 w 12803"/>
                <a:gd name="T11" fmla="*/ 8276 h 10430"/>
                <a:gd name="T12" fmla="*/ 2945 w 12803"/>
                <a:gd name="T13" fmla="*/ 7483 h 10430"/>
                <a:gd name="T14" fmla="*/ 4531 w 12803"/>
                <a:gd name="T15" fmla="*/ 7709 h 10430"/>
                <a:gd name="T16" fmla="*/ 4954 w 12803"/>
                <a:gd name="T17" fmla="*/ 7692 h 10430"/>
                <a:gd name="T18" fmla="*/ 4814 w 12803"/>
                <a:gd name="T19" fmla="*/ 6742 h 10430"/>
                <a:gd name="T20" fmla="*/ 8666 w 12803"/>
                <a:gd name="T21" fmla="*/ 3155 h 10430"/>
                <a:gd name="T22" fmla="*/ 6230 w 12803"/>
                <a:gd name="T23" fmla="*/ 1927 h 10430"/>
                <a:gd name="T24" fmla="*/ 6797 w 12803"/>
                <a:gd name="T25" fmla="*/ 2493 h 10430"/>
                <a:gd name="T26" fmla="*/ 6230 w 12803"/>
                <a:gd name="T27" fmla="*/ 3059 h 10430"/>
                <a:gd name="T28" fmla="*/ 5551 w 12803"/>
                <a:gd name="T29" fmla="*/ 2493 h 10430"/>
                <a:gd name="T30" fmla="*/ 6230 w 12803"/>
                <a:gd name="T31" fmla="*/ 1927 h 10430"/>
                <a:gd name="T32" fmla="*/ 3059 w 12803"/>
                <a:gd name="T33" fmla="*/ 3059 h 10430"/>
                <a:gd name="T34" fmla="*/ 2376 w 12803"/>
                <a:gd name="T35" fmla="*/ 2493 h 10430"/>
                <a:gd name="T36" fmla="*/ 3059 w 12803"/>
                <a:gd name="T37" fmla="*/ 1927 h 10430"/>
                <a:gd name="T38" fmla="*/ 3625 w 12803"/>
                <a:gd name="T39" fmla="*/ 2493 h 10430"/>
                <a:gd name="T40" fmla="*/ 3059 w 12803"/>
                <a:gd name="T41" fmla="*/ 3059 h 10430"/>
                <a:gd name="T42" fmla="*/ 3059 w 12803"/>
                <a:gd name="T43" fmla="*/ 3059 h 10430"/>
                <a:gd name="T44" fmla="*/ 12803 w 12803"/>
                <a:gd name="T45" fmla="*/ 6687 h 10430"/>
                <a:gd name="T46" fmla="*/ 8953 w 12803"/>
                <a:gd name="T47" fmla="*/ 3399 h 10430"/>
                <a:gd name="T48" fmla="*/ 5099 w 12803"/>
                <a:gd name="T49" fmla="*/ 6687 h 10430"/>
                <a:gd name="T50" fmla="*/ 8953 w 12803"/>
                <a:gd name="T51" fmla="*/ 9975 h 10430"/>
                <a:gd name="T52" fmla="*/ 10313 w 12803"/>
                <a:gd name="T53" fmla="*/ 9749 h 10430"/>
                <a:gd name="T54" fmla="*/ 11555 w 12803"/>
                <a:gd name="T55" fmla="*/ 10430 h 10430"/>
                <a:gd name="T56" fmla="*/ 11214 w 12803"/>
                <a:gd name="T57" fmla="*/ 9297 h 10430"/>
                <a:gd name="T58" fmla="*/ 12803 w 12803"/>
                <a:gd name="T59" fmla="*/ 6687 h 10430"/>
                <a:gd name="T60" fmla="*/ 7703 w 12803"/>
                <a:gd name="T61" fmla="*/ 6120 h 10430"/>
                <a:gd name="T62" fmla="*/ 7250 w 12803"/>
                <a:gd name="T63" fmla="*/ 5667 h 10430"/>
                <a:gd name="T64" fmla="*/ 7703 w 12803"/>
                <a:gd name="T65" fmla="*/ 5214 h 10430"/>
                <a:gd name="T66" fmla="*/ 8270 w 12803"/>
                <a:gd name="T67" fmla="*/ 5667 h 10430"/>
                <a:gd name="T68" fmla="*/ 7703 w 12803"/>
                <a:gd name="T69" fmla="*/ 6120 h 10430"/>
                <a:gd name="T70" fmla="*/ 10196 w 12803"/>
                <a:gd name="T71" fmla="*/ 6120 h 10430"/>
                <a:gd name="T72" fmla="*/ 9745 w 12803"/>
                <a:gd name="T73" fmla="*/ 5667 h 10430"/>
                <a:gd name="T74" fmla="*/ 10196 w 12803"/>
                <a:gd name="T75" fmla="*/ 5214 h 10430"/>
                <a:gd name="T76" fmla="*/ 10763 w 12803"/>
                <a:gd name="T77" fmla="*/ 5667 h 10430"/>
                <a:gd name="T78" fmla="*/ 10196 w 12803"/>
                <a:gd name="T79" fmla="*/ 6120 h 10430"/>
                <a:gd name="T80" fmla="*/ 10196 w 12803"/>
                <a:gd name="T81" fmla="*/ 6120 h 10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704" h="7031">
                  <a:moveTo>
                    <a:pt x="7704" y="3288"/>
                  </a:moveTo>
                  <a:cubicBezTo>
                    <a:pt x="7704" y="1477"/>
                    <a:pt x="5890" y="0"/>
                    <a:pt x="3854" y="0"/>
                  </a:cubicBezTo>
                  <a:cubicBezTo>
                    <a:pt x="1698" y="0"/>
                    <a:pt x="0" y="1478"/>
                    <a:pt x="0" y="3288"/>
                  </a:cubicBezTo>
                  <a:cubicBezTo>
                    <a:pt x="0" y="5105"/>
                    <a:pt x="1698" y="6576"/>
                    <a:pt x="3854" y="6576"/>
                  </a:cubicBezTo>
                  <a:cubicBezTo>
                    <a:pt x="4305" y="6576"/>
                    <a:pt x="4761" y="6463"/>
                    <a:pt x="5214" y="6350"/>
                  </a:cubicBezTo>
                  <a:lnTo>
                    <a:pt x="6456" y="7031"/>
                  </a:lnTo>
                  <a:lnTo>
                    <a:pt x="6115" y="5898"/>
                  </a:lnTo>
                  <a:cubicBezTo>
                    <a:pt x="7025" y="5215"/>
                    <a:pt x="7704" y="4310"/>
                    <a:pt x="7704" y="3288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AED57D23-FC6A-4CC3-A2EB-E0773BCA2E4B}"/>
                </a:ext>
              </a:extLst>
            </p:cNvPr>
            <p:cNvSpPr txBox="1"/>
            <p:nvPr/>
          </p:nvSpPr>
          <p:spPr>
            <a:xfrm>
              <a:off x="3877728" y="2797629"/>
              <a:ext cx="14572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400" dirty="0">
                  <a:solidFill>
                    <a:schemeClr val="bg1"/>
                  </a:solidFill>
                  <a:latin typeface="MStiffHeiHK-UltraBold" panose="00000900000000000000" pitchFamily="50" charset="-120"/>
                  <a:ea typeface="MStiffHeiHK-UltraBold" panose="00000900000000000000" pitchFamily="50" charset="-120"/>
                </a:rPr>
                <a:t>GET</a:t>
              </a:r>
              <a:endParaRPr lang="zh-TW" altLang="en-US" sz="4400" dirty="0">
                <a:solidFill>
                  <a:schemeClr val="bg1"/>
                </a:solidFill>
                <a:latin typeface="MStiffHeiHK-UltraBold" panose="00000900000000000000" pitchFamily="50" charset="-120"/>
                <a:ea typeface="MStiffHeiHK-UltraBold" panose="00000900000000000000" pitchFamily="50" charset="-120"/>
              </a:endParaRPr>
            </a:p>
          </p:txBody>
        </p:sp>
      </p:grpSp>
      <p:grpSp>
        <p:nvGrpSpPr>
          <p:cNvPr id="66" name="群組 65">
            <a:extLst>
              <a:ext uri="{FF2B5EF4-FFF2-40B4-BE49-F238E27FC236}">
                <a16:creationId xmlns:a16="http://schemas.microsoft.com/office/drawing/2014/main" id="{D2E5B397-267C-4091-A8F4-0F1C4D166819}"/>
              </a:ext>
            </a:extLst>
          </p:cNvPr>
          <p:cNvGrpSpPr/>
          <p:nvPr/>
        </p:nvGrpSpPr>
        <p:grpSpPr>
          <a:xfrm>
            <a:off x="4598287" y="-3951794"/>
            <a:ext cx="2995426" cy="2995426"/>
            <a:chOff x="6415111" y="7711499"/>
            <a:chExt cx="2995426" cy="2995426"/>
          </a:xfrm>
        </p:grpSpPr>
        <p:sp>
          <p:nvSpPr>
            <p:cNvPr id="67" name="橢圓 66">
              <a:extLst>
                <a:ext uri="{FF2B5EF4-FFF2-40B4-BE49-F238E27FC236}">
                  <a16:creationId xmlns:a16="http://schemas.microsoft.com/office/drawing/2014/main" id="{B60B9F29-B843-41F6-B374-E34C46D561DB}"/>
                </a:ext>
              </a:extLst>
            </p:cNvPr>
            <p:cNvSpPr/>
            <p:nvPr/>
          </p:nvSpPr>
          <p:spPr>
            <a:xfrm>
              <a:off x="6775267" y="8057479"/>
              <a:ext cx="2275114" cy="227511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8" name="橢圓 67">
              <a:extLst>
                <a:ext uri="{FF2B5EF4-FFF2-40B4-BE49-F238E27FC236}">
                  <a16:creationId xmlns:a16="http://schemas.microsoft.com/office/drawing/2014/main" id="{F4799BC6-8219-4B72-ABC6-4C9B46639E0B}"/>
                </a:ext>
              </a:extLst>
            </p:cNvPr>
            <p:cNvSpPr/>
            <p:nvPr/>
          </p:nvSpPr>
          <p:spPr>
            <a:xfrm>
              <a:off x="6415111" y="7711499"/>
              <a:ext cx="2995426" cy="2995426"/>
            </a:xfrm>
            <a:prstGeom prst="ellipse">
              <a:avLst/>
            </a:prstGeom>
            <a:noFill/>
            <a:ln w="762000">
              <a:solidFill>
                <a:srgbClr val="0547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717550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DCA5012E-054F-457A-9FD3-A18FFD97EAE2}"/>
              </a:ext>
            </a:extLst>
          </p:cNvPr>
          <p:cNvSpPr/>
          <p:nvPr/>
        </p:nvSpPr>
        <p:spPr>
          <a:xfrm>
            <a:off x="0" y="0"/>
            <a:ext cx="310758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F9FACDD8-A1F2-49D9-9063-5ED525FA0F10}"/>
              </a:ext>
            </a:extLst>
          </p:cNvPr>
          <p:cNvSpPr/>
          <p:nvPr/>
        </p:nvSpPr>
        <p:spPr>
          <a:xfrm>
            <a:off x="743312" y="5695950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800" dirty="0">
                <a:ln w="28575">
                  <a:noFill/>
                </a:ln>
                <a:solidFill>
                  <a:srgbClr val="05477B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心轉向主</a:t>
            </a:r>
          </a:p>
        </p:txBody>
      </p: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50E6D447-145A-4882-9ECF-2A7A9A479480}"/>
              </a:ext>
            </a:extLst>
          </p:cNvPr>
          <p:cNvGrpSpPr/>
          <p:nvPr/>
        </p:nvGrpSpPr>
        <p:grpSpPr>
          <a:xfrm>
            <a:off x="615071" y="2505075"/>
            <a:ext cx="1877438" cy="2955846"/>
            <a:chOff x="615071" y="2505075"/>
            <a:chExt cx="1877438" cy="2955846"/>
          </a:xfrm>
        </p:grpSpPr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307F0CF2-135E-4EE2-B0D3-09268D70710C}"/>
                </a:ext>
              </a:extLst>
            </p:cNvPr>
            <p:cNvSpPr/>
            <p:nvPr/>
          </p:nvSpPr>
          <p:spPr>
            <a:xfrm>
              <a:off x="615071" y="4352925"/>
              <a:ext cx="1877438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6600" b="1" dirty="0">
                  <a:ln w="28575">
                    <a:noFill/>
                  </a:ln>
                  <a:solidFill>
                    <a:srgbClr val="05477B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悔改</a:t>
              </a:r>
            </a:p>
          </p:txBody>
        </p:sp>
        <p:sp>
          <p:nvSpPr>
            <p:cNvPr id="44" name="iconfont-1187-867825">
              <a:extLst>
                <a:ext uri="{FF2B5EF4-FFF2-40B4-BE49-F238E27FC236}">
                  <a16:creationId xmlns:a16="http://schemas.microsoft.com/office/drawing/2014/main" id="{8F896864-767D-4327-8F06-3ADF7B36EFE9}"/>
                </a:ext>
              </a:extLst>
            </p:cNvPr>
            <p:cNvSpPr>
              <a:spLocks/>
            </p:cNvSpPr>
            <p:nvPr/>
          </p:nvSpPr>
          <p:spPr>
            <a:xfrm>
              <a:off x="714156" y="2505075"/>
              <a:ext cx="1679268" cy="1532614"/>
            </a:xfrm>
            <a:custGeom>
              <a:avLst/>
              <a:gdLst>
                <a:gd name="T0" fmla="*/ 8666 w 12803"/>
                <a:gd name="T1" fmla="*/ 3155 h 10430"/>
                <a:gd name="T2" fmla="*/ 9103 w 12803"/>
                <a:gd name="T3" fmla="*/ 3183 h 10430"/>
                <a:gd name="T4" fmla="*/ 4531 w 12803"/>
                <a:gd name="T5" fmla="*/ 0 h 10430"/>
                <a:gd name="T6" fmla="*/ 0 w 12803"/>
                <a:gd name="T7" fmla="*/ 3854 h 10430"/>
                <a:gd name="T8" fmla="*/ 1813 w 12803"/>
                <a:gd name="T9" fmla="*/ 6914 h 10430"/>
                <a:gd name="T10" fmla="*/ 1360 w 12803"/>
                <a:gd name="T11" fmla="*/ 8276 h 10430"/>
                <a:gd name="T12" fmla="*/ 2945 w 12803"/>
                <a:gd name="T13" fmla="*/ 7483 h 10430"/>
                <a:gd name="T14" fmla="*/ 4531 w 12803"/>
                <a:gd name="T15" fmla="*/ 7709 h 10430"/>
                <a:gd name="T16" fmla="*/ 4954 w 12803"/>
                <a:gd name="T17" fmla="*/ 7692 h 10430"/>
                <a:gd name="T18" fmla="*/ 4814 w 12803"/>
                <a:gd name="T19" fmla="*/ 6742 h 10430"/>
                <a:gd name="T20" fmla="*/ 8666 w 12803"/>
                <a:gd name="T21" fmla="*/ 3155 h 10430"/>
                <a:gd name="T22" fmla="*/ 6230 w 12803"/>
                <a:gd name="T23" fmla="*/ 1927 h 10430"/>
                <a:gd name="T24" fmla="*/ 6797 w 12803"/>
                <a:gd name="T25" fmla="*/ 2493 h 10430"/>
                <a:gd name="T26" fmla="*/ 6230 w 12803"/>
                <a:gd name="T27" fmla="*/ 3059 h 10430"/>
                <a:gd name="T28" fmla="*/ 5551 w 12803"/>
                <a:gd name="T29" fmla="*/ 2493 h 10430"/>
                <a:gd name="T30" fmla="*/ 6230 w 12803"/>
                <a:gd name="T31" fmla="*/ 1927 h 10430"/>
                <a:gd name="T32" fmla="*/ 3059 w 12803"/>
                <a:gd name="T33" fmla="*/ 3059 h 10430"/>
                <a:gd name="T34" fmla="*/ 2376 w 12803"/>
                <a:gd name="T35" fmla="*/ 2493 h 10430"/>
                <a:gd name="T36" fmla="*/ 3059 w 12803"/>
                <a:gd name="T37" fmla="*/ 1927 h 10430"/>
                <a:gd name="T38" fmla="*/ 3625 w 12803"/>
                <a:gd name="T39" fmla="*/ 2493 h 10430"/>
                <a:gd name="T40" fmla="*/ 3059 w 12803"/>
                <a:gd name="T41" fmla="*/ 3059 h 10430"/>
                <a:gd name="T42" fmla="*/ 3059 w 12803"/>
                <a:gd name="T43" fmla="*/ 3059 h 10430"/>
                <a:gd name="T44" fmla="*/ 12803 w 12803"/>
                <a:gd name="T45" fmla="*/ 6687 h 10430"/>
                <a:gd name="T46" fmla="*/ 8953 w 12803"/>
                <a:gd name="T47" fmla="*/ 3399 h 10430"/>
                <a:gd name="T48" fmla="*/ 5099 w 12803"/>
                <a:gd name="T49" fmla="*/ 6687 h 10430"/>
                <a:gd name="T50" fmla="*/ 8953 w 12803"/>
                <a:gd name="T51" fmla="*/ 9975 h 10430"/>
                <a:gd name="T52" fmla="*/ 10313 w 12803"/>
                <a:gd name="T53" fmla="*/ 9749 h 10430"/>
                <a:gd name="T54" fmla="*/ 11555 w 12803"/>
                <a:gd name="T55" fmla="*/ 10430 h 10430"/>
                <a:gd name="T56" fmla="*/ 11214 w 12803"/>
                <a:gd name="T57" fmla="*/ 9297 h 10430"/>
                <a:gd name="T58" fmla="*/ 12803 w 12803"/>
                <a:gd name="T59" fmla="*/ 6687 h 10430"/>
                <a:gd name="T60" fmla="*/ 7703 w 12803"/>
                <a:gd name="T61" fmla="*/ 6120 h 10430"/>
                <a:gd name="T62" fmla="*/ 7250 w 12803"/>
                <a:gd name="T63" fmla="*/ 5667 h 10430"/>
                <a:gd name="T64" fmla="*/ 7703 w 12803"/>
                <a:gd name="T65" fmla="*/ 5214 h 10430"/>
                <a:gd name="T66" fmla="*/ 8270 w 12803"/>
                <a:gd name="T67" fmla="*/ 5667 h 10430"/>
                <a:gd name="T68" fmla="*/ 7703 w 12803"/>
                <a:gd name="T69" fmla="*/ 6120 h 10430"/>
                <a:gd name="T70" fmla="*/ 10196 w 12803"/>
                <a:gd name="T71" fmla="*/ 6120 h 10430"/>
                <a:gd name="T72" fmla="*/ 9745 w 12803"/>
                <a:gd name="T73" fmla="*/ 5667 h 10430"/>
                <a:gd name="T74" fmla="*/ 10196 w 12803"/>
                <a:gd name="T75" fmla="*/ 5214 h 10430"/>
                <a:gd name="T76" fmla="*/ 10763 w 12803"/>
                <a:gd name="T77" fmla="*/ 5667 h 10430"/>
                <a:gd name="T78" fmla="*/ 10196 w 12803"/>
                <a:gd name="T79" fmla="*/ 6120 h 10430"/>
                <a:gd name="T80" fmla="*/ 10196 w 12803"/>
                <a:gd name="T81" fmla="*/ 6120 h 10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704" h="7031">
                  <a:moveTo>
                    <a:pt x="7704" y="3288"/>
                  </a:moveTo>
                  <a:cubicBezTo>
                    <a:pt x="7704" y="1477"/>
                    <a:pt x="5890" y="0"/>
                    <a:pt x="3854" y="0"/>
                  </a:cubicBezTo>
                  <a:cubicBezTo>
                    <a:pt x="1698" y="0"/>
                    <a:pt x="0" y="1478"/>
                    <a:pt x="0" y="3288"/>
                  </a:cubicBezTo>
                  <a:cubicBezTo>
                    <a:pt x="0" y="5105"/>
                    <a:pt x="1698" y="6576"/>
                    <a:pt x="3854" y="6576"/>
                  </a:cubicBezTo>
                  <a:cubicBezTo>
                    <a:pt x="4305" y="6576"/>
                    <a:pt x="4761" y="6463"/>
                    <a:pt x="5214" y="6350"/>
                  </a:cubicBezTo>
                  <a:lnTo>
                    <a:pt x="6456" y="7031"/>
                  </a:lnTo>
                  <a:lnTo>
                    <a:pt x="6115" y="5898"/>
                  </a:lnTo>
                  <a:cubicBezTo>
                    <a:pt x="7025" y="5215"/>
                    <a:pt x="7704" y="4310"/>
                    <a:pt x="7704" y="3288"/>
                  </a:cubicBezTo>
                </a:path>
              </a:pathLst>
            </a:custGeom>
            <a:noFill/>
            <a:ln w="76200">
              <a:solidFill>
                <a:srgbClr val="0547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5" name="iconfont-10043-4933244">
              <a:extLst>
                <a:ext uri="{FF2B5EF4-FFF2-40B4-BE49-F238E27FC236}">
                  <a16:creationId xmlns:a16="http://schemas.microsoft.com/office/drawing/2014/main" id="{AB09400A-F7BD-4DEB-90B5-A4824048F2BE}"/>
                </a:ext>
              </a:extLst>
            </p:cNvPr>
            <p:cNvSpPr/>
            <p:nvPr/>
          </p:nvSpPr>
          <p:spPr>
            <a:xfrm>
              <a:off x="1112551" y="2955846"/>
              <a:ext cx="882478" cy="722966"/>
            </a:xfrm>
            <a:custGeom>
              <a:avLst/>
              <a:gdLst>
                <a:gd name="T0" fmla="*/ 1640 w 10500"/>
                <a:gd name="T1" fmla="*/ 1200 h 8600"/>
                <a:gd name="T2" fmla="*/ 1040 w 10500"/>
                <a:gd name="T3" fmla="*/ 600 h 8600"/>
                <a:gd name="T4" fmla="*/ 1640 w 10500"/>
                <a:gd name="T5" fmla="*/ 0 h 8600"/>
                <a:gd name="T6" fmla="*/ 2240 w 10500"/>
                <a:gd name="T7" fmla="*/ 600 h 8600"/>
                <a:gd name="T8" fmla="*/ 1640 w 10500"/>
                <a:gd name="T9" fmla="*/ 1200 h 8600"/>
                <a:gd name="T10" fmla="*/ 8840 w 10500"/>
                <a:gd name="T11" fmla="*/ 1200 h 8600"/>
                <a:gd name="T12" fmla="*/ 8240 w 10500"/>
                <a:gd name="T13" fmla="*/ 600 h 8600"/>
                <a:gd name="T14" fmla="*/ 8840 w 10500"/>
                <a:gd name="T15" fmla="*/ 0 h 8600"/>
                <a:gd name="T16" fmla="*/ 9440 w 10500"/>
                <a:gd name="T17" fmla="*/ 600 h 8600"/>
                <a:gd name="T18" fmla="*/ 8840 w 10500"/>
                <a:gd name="T19" fmla="*/ 1200 h 8600"/>
                <a:gd name="T20" fmla="*/ 5240 w 10500"/>
                <a:gd name="T21" fmla="*/ 8600 h 8600"/>
                <a:gd name="T22" fmla="*/ 80 w 10500"/>
                <a:gd name="T23" fmla="*/ 5160 h 8600"/>
                <a:gd name="T24" fmla="*/ 300 w 10500"/>
                <a:gd name="T25" fmla="*/ 4640 h 8600"/>
                <a:gd name="T26" fmla="*/ 820 w 10500"/>
                <a:gd name="T27" fmla="*/ 4860 h 8600"/>
                <a:gd name="T28" fmla="*/ 5240 w 10500"/>
                <a:gd name="T29" fmla="*/ 7800 h 8600"/>
                <a:gd name="T30" fmla="*/ 9680 w 10500"/>
                <a:gd name="T31" fmla="*/ 4840 h 8600"/>
                <a:gd name="T32" fmla="*/ 10200 w 10500"/>
                <a:gd name="T33" fmla="*/ 4620 h 8600"/>
                <a:gd name="T34" fmla="*/ 10420 w 10500"/>
                <a:gd name="T35" fmla="*/ 5140 h 8600"/>
                <a:gd name="T36" fmla="*/ 5240 w 10500"/>
                <a:gd name="T37" fmla="*/ 8600 h 8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00" h="8600">
                  <a:moveTo>
                    <a:pt x="1640" y="1200"/>
                  </a:moveTo>
                  <a:cubicBezTo>
                    <a:pt x="1300" y="1200"/>
                    <a:pt x="1040" y="940"/>
                    <a:pt x="1040" y="600"/>
                  </a:cubicBezTo>
                  <a:cubicBezTo>
                    <a:pt x="1040" y="260"/>
                    <a:pt x="1300" y="0"/>
                    <a:pt x="1640" y="0"/>
                  </a:cubicBezTo>
                  <a:cubicBezTo>
                    <a:pt x="1980" y="0"/>
                    <a:pt x="2240" y="260"/>
                    <a:pt x="2240" y="600"/>
                  </a:cubicBezTo>
                  <a:cubicBezTo>
                    <a:pt x="2240" y="940"/>
                    <a:pt x="1980" y="1200"/>
                    <a:pt x="1640" y="1200"/>
                  </a:cubicBezTo>
                  <a:close/>
                  <a:moveTo>
                    <a:pt x="8840" y="1200"/>
                  </a:moveTo>
                  <a:cubicBezTo>
                    <a:pt x="8500" y="1200"/>
                    <a:pt x="8240" y="940"/>
                    <a:pt x="8240" y="600"/>
                  </a:cubicBezTo>
                  <a:cubicBezTo>
                    <a:pt x="8240" y="260"/>
                    <a:pt x="8500" y="0"/>
                    <a:pt x="8840" y="0"/>
                  </a:cubicBezTo>
                  <a:cubicBezTo>
                    <a:pt x="9180" y="0"/>
                    <a:pt x="9440" y="260"/>
                    <a:pt x="9440" y="600"/>
                  </a:cubicBezTo>
                  <a:cubicBezTo>
                    <a:pt x="9440" y="940"/>
                    <a:pt x="9180" y="1200"/>
                    <a:pt x="8840" y="1200"/>
                  </a:cubicBezTo>
                  <a:close/>
                  <a:moveTo>
                    <a:pt x="5240" y="8600"/>
                  </a:moveTo>
                  <a:cubicBezTo>
                    <a:pt x="2980" y="8600"/>
                    <a:pt x="940" y="7240"/>
                    <a:pt x="80" y="5160"/>
                  </a:cubicBezTo>
                  <a:cubicBezTo>
                    <a:pt x="0" y="4960"/>
                    <a:pt x="100" y="4720"/>
                    <a:pt x="300" y="4640"/>
                  </a:cubicBezTo>
                  <a:cubicBezTo>
                    <a:pt x="500" y="4560"/>
                    <a:pt x="740" y="4660"/>
                    <a:pt x="820" y="4860"/>
                  </a:cubicBezTo>
                  <a:cubicBezTo>
                    <a:pt x="1560" y="6640"/>
                    <a:pt x="3300" y="7800"/>
                    <a:pt x="5240" y="7800"/>
                  </a:cubicBezTo>
                  <a:cubicBezTo>
                    <a:pt x="7180" y="7800"/>
                    <a:pt x="8920" y="6640"/>
                    <a:pt x="9680" y="4840"/>
                  </a:cubicBezTo>
                  <a:cubicBezTo>
                    <a:pt x="9760" y="4640"/>
                    <a:pt x="10000" y="4540"/>
                    <a:pt x="10200" y="4620"/>
                  </a:cubicBezTo>
                  <a:cubicBezTo>
                    <a:pt x="10400" y="4700"/>
                    <a:pt x="10500" y="4940"/>
                    <a:pt x="10420" y="5140"/>
                  </a:cubicBezTo>
                  <a:cubicBezTo>
                    <a:pt x="9540" y="7240"/>
                    <a:pt x="7500" y="8600"/>
                    <a:pt x="5240" y="8600"/>
                  </a:cubicBezTo>
                  <a:close/>
                </a:path>
              </a:pathLst>
            </a:custGeom>
            <a:solidFill>
              <a:srgbClr val="0547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42FB1290-7986-4DA3-8783-30F97BA85FE9}"/>
              </a:ext>
            </a:extLst>
          </p:cNvPr>
          <p:cNvSpPr/>
          <p:nvPr/>
        </p:nvSpPr>
        <p:spPr>
          <a:xfrm>
            <a:off x="9157735" y="0"/>
            <a:ext cx="3034266" cy="6858000"/>
          </a:xfrm>
          <a:prstGeom prst="rect">
            <a:avLst/>
          </a:prstGeom>
          <a:gradFill>
            <a:gsLst>
              <a:gs pos="0">
                <a:srgbClr val="064371"/>
              </a:gs>
              <a:gs pos="53000">
                <a:srgbClr val="05497F"/>
              </a:gs>
              <a:gs pos="100000">
                <a:srgbClr val="032A5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3A00C29-5159-4B5C-9D9E-5FCF422330EF}"/>
              </a:ext>
            </a:extLst>
          </p:cNvPr>
          <p:cNvSpPr/>
          <p:nvPr/>
        </p:nvSpPr>
        <p:spPr>
          <a:xfrm>
            <a:off x="6123469" y="0"/>
            <a:ext cx="3034266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9CBA34C-F56B-4F51-B4DB-BEBEDC38204D}"/>
              </a:ext>
            </a:extLst>
          </p:cNvPr>
          <p:cNvSpPr/>
          <p:nvPr/>
        </p:nvSpPr>
        <p:spPr>
          <a:xfrm>
            <a:off x="3089203" y="0"/>
            <a:ext cx="3034266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3F9889F-C438-4317-8A41-CCF4AE9865CD}"/>
              </a:ext>
            </a:extLst>
          </p:cNvPr>
          <p:cNvSpPr/>
          <p:nvPr/>
        </p:nvSpPr>
        <p:spPr>
          <a:xfrm>
            <a:off x="9864390" y="5695950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800" dirty="0">
                <a:ln w="28575">
                  <a:noFill/>
                </a:ln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身體遷移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ED06410-CB62-4336-9E74-E451C4732125}"/>
              </a:ext>
            </a:extLst>
          </p:cNvPr>
          <p:cNvSpPr/>
          <p:nvPr/>
        </p:nvSpPr>
        <p:spPr>
          <a:xfrm>
            <a:off x="3795858" y="5705475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800" dirty="0">
                <a:ln w="28575">
                  <a:noFill/>
                </a:ln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靈裡接受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0EB5649-4A42-44E1-9563-4EAE3F6B5745}"/>
              </a:ext>
            </a:extLst>
          </p:cNvPr>
          <p:cNvSpPr/>
          <p:nvPr/>
        </p:nvSpPr>
        <p:spPr>
          <a:xfrm>
            <a:off x="6830124" y="5695950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800" dirty="0">
                <a:ln w="28575">
                  <a:noFill/>
                </a:ln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口裡承認</a:t>
            </a: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A9201D5B-28CF-414F-8C6E-CC5BBF802CB1}"/>
              </a:ext>
            </a:extLst>
          </p:cNvPr>
          <p:cNvGrpSpPr/>
          <p:nvPr/>
        </p:nvGrpSpPr>
        <p:grpSpPr>
          <a:xfrm>
            <a:off x="9736150" y="2505075"/>
            <a:ext cx="1877437" cy="2955846"/>
            <a:chOff x="9736150" y="2505075"/>
            <a:chExt cx="1877437" cy="2955846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30806830-0DF2-4175-85C7-C73A06A6C61D}"/>
                </a:ext>
              </a:extLst>
            </p:cNvPr>
            <p:cNvSpPr/>
            <p:nvPr/>
          </p:nvSpPr>
          <p:spPr>
            <a:xfrm>
              <a:off x="9736150" y="4352925"/>
              <a:ext cx="1877437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6600" b="1" dirty="0">
                  <a:ln w="28575">
                    <a:noFill/>
                  </a:ln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受浸</a:t>
              </a:r>
            </a:p>
          </p:txBody>
        </p:sp>
        <p:sp>
          <p:nvSpPr>
            <p:cNvPr id="34" name="iconfont-1187-867825">
              <a:extLst>
                <a:ext uri="{FF2B5EF4-FFF2-40B4-BE49-F238E27FC236}">
                  <a16:creationId xmlns:a16="http://schemas.microsoft.com/office/drawing/2014/main" id="{8102DFEC-4CCC-45AD-BA8B-3B16CD190FEE}"/>
                </a:ext>
              </a:extLst>
            </p:cNvPr>
            <p:cNvSpPr>
              <a:spLocks/>
            </p:cNvSpPr>
            <p:nvPr/>
          </p:nvSpPr>
          <p:spPr>
            <a:xfrm>
              <a:off x="9835234" y="2505075"/>
              <a:ext cx="1679268" cy="1532614"/>
            </a:xfrm>
            <a:custGeom>
              <a:avLst/>
              <a:gdLst>
                <a:gd name="T0" fmla="*/ 8666 w 12803"/>
                <a:gd name="T1" fmla="*/ 3155 h 10430"/>
                <a:gd name="T2" fmla="*/ 9103 w 12803"/>
                <a:gd name="T3" fmla="*/ 3183 h 10430"/>
                <a:gd name="T4" fmla="*/ 4531 w 12803"/>
                <a:gd name="T5" fmla="*/ 0 h 10430"/>
                <a:gd name="T6" fmla="*/ 0 w 12803"/>
                <a:gd name="T7" fmla="*/ 3854 h 10430"/>
                <a:gd name="T8" fmla="*/ 1813 w 12803"/>
                <a:gd name="T9" fmla="*/ 6914 h 10430"/>
                <a:gd name="T10" fmla="*/ 1360 w 12803"/>
                <a:gd name="T11" fmla="*/ 8276 h 10430"/>
                <a:gd name="T12" fmla="*/ 2945 w 12803"/>
                <a:gd name="T13" fmla="*/ 7483 h 10430"/>
                <a:gd name="T14" fmla="*/ 4531 w 12803"/>
                <a:gd name="T15" fmla="*/ 7709 h 10430"/>
                <a:gd name="T16" fmla="*/ 4954 w 12803"/>
                <a:gd name="T17" fmla="*/ 7692 h 10430"/>
                <a:gd name="T18" fmla="*/ 4814 w 12803"/>
                <a:gd name="T19" fmla="*/ 6742 h 10430"/>
                <a:gd name="T20" fmla="*/ 8666 w 12803"/>
                <a:gd name="T21" fmla="*/ 3155 h 10430"/>
                <a:gd name="T22" fmla="*/ 6230 w 12803"/>
                <a:gd name="T23" fmla="*/ 1927 h 10430"/>
                <a:gd name="T24" fmla="*/ 6797 w 12803"/>
                <a:gd name="T25" fmla="*/ 2493 h 10430"/>
                <a:gd name="T26" fmla="*/ 6230 w 12803"/>
                <a:gd name="T27" fmla="*/ 3059 h 10430"/>
                <a:gd name="T28" fmla="*/ 5551 w 12803"/>
                <a:gd name="T29" fmla="*/ 2493 h 10430"/>
                <a:gd name="T30" fmla="*/ 6230 w 12803"/>
                <a:gd name="T31" fmla="*/ 1927 h 10430"/>
                <a:gd name="T32" fmla="*/ 3059 w 12803"/>
                <a:gd name="T33" fmla="*/ 3059 h 10430"/>
                <a:gd name="T34" fmla="*/ 2376 w 12803"/>
                <a:gd name="T35" fmla="*/ 2493 h 10430"/>
                <a:gd name="T36" fmla="*/ 3059 w 12803"/>
                <a:gd name="T37" fmla="*/ 1927 h 10430"/>
                <a:gd name="T38" fmla="*/ 3625 w 12803"/>
                <a:gd name="T39" fmla="*/ 2493 h 10430"/>
                <a:gd name="T40" fmla="*/ 3059 w 12803"/>
                <a:gd name="T41" fmla="*/ 3059 h 10430"/>
                <a:gd name="T42" fmla="*/ 3059 w 12803"/>
                <a:gd name="T43" fmla="*/ 3059 h 10430"/>
                <a:gd name="T44" fmla="*/ 12803 w 12803"/>
                <a:gd name="T45" fmla="*/ 6687 h 10430"/>
                <a:gd name="T46" fmla="*/ 8953 w 12803"/>
                <a:gd name="T47" fmla="*/ 3399 h 10430"/>
                <a:gd name="T48" fmla="*/ 5099 w 12803"/>
                <a:gd name="T49" fmla="*/ 6687 h 10430"/>
                <a:gd name="T50" fmla="*/ 8953 w 12803"/>
                <a:gd name="T51" fmla="*/ 9975 h 10430"/>
                <a:gd name="T52" fmla="*/ 10313 w 12803"/>
                <a:gd name="T53" fmla="*/ 9749 h 10430"/>
                <a:gd name="T54" fmla="*/ 11555 w 12803"/>
                <a:gd name="T55" fmla="*/ 10430 h 10430"/>
                <a:gd name="T56" fmla="*/ 11214 w 12803"/>
                <a:gd name="T57" fmla="*/ 9297 h 10430"/>
                <a:gd name="T58" fmla="*/ 12803 w 12803"/>
                <a:gd name="T59" fmla="*/ 6687 h 10430"/>
                <a:gd name="T60" fmla="*/ 7703 w 12803"/>
                <a:gd name="T61" fmla="*/ 6120 h 10430"/>
                <a:gd name="T62" fmla="*/ 7250 w 12803"/>
                <a:gd name="T63" fmla="*/ 5667 h 10430"/>
                <a:gd name="T64" fmla="*/ 7703 w 12803"/>
                <a:gd name="T65" fmla="*/ 5214 h 10430"/>
                <a:gd name="T66" fmla="*/ 8270 w 12803"/>
                <a:gd name="T67" fmla="*/ 5667 h 10430"/>
                <a:gd name="T68" fmla="*/ 7703 w 12803"/>
                <a:gd name="T69" fmla="*/ 6120 h 10430"/>
                <a:gd name="T70" fmla="*/ 10196 w 12803"/>
                <a:gd name="T71" fmla="*/ 6120 h 10430"/>
                <a:gd name="T72" fmla="*/ 9745 w 12803"/>
                <a:gd name="T73" fmla="*/ 5667 h 10430"/>
                <a:gd name="T74" fmla="*/ 10196 w 12803"/>
                <a:gd name="T75" fmla="*/ 5214 h 10430"/>
                <a:gd name="T76" fmla="*/ 10763 w 12803"/>
                <a:gd name="T77" fmla="*/ 5667 h 10430"/>
                <a:gd name="T78" fmla="*/ 10196 w 12803"/>
                <a:gd name="T79" fmla="*/ 6120 h 10430"/>
                <a:gd name="T80" fmla="*/ 10196 w 12803"/>
                <a:gd name="T81" fmla="*/ 6120 h 10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704" h="7031">
                  <a:moveTo>
                    <a:pt x="7704" y="3288"/>
                  </a:moveTo>
                  <a:cubicBezTo>
                    <a:pt x="7704" y="1477"/>
                    <a:pt x="5890" y="0"/>
                    <a:pt x="3854" y="0"/>
                  </a:cubicBezTo>
                  <a:cubicBezTo>
                    <a:pt x="1698" y="0"/>
                    <a:pt x="0" y="1478"/>
                    <a:pt x="0" y="3288"/>
                  </a:cubicBezTo>
                  <a:cubicBezTo>
                    <a:pt x="0" y="5105"/>
                    <a:pt x="1698" y="6576"/>
                    <a:pt x="3854" y="6576"/>
                  </a:cubicBezTo>
                  <a:cubicBezTo>
                    <a:pt x="4305" y="6576"/>
                    <a:pt x="4761" y="6463"/>
                    <a:pt x="5214" y="6350"/>
                  </a:cubicBezTo>
                  <a:lnTo>
                    <a:pt x="6456" y="7031"/>
                  </a:lnTo>
                  <a:lnTo>
                    <a:pt x="6115" y="5898"/>
                  </a:lnTo>
                  <a:cubicBezTo>
                    <a:pt x="7025" y="5215"/>
                    <a:pt x="7704" y="4310"/>
                    <a:pt x="7704" y="3288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9C80D0B5-0214-428E-9C90-0495703D9636}"/>
                </a:ext>
              </a:extLst>
            </p:cNvPr>
            <p:cNvSpPr txBox="1"/>
            <p:nvPr/>
          </p:nvSpPr>
          <p:spPr>
            <a:xfrm>
              <a:off x="10033348" y="2797629"/>
              <a:ext cx="14572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400" dirty="0">
                  <a:solidFill>
                    <a:schemeClr val="bg1"/>
                  </a:solidFill>
                  <a:latin typeface="MStiffHeiHK-UltraBold" panose="00000900000000000000" pitchFamily="50" charset="-120"/>
                  <a:ea typeface="MStiffHeiHK-UltraBold" panose="00000900000000000000" pitchFamily="50" charset="-120"/>
                </a:rPr>
                <a:t>OH</a:t>
              </a:r>
              <a:r>
                <a:rPr lang="zh-TW" altLang="en-US" sz="4400" dirty="0">
                  <a:solidFill>
                    <a:schemeClr val="bg1"/>
                  </a:solidFill>
                  <a:latin typeface="MStiffHeiHK-UltraBold" panose="00000900000000000000" pitchFamily="50" charset="-120"/>
                  <a:ea typeface="MStiffHeiHK-UltraBold" panose="00000900000000000000" pitchFamily="50" charset="-120"/>
                </a:rPr>
                <a:t>！</a:t>
              </a:r>
            </a:p>
          </p:txBody>
        </p: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30A658D4-2EB9-4FBA-AD1F-4CC8722A8306}"/>
              </a:ext>
            </a:extLst>
          </p:cNvPr>
          <p:cNvGrpSpPr/>
          <p:nvPr/>
        </p:nvGrpSpPr>
        <p:grpSpPr>
          <a:xfrm>
            <a:off x="6701883" y="2505075"/>
            <a:ext cx="1877438" cy="2955846"/>
            <a:chOff x="6701883" y="2505075"/>
            <a:chExt cx="1877438" cy="2955846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7BB6C336-A5CF-49B0-BBC6-EAC87821AAC0}"/>
                </a:ext>
              </a:extLst>
            </p:cNvPr>
            <p:cNvSpPr/>
            <p:nvPr/>
          </p:nvSpPr>
          <p:spPr>
            <a:xfrm>
              <a:off x="6701883" y="4352925"/>
              <a:ext cx="1877438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6600" b="1" dirty="0">
                  <a:ln w="28575">
                    <a:noFill/>
                  </a:ln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接受</a:t>
              </a:r>
            </a:p>
          </p:txBody>
        </p:sp>
        <p:sp>
          <p:nvSpPr>
            <p:cNvPr id="33" name="iconfont-1187-867825">
              <a:extLst>
                <a:ext uri="{FF2B5EF4-FFF2-40B4-BE49-F238E27FC236}">
                  <a16:creationId xmlns:a16="http://schemas.microsoft.com/office/drawing/2014/main" id="{4F6D0BFD-F13D-43B5-813C-346B2773E9E1}"/>
                </a:ext>
              </a:extLst>
            </p:cNvPr>
            <p:cNvSpPr>
              <a:spLocks/>
            </p:cNvSpPr>
            <p:nvPr/>
          </p:nvSpPr>
          <p:spPr>
            <a:xfrm>
              <a:off x="6800968" y="2505075"/>
              <a:ext cx="1679268" cy="1532614"/>
            </a:xfrm>
            <a:custGeom>
              <a:avLst/>
              <a:gdLst>
                <a:gd name="T0" fmla="*/ 8666 w 12803"/>
                <a:gd name="T1" fmla="*/ 3155 h 10430"/>
                <a:gd name="T2" fmla="*/ 9103 w 12803"/>
                <a:gd name="T3" fmla="*/ 3183 h 10430"/>
                <a:gd name="T4" fmla="*/ 4531 w 12803"/>
                <a:gd name="T5" fmla="*/ 0 h 10430"/>
                <a:gd name="T6" fmla="*/ 0 w 12803"/>
                <a:gd name="T7" fmla="*/ 3854 h 10430"/>
                <a:gd name="T8" fmla="*/ 1813 w 12803"/>
                <a:gd name="T9" fmla="*/ 6914 h 10430"/>
                <a:gd name="T10" fmla="*/ 1360 w 12803"/>
                <a:gd name="T11" fmla="*/ 8276 h 10430"/>
                <a:gd name="T12" fmla="*/ 2945 w 12803"/>
                <a:gd name="T13" fmla="*/ 7483 h 10430"/>
                <a:gd name="T14" fmla="*/ 4531 w 12803"/>
                <a:gd name="T15" fmla="*/ 7709 h 10430"/>
                <a:gd name="T16" fmla="*/ 4954 w 12803"/>
                <a:gd name="T17" fmla="*/ 7692 h 10430"/>
                <a:gd name="T18" fmla="*/ 4814 w 12803"/>
                <a:gd name="T19" fmla="*/ 6742 h 10430"/>
                <a:gd name="T20" fmla="*/ 8666 w 12803"/>
                <a:gd name="T21" fmla="*/ 3155 h 10430"/>
                <a:gd name="T22" fmla="*/ 6230 w 12803"/>
                <a:gd name="T23" fmla="*/ 1927 h 10430"/>
                <a:gd name="T24" fmla="*/ 6797 w 12803"/>
                <a:gd name="T25" fmla="*/ 2493 h 10430"/>
                <a:gd name="T26" fmla="*/ 6230 w 12803"/>
                <a:gd name="T27" fmla="*/ 3059 h 10430"/>
                <a:gd name="T28" fmla="*/ 5551 w 12803"/>
                <a:gd name="T29" fmla="*/ 2493 h 10430"/>
                <a:gd name="T30" fmla="*/ 6230 w 12803"/>
                <a:gd name="T31" fmla="*/ 1927 h 10430"/>
                <a:gd name="T32" fmla="*/ 3059 w 12803"/>
                <a:gd name="T33" fmla="*/ 3059 h 10430"/>
                <a:gd name="T34" fmla="*/ 2376 w 12803"/>
                <a:gd name="T35" fmla="*/ 2493 h 10430"/>
                <a:gd name="T36" fmla="*/ 3059 w 12803"/>
                <a:gd name="T37" fmla="*/ 1927 h 10430"/>
                <a:gd name="T38" fmla="*/ 3625 w 12803"/>
                <a:gd name="T39" fmla="*/ 2493 h 10430"/>
                <a:gd name="T40" fmla="*/ 3059 w 12803"/>
                <a:gd name="T41" fmla="*/ 3059 h 10430"/>
                <a:gd name="T42" fmla="*/ 3059 w 12803"/>
                <a:gd name="T43" fmla="*/ 3059 h 10430"/>
                <a:gd name="T44" fmla="*/ 12803 w 12803"/>
                <a:gd name="T45" fmla="*/ 6687 h 10430"/>
                <a:gd name="T46" fmla="*/ 8953 w 12803"/>
                <a:gd name="T47" fmla="*/ 3399 h 10430"/>
                <a:gd name="T48" fmla="*/ 5099 w 12803"/>
                <a:gd name="T49" fmla="*/ 6687 h 10430"/>
                <a:gd name="T50" fmla="*/ 8953 w 12803"/>
                <a:gd name="T51" fmla="*/ 9975 h 10430"/>
                <a:gd name="T52" fmla="*/ 10313 w 12803"/>
                <a:gd name="T53" fmla="*/ 9749 h 10430"/>
                <a:gd name="T54" fmla="*/ 11555 w 12803"/>
                <a:gd name="T55" fmla="*/ 10430 h 10430"/>
                <a:gd name="T56" fmla="*/ 11214 w 12803"/>
                <a:gd name="T57" fmla="*/ 9297 h 10430"/>
                <a:gd name="T58" fmla="*/ 12803 w 12803"/>
                <a:gd name="T59" fmla="*/ 6687 h 10430"/>
                <a:gd name="T60" fmla="*/ 7703 w 12803"/>
                <a:gd name="T61" fmla="*/ 6120 h 10430"/>
                <a:gd name="T62" fmla="*/ 7250 w 12803"/>
                <a:gd name="T63" fmla="*/ 5667 h 10430"/>
                <a:gd name="T64" fmla="*/ 7703 w 12803"/>
                <a:gd name="T65" fmla="*/ 5214 h 10430"/>
                <a:gd name="T66" fmla="*/ 8270 w 12803"/>
                <a:gd name="T67" fmla="*/ 5667 h 10430"/>
                <a:gd name="T68" fmla="*/ 7703 w 12803"/>
                <a:gd name="T69" fmla="*/ 6120 h 10430"/>
                <a:gd name="T70" fmla="*/ 10196 w 12803"/>
                <a:gd name="T71" fmla="*/ 6120 h 10430"/>
                <a:gd name="T72" fmla="*/ 9745 w 12803"/>
                <a:gd name="T73" fmla="*/ 5667 h 10430"/>
                <a:gd name="T74" fmla="*/ 10196 w 12803"/>
                <a:gd name="T75" fmla="*/ 5214 h 10430"/>
                <a:gd name="T76" fmla="*/ 10763 w 12803"/>
                <a:gd name="T77" fmla="*/ 5667 h 10430"/>
                <a:gd name="T78" fmla="*/ 10196 w 12803"/>
                <a:gd name="T79" fmla="*/ 6120 h 10430"/>
                <a:gd name="T80" fmla="*/ 10196 w 12803"/>
                <a:gd name="T81" fmla="*/ 6120 h 10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704" h="7031">
                  <a:moveTo>
                    <a:pt x="7704" y="3288"/>
                  </a:moveTo>
                  <a:cubicBezTo>
                    <a:pt x="7704" y="1477"/>
                    <a:pt x="5890" y="0"/>
                    <a:pt x="3854" y="0"/>
                  </a:cubicBezTo>
                  <a:cubicBezTo>
                    <a:pt x="1698" y="0"/>
                    <a:pt x="0" y="1478"/>
                    <a:pt x="0" y="3288"/>
                  </a:cubicBezTo>
                  <a:cubicBezTo>
                    <a:pt x="0" y="5105"/>
                    <a:pt x="1698" y="6576"/>
                    <a:pt x="3854" y="6576"/>
                  </a:cubicBezTo>
                  <a:cubicBezTo>
                    <a:pt x="4305" y="6576"/>
                    <a:pt x="4761" y="6463"/>
                    <a:pt x="5214" y="6350"/>
                  </a:cubicBezTo>
                  <a:lnTo>
                    <a:pt x="6456" y="7031"/>
                  </a:lnTo>
                  <a:lnTo>
                    <a:pt x="6115" y="5898"/>
                  </a:lnTo>
                  <a:cubicBezTo>
                    <a:pt x="7025" y="5215"/>
                    <a:pt x="7704" y="4310"/>
                    <a:pt x="7704" y="3288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7A6A7116-5755-4EF8-A394-292B66D1466E}"/>
                </a:ext>
              </a:extLst>
            </p:cNvPr>
            <p:cNvSpPr txBox="1"/>
            <p:nvPr/>
          </p:nvSpPr>
          <p:spPr>
            <a:xfrm>
              <a:off x="6911994" y="2797629"/>
              <a:ext cx="14572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400" dirty="0">
                  <a:solidFill>
                    <a:schemeClr val="bg1"/>
                  </a:solidFill>
                  <a:latin typeface="MStiffHeiHK-UltraBold" panose="00000900000000000000" pitchFamily="50" charset="-120"/>
                  <a:ea typeface="MStiffHeiHK-UltraBold" panose="00000900000000000000" pitchFamily="50" charset="-120"/>
                </a:rPr>
                <a:t>YES</a:t>
              </a:r>
              <a:endParaRPr lang="zh-TW" altLang="en-US" sz="4400" dirty="0">
                <a:solidFill>
                  <a:schemeClr val="bg1"/>
                </a:solidFill>
                <a:latin typeface="MStiffHeiHK-UltraBold" panose="00000900000000000000" pitchFamily="50" charset="-120"/>
                <a:ea typeface="MStiffHeiHK-UltraBold" panose="00000900000000000000" pitchFamily="50" charset="-120"/>
              </a:endParaRPr>
            </a:p>
          </p:txBody>
        </p: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EE44B7D3-3E65-4D81-9CBA-CA03329A67DD}"/>
              </a:ext>
            </a:extLst>
          </p:cNvPr>
          <p:cNvGrpSpPr/>
          <p:nvPr/>
        </p:nvGrpSpPr>
        <p:grpSpPr>
          <a:xfrm>
            <a:off x="303169" y="-1847850"/>
            <a:ext cx="11585662" cy="11585662"/>
            <a:chOff x="-2186922" y="-1847850"/>
            <a:chExt cx="11585662" cy="11585662"/>
          </a:xfrm>
        </p:grpSpPr>
        <p:sp>
          <p:nvSpPr>
            <p:cNvPr id="29" name="橢圓 28">
              <a:extLst>
                <a:ext uri="{FF2B5EF4-FFF2-40B4-BE49-F238E27FC236}">
                  <a16:creationId xmlns:a16="http://schemas.microsoft.com/office/drawing/2014/main" id="{161A23B1-30B5-4EC9-80B2-CDAEB6CCFBA0}"/>
                </a:ext>
              </a:extLst>
            </p:cNvPr>
            <p:cNvSpPr/>
            <p:nvPr/>
          </p:nvSpPr>
          <p:spPr>
            <a:xfrm>
              <a:off x="-1530517" y="-1110885"/>
              <a:ext cx="10192289" cy="1019228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橢圓 30">
              <a:extLst>
                <a:ext uri="{FF2B5EF4-FFF2-40B4-BE49-F238E27FC236}">
                  <a16:creationId xmlns:a16="http://schemas.microsoft.com/office/drawing/2014/main" id="{711C54D0-D215-4C2E-B45D-A8F4A0BF0C53}"/>
                </a:ext>
              </a:extLst>
            </p:cNvPr>
            <p:cNvSpPr/>
            <p:nvPr/>
          </p:nvSpPr>
          <p:spPr>
            <a:xfrm>
              <a:off x="-2186922" y="-1847850"/>
              <a:ext cx="11585662" cy="11585662"/>
            </a:xfrm>
            <a:prstGeom prst="ellipse">
              <a:avLst/>
            </a:prstGeom>
            <a:noFill/>
            <a:ln w="7620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AD8E92B8-5013-4682-BCD8-080A3D416747}"/>
              </a:ext>
            </a:extLst>
          </p:cNvPr>
          <p:cNvSpPr/>
          <p:nvPr/>
        </p:nvSpPr>
        <p:spPr>
          <a:xfrm>
            <a:off x="5391032" y="5923612"/>
            <a:ext cx="1409936" cy="44267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zh-TW" altLang="en-US" sz="2000" dirty="0">
                <a:ln>
                  <a:solidFill>
                    <a:srgbClr val="05477B"/>
                  </a:solidFill>
                </a:ln>
                <a:solidFill>
                  <a:srgbClr val="05477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haroni" panose="02010803020104030203" pitchFamily="2" charset="-79"/>
              </a:rPr>
              <a:t>詩歌</a:t>
            </a:r>
            <a:r>
              <a:rPr lang="en-US" altLang="zh-TW" sz="2000" dirty="0">
                <a:ln>
                  <a:solidFill>
                    <a:srgbClr val="05477B"/>
                  </a:solidFill>
                </a:ln>
                <a:solidFill>
                  <a:srgbClr val="05477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haroni" panose="02010803020104030203" pitchFamily="2" charset="-79"/>
              </a:rPr>
              <a:t>(</a:t>
            </a:r>
            <a:r>
              <a:rPr lang="zh-TW" altLang="en-US" sz="2000" dirty="0">
                <a:ln>
                  <a:solidFill>
                    <a:srgbClr val="05477B"/>
                  </a:solidFill>
                </a:ln>
                <a:solidFill>
                  <a:srgbClr val="05477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haroni" panose="02010803020104030203" pitchFamily="2" charset="-79"/>
              </a:rPr>
              <a:t>三</a:t>
            </a:r>
            <a:r>
              <a:rPr lang="en-US" altLang="zh-TW" sz="2000" dirty="0">
                <a:ln>
                  <a:solidFill>
                    <a:srgbClr val="05477B"/>
                  </a:solidFill>
                </a:ln>
                <a:solidFill>
                  <a:srgbClr val="05477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haroni" panose="02010803020104030203" pitchFamily="2" charset="-79"/>
              </a:rPr>
              <a:t>)</a:t>
            </a:r>
            <a:endParaRPr lang="zh-TW" altLang="en-US" sz="2000" dirty="0">
              <a:ln>
                <a:solidFill>
                  <a:srgbClr val="05477B"/>
                </a:solidFill>
              </a:ln>
              <a:solidFill>
                <a:srgbClr val="05477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haroni" panose="02010803020104030203" pitchFamily="2" charset="-79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6C30BF7A-D55F-4A14-A579-B9DF495D418F}"/>
              </a:ext>
            </a:extLst>
          </p:cNvPr>
          <p:cNvGrpSpPr/>
          <p:nvPr/>
        </p:nvGrpSpPr>
        <p:grpSpPr>
          <a:xfrm>
            <a:off x="4528906" y="539174"/>
            <a:ext cx="3134191" cy="3719423"/>
            <a:chOff x="3039242" y="2505075"/>
            <a:chExt cx="3134191" cy="3719423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0848B1A3-E66B-4A78-9CA4-6483518B30D0}"/>
                </a:ext>
              </a:extLst>
            </p:cNvPr>
            <p:cNvSpPr/>
            <p:nvPr/>
          </p:nvSpPr>
          <p:spPr>
            <a:xfrm>
              <a:off x="3039242" y="4362450"/>
              <a:ext cx="3134191" cy="18620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11500" b="1" dirty="0">
                  <a:ln w="28575">
                    <a:noFill/>
                  </a:ln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相信</a:t>
              </a:r>
            </a:p>
          </p:txBody>
        </p:sp>
        <p:sp>
          <p:nvSpPr>
            <p:cNvPr id="30" name="iconfont-1187-867825">
              <a:extLst>
                <a:ext uri="{FF2B5EF4-FFF2-40B4-BE49-F238E27FC236}">
                  <a16:creationId xmlns:a16="http://schemas.microsoft.com/office/drawing/2014/main" id="{046F68BD-0A34-4A75-926D-37236B8B903D}"/>
                </a:ext>
              </a:extLst>
            </p:cNvPr>
            <p:cNvSpPr>
              <a:spLocks/>
            </p:cNvSpPr>
            <p:nvPr/>
          </p:nvSpPr>
          <p:spPr>
            <a:xfrm>
              <a:off x="3766702" y="2505075"/>
              <a:ext cx="1679268" cy="1532614"/>
            </a:xfrm>
            <a:custGeom>
              <a:avLst/>
              <a:gdLst>
                <a:gd name="T0" fmla="*/ 8666 w 12803"/>
                <a:gd name="T1" fmla="*/ 3155 h 10430"/>
                <a:gd name="T2" fmla="*/ 9103 w 12803"/>
                <a:gd name="T3" fmla="*/ 3183 h 10430"/>
                <a:gd name="T4" fmla="*/ 4531 w 12803"/>
                <a:gd name="T5" fmla="*/ 0 h 10430"/>
                <a:gd name="T6" fmla="*/ 0 w 12803"/>
                <a:gd name="T7" fmla="*/ 3854 h 10430"/>
                <a:gd name="T8" fmla="*/ 1813 w 12803"/>
                <a:gd name="T9" fmla="*/ 6914 h 10430"/>
                <a:gd name="T10" fmla="*/ 1360 w 12803"/>
                <a:gd name="T11" fmla="*/ 8276 h 10430"/>
                <a:gd name="T12" fmla="*/ 2945 w 12803"/>
                <a:gd name="T13" fmla="*/ 7483 h 10430"/>
                <a:gd name="T14" fmla="*/ 4531 w 12803"/>
                <a:gd name="T15" fmla="*/ 7709 h 10430"/>
                <a:gd name="T16" fmla="*/ 4954 w 12803"/>
                <a:gd name="T17" fmla="*/ 7692 h 10430"/>
                <a:gd name="T18" fmla="*/ 4814 w 12803"/>
                <a:gd name="T19" fmla="*/ 6742 h 10430"/>
                <a:gd name="T20" fmla="*/ 8666 w 12803"/>
                <a:gd name="T21" fmla="*/ 3155 h 10430"/>
                <a:gd name="T22" fmla="*/ 6230 w 12803"/>
                <a:gd name="T23" fmla="*/ 1927 h 10430"/>
                <a:gd name="T24" fmla="*/ 6797 w 12803"/>
                <a:gd name="T25" fmla="*/ 2493 h 10430"/>
                <a:gd name="T26" fmla="*/ 6230 w 12803"/>
                <a:gd name="T27" fmla="*/ 3059 h 10430"/>
                <a:gd name="T28" fmla="*/ 5551 w 12803"/>
                <a:gd name="T29" fmla="*/ 2493 h 10430"/>
                <a:gd name="T30" fmla="*/ 6230 w 12803"/>
                <a:gd name="T31" fmla="*/ 1927 h 10430"/>
                <a:gd name="T32" fmla="*/ 3059 w 12803"/>
                <a:gd name="T33" fmla="*/ 3059 h 10430"/>
                <a:gd name="T34" fmla="*/ 2376 w 12803"/>
                <a:gd name="T35" fmla="*/ 2493 h 10430"/>
                <a:gd name="T36" fmla="*/ 3059 w 12803"/>
                <a:gd name="T37" fmla="*/ 1927 h 10430"/>
                <a:gd name="T38" fmla="*/ 3625 w 12803"/>
                <a:gd name="T39" fmla="*/ 2493 h 10430"/>
                <a:gd name="T40" fmla="*/ 3059 w 12803"/>
                <a:gd name="T41" fmla="*/ 3059 h 10430"/>
                <a:gd name="T42" fmla="*/ 3059 w 12803"/>
                <a:gd name="T43" fmla="*/ 3059 h 10430"/>
                <a:gd name="T44" fmla="*/ 12803 w 12803"/>
                <a:gd name="T45" fmla="*/ 6687 h 10430"/>
                <a:gd name="T46" fmla="*/ 8953 w 12803"/>
                <a:gd name="T47" fmla="*/ 3399 h 10430"/>
                <a:gd name="T48" fmla="*/ 5099 w 12803"/>
                <a:gd name="T49" fmla="*/ 6687 h 10430"/>
                <a:gd name="T50" fmla="*/ 8953 w 12803"/>
                <a:gd name="T51" fmla="*/ 9975 h 10430"/>
                <a:gd name="T52" fmla="*/ 10313 w 12803"/>
                <a:gd name="T53" fmla="*/ 9749 h 10430"/>
                <a:gd name="T54" fmla="*/ 11555 w 12803"/>
                <a:gd name="T55" fmla="*/ 10430 h 10430"/>
                <a:gd name="T56" fmla="*/ 11214 w 12803"/>
                <a:gd name="T57" fmla="*/ 9297 h 10430"/>
                <a:gd name="T58" fmla="*/ 12803 w 12803"/>
                <a:gd name="T59" fmla="*/ 6687 h 10430"/>
                <a:gd name="T60" fmla="*/ 7703 w 12803"/>
                <a:gd name="T61" fmla="*/ 6120 h 10430"/>
                <a:gd name="T62" fmla="*/ 7250 w 12803"/>
                <a:gd name="T63" fmla="*/ 5667 h 10430"/>
                <a:gd name="T64" fmla="*/ 7703 w 12803"/>
                <a:gd name="T65" fmla="*/ 5214 h 10430"/>
                <a:gd name="T66" fmla="*/ 8270 w 12803"/>
                <a:gd name="T67" fmla="*/ 5667 h 10430"/>
                <a:gd name="T68" fmla="*/ 7703 w 12803"/>
                <a:gd name="T69" fmla="*/ 6120 h 10430"/>
                <a:gd name="T70" fmla="*/ 10196 w 12803"/>
                <a:gd name="T71" fmla="*/ 6120 h 10430"/>
                <a:gd name="T72" fmla="*/ 9745 w 12803"/>
                <a:gd name="T73" fmla="*/ 5667 h 10430"/>
                <a:gd name="T74" fmla="*/ 10196 w 12803"/>
                <a:gd name="T75" fmla="*/ 5214 h 10430"/>
                <a:gd name="T76" fmla="*/ 10763 w 12803"/>
                <a:gd name="T77" fmla="*/ 5667 h 10430"/>
                <a:gd name="T78" fmla="*/ 10196 w 12803"/>
                <a:gd name="T79" fmla="*/ 6120 h 10430"/>
                <a:gd name="T80" fmla="*/ 10196 w 12803"/>
                <a:gd name="T81" fmla="*/ 6120 h 10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704" h="7031">
                  <a:moveTo>
                    <a:pt x="7704" y="3288"/>
                  </a:moveTo>
                  <a:cubicBezTo>
                    <a:pt x="7704" y="1477"/>
                    <a:pt x="5890" y="0"/>
                    <a:pt x="3854" y="0"/>
                  </a:cubicBezTo>
                  <a:cubicBezTo>
                    <a:pt x="1698" y="0"/>
                    <a:pt x="0" y="1478"/>
                    <a:pt x="0" y="3288"/>
                  </a:cubicBezTo>
                  <a:cubicBezTo>
                    <a:pt x="0" y="5105"/>
                    <a:pt x="1698" y="6576"/>
                    <a:pt x="3854" y="6576"/>
                  </a:cubicBezTo>
                  <a:cubicBezTo>
                    <a:pt x="4305" y="6576"/>
                    <a:pt x="4761" y="6463"/>
                    <a:pt x="5214" y="6350"/>
                  </a:cubicBezTo>
                  <a:lnTo>
                    <a:pt x="6456" y="7031"/>
                  </a:lnTo>
                  <a:lnTo>
                    <a:pt x="6115" y="5898"/>
                  </a:lnTo>
                  <a:cubicBezTo>
                    <a:pt x="7025" y="5215"/>
                    <a:pt x="7704" y="4310"/>
                    <a:pt x="7704" y="3288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AED57D23-FC6A-4CC3-A2EB-E0773BCA2E4B}"/>
                </a:ext>
              </a:extLst>
            </p:cNvPr>
            <p:cNvSpPr txBox="1"/>
            <p:nvPr/>
          </p:nvSpPr>
          <p:spPr>
            <a:xfrm>
              <a:off x="3877728" y="2797629"/>
              <a:ext cx="14572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400" dirty="0">
                  <a:solidFill>
                    <a:schemeClr val="bg1"/>
                  </a:solidFill>
                  <a:latin typeface="MStiffHeiHK-UltraBold" panose="00000900000000000000" pitchFamily="50" charset="-120"/>
                  <a:ea typeface="MStiffHeiHK-UltraBold" panose="00000900000000000000" pitchFamily="50" charset="-120"/>
                </a:rPr>
                <a:t>GET</a:t>
              </a:r>
              <a:endParaRPr lang="zh-TW" altLang="en-US" sz="4400" dirty="0">
                <a:solidFill>
                  <a:schemeClr val="bg1"/>
                </a:solidFill>
                <a:latin typeface="MStiffHeiHK-UltraBold" panose="00000900000000000000" pitchFamily="50" charset="-120"/>
                <a:ea typeface="MStiffHeiHK-UltraBold" panose="00000900000000000000" pitchFamily="50" charset="-120"/>
              </a:endParaRPr>
            </a:p>
          </p:txBody>
        </p:sp>
      </p:grpSp>
      <p:grpSp>
        <p:nvGrpSpPr>
          <p:cNvPr id="66" name="群組 65">
            <a:extLst>
              <a:ext uri="{FF2B5EF4-FFF2-40B4-BE49-F238E27FC236}">
                <a16:creationId xmlns:a16="http://schemas.microsoft.com/office/drawing/2014/main" id="{D2E5B397-267C-4091-A8F4-0F1C4D166819}"/>
              </a:ext>
            </a:extLst>
          </p:cNvPr>
          <p:cNvGrpSpPr/>
          <p:nvPr/>
        </p:nvGrpSpPr>
        <p:grpSpPr>
          <a:xfrm>
            <a:off x="4598287" y="-3951794"/>
            <a:ext cx="2995426" cy="2995426"/>
            <a:chOff x="6415111" y="7711499"/>
            <a:chExt cx="2995426" cy="2995426"/>
          </a:xfrm>
        </p:grpSpPr>
        <p:sp>
          <p:nvSpPr>
            <p:cNvPr id="67" name="橢圓 66">
              <a:extLst>
                <a:ext uri="{FF2B5EF4-FFF2-40B4-BE49-F238E27FC236}">
                  <a16:creationId xmlns:a16="http://schemas.microsoft.com/office/drawing/2014/main" id="{B60B9F29-B843-41F6-B374-E34C46D561DB}"/>
                </a:ext>
              </a:extLst>
            </p:cNvPr>
            <p:cNvSpPr/>
            <p:nvPr/>
          </p:nvSpPr>
          <p:spPr>
            <a:xfrm>
              <a:off x="6775267" y="8057479"/>
              <a:ext cx="2275114" cy="227511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8" name="橢圓 67">
              <a:extLst>
                <a:ext uri="{FF2B5EF4-FFF2-40B4-BE49-F238E27FC236}">
                  <a16:creationId xmlns:a16="http://schemas.microsoft.com/office/drawing/2014/main" id="{F4799BC6-8219-4B72-ABC6-4C9B46639E0B}"/>
                </a:ext>
              </a:extLst>
            </p:cNvPr>
            <p:cNvSpPr/>
            <p:nvPr/>
          </p:nvSpPr>
          <p:spPr>
            <a:xfrm>
              <a:off x="6415111" y="7711499"/>
              <a:ext cx="2995426" cy="2995426"/>
            </a:xfrm>
            <a:prstGeom prst="ellipse">
              <a:avLst/>
            </a:prstGeom>
            <a:noFill/>
            <a:ln w="762000">
              <a:solidFill>
                <a:srgbClr val="0547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B9E04B50-613D-EC26-1054-B8E096C30AEA}"/>
              </a:ext>
            </a:extLst>
          </p:cNvPr>
          <p:cNvSpPr/>
          <p:nvPr/>
        </p:nvSpPr>
        <p:spPr>
          <a:xfrm>
            <a:off x="2759020" y="4421609"/>
            <a:ext cx="66739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800" dirty="0">
                <a:ln w="28575">
                  <a:noFill/>
                </a:ln>
                <a:noFill/>
                <a:latin typeface="Microsoft YaHei" panose="020B0503020204020204" pitchFamily="34" charset="-122"/>
                <a:ea typeface="Microsoft YaHei" panose="020B0503020204020204" pitchFamily="34" charset="-122"/>
              </a:rPr>
              <a:t>凡接受祂的，就是信入祂名的人，祂就賜他們權柄，成為神的兒女。</a:t>
            </a:r>
            <a:endParaRPr lang="en-US" altLang="zh-TW" sz="800" dirty="0">
              <a:ln w="28575">
                <a:noFill/>
              </a:ln>
              <a:noFill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TW" altLang="en-US" sz="3600" dirty="0">
                <a:ln w="28575">
                  <a:noFill/>
                </a:ln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祂乃是靈，你</a:t>
            </a:r>
            <a:r>
              <a:rPr lang="zh-TW" altLang="en-US" sz="3600" b="1" dirty="0">
                <a:ln w="28575">
                  <a:noFill/>
                </a:ln>
                <a:solidFill>
                  <a:srgbClr val="06447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接受就行</a:t>
            </a:r>
            <a:r>
              <a:rPr lang="zh-TW" altLang="en-US" sz="3600" dirty="0">
                <a:ln w="28575">
                  <a:noFill/>
                </a:ln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br>
              <a:rPr lang="zh-TW" altLang="en-US" sz="3600" dirty="0">
                <a:ln w="28575">
                  <a:noFill/>
                </a:ln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TW" altLang="en-US" sz="3600" dirty="0">
                <a:ln w="28575">
                  <a:noFill/>
                </a:ln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祂願進來作你生命。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77518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>
            <a:extLst>
              <a:ext uri="{FF2B5EF4-FFF2-40B4-BE49-F238E27FC236}">
                <a16:creationId xmlns:a16="http://schemas.microsoft.com/office/drawing/2014/main" id="{C2B33E77-36F4-4855-85BA-A090AFB21F84}"/>
              </a:ext>
            </a:extLst>
          </p:cNvPr>
          <p:cNvSpPr/>
          <p:nvPr/>
        </p:nvSpPr>
        <p:spPr>
          <a:xfrm>
            <a:off x="3089203" y="0"/>
            <a:ext cx="3034266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D856BCEE-8589-466A-90EB-0AAC2407A44E}"/>
              </a:ext>
            </a:extLst>
          </p:cNvPr>
          <p:cNvSpPr/>
          <p:nvPr/>
        </p:nvSpPr>
        <p:spPr>
          <a:xfrm>
            <a:off x="3795858" y="5705475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800" dirty="0">
                <a:ln w="28575">
                  <a:noFill/>
                </a:ln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靈裡接受</a:t>
            </a:r>
          </a:p>
        </p:txBody>
      </p: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1A03EC0E-2F30-488D-9D27-3213B2D89BB3}"/>
              </a:ext>
            </a:extLst>
          </p:cNvPr>
          <p:cNvGrpSpPr/>
          <p:nvPr/>
        </p:nvGrpSpPr>
        <p:grpSpPr>
          <a:xfrm>
            <a:off x="3667617" y="2505075"/>
            <a:ext cx="1877438" cy="2965371"/>
            <a:chOff x="3667617" y="2505075"/>
            <a:chExt cx="1877438" cy="2965371"/>
          </a:xfrm>
        </p:grpSpPr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97676146-9CAC-4F07-BE3A-289BEBBBBF62}"/>
                </a:ext>
              </a:extLst>
            </p:cNvPr>
            <p:cNvSpPr/>
            <p:nvPr/>
          </p:nvSpPr>
          <p:spPr>
            <a:xfrm>
              <a:off x="3667617" y="4362450"/>
              <a:ext cx="1877438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6600" b="1" dirty="0">
                  <a:ln w="28575">
                    <a:noFill/>
                  </a:ln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相信</a:t>
              </a:r>
            </a:p>
          </p:txBody>
        </p:sp>
        <p:sp>
          <p:nvSpPr>
            <p:cNvPr id="41" name="iconfont-1187-867825">
              <a:extLst>
                <a:ext uri="{FF2B5EF4-FFF2-40B4-BE49-F238E27FC236}">
                  <a16:creationId xmlns:a16="http://schemas.microsoft.com/office/drawing/2014/main" id="{9FDDDE42-D5D0-4DDA-9BA5-1762EEDEFA39}"/>
                </a:ext>
              </a:extLst>
            </p:cNvPr>
            <p:cNvSpPr>
              <a:spLocks/>
            </p:cNvSpPr>
            <p:nvPr/>
          </p:nvSpPr>
          <p:spPr>
            <a:xfrm>
              <a:off x="3766702" y="2505075"/>
              <a:ext cx="1679268" cy="1532614"/>
            </a:xfrm>
            <a:custGeom>
              <a:avLst/>
              <a:gdLst>
                <a:gd name="T0" fmla="*/ 8666 w 12803"/>
                <a:gd name="T1" fmla="*/ 3155 h 10430"/>
                <a:gd name="T2" fmla="*/ 9103 w 12803"/>
                <a:gd name="T3" fmla="*/ 3183 h 10430"/>
                <a:gd name="T4" fmla="*/ 4531 w 12803"/>
                <a:gd name="T5" fmla="*/ 0 h 10430"/>
                <a:gd name="T6" fmla="*/ 0 w 12803"/>
                <a:gd name="T7" fmla="*/ 3854 h 10430"/>
                <a:gd name="T8" fmla="*/ 1813 w 12803"/>
                <a:gd name="T9" fmla="*/ 6914 h 10430"/>
                <a:gd name="T10" fmla="*/ 1360 w 12803"/>
                <a:gd name="T11" fmla="*/ 8276 h 10430"/>
                <a:gd name="T12" fmla="*/ 2945 w 12803"/>
                <a:gd name="T13" fmla="*/ 7483 h 10430"/>
                <a:gd name="T14" fmla="*/ 4531 w 12803"/>
                <a:gd name="T15" fmla="*/ 7709 h 10430"/>
                <a:gd name="T16" fmla="*/ 4954 w 12803"/>
                <a:gd name="T17" fmla="*/ 7692 h 10430"/>
                <a:gd name="T18" fmla="*/ 4814 w 12803"/>
                <a:gd name="T19" fmla="*/ 6742 h 10430"/>
                <a:gd name="T20" fmla="*/ 8666 w 12803"/>
                <a:gd name="T21" fmla="*/ 3155 h 10430"/>
                <a:gd name="T22" fmla="*/ 6230 w 12803"/>
                <a:gd name="T23" fmla="*/ 1927 h 10430"/>
                <a:gd name="T24" fmla="*/ 6797 w 12803"/>
                <a:gd name="T25" fmla="*/ 2493 h 10430"/>
                <a:gd name="T26" fmla="*/ 6230 w 12803"/>
                <a:gd name="T27" fmla="*/ 3059 h 10430"/>
                <a:gd name="T28" fmla="*/ 5551 w 12803"/>
                <a:gd name="T29" fmla="*/ 2493 h 10430"/>
                <a:gd name="T30" fmla="*/ 6230 w 12803"/>
                <a:gd name="T31" fmla="*/ 1927 h 10430"/>
                <a:gd name="T32" fmla="*/ 3059 w 12803"/>
                <a:gd name="T33" fmla="*/ 3059 h 10430"/>
                <a:gd name="T34" fmla="*/ 2376 w 12803"/>
                <a:gd name="T35" fmla="*/ 2493 h 10430"/>
                <a:gd name="T36" fmla="*/ 3059 w 12803"/>
                <a:gd name="T37" fmla="*/ 1927 h 10430"/>
                <a:gd name="T38" fmla="*/ 3625 w 12803"/>
                <a:gd name="T39" fmla="*/ 2493 h 10430"/>
                <a:gd name="T40" fmla="*/ 3059 w 12803"/>
                <a:gd name="T41" fmla="*/ 3059 h 10430"/>
                <a:gd name="T42" fmla="*/ 3059 w 12803"/>
                <a:gd name="T43" fmla="*/ 3059 h 10430"/>
                <a:gd name="T44" fmla="*/ 12803 w 12803"/>
                <a:gd name="T45" fmla="*/ 6687 h 10430"/>
                <a:gd name="T46" fmla="*/ 8953 w 12803"/>
                <a:gd name="T47" fmla="*/ 3399 h 10430"/>
                <a:gd name="T48" fmla="*/ 5099 w 12803"/>
                <a:gd name="T49" fmla="*/ 6687 h 10430"/>
                <a:gd name="T50" fmla="*/ 8953 w 12803"/>
                <a:gd name="T51" fmla="*/ 9975 h 10430"/>
                <a:gd name="T52" fmla="*/ 10313 w 12803"/>
                <a:gd name="T53" fmla="*/ 9749 h 10430"/>
                <a:gd name="T54" fmla="*/ 11555 w 12803"/>
                <a:gd name="T55" fmla="*/ 10430 h 10430"/>
                <a:gd name="T56" fmla="*/ 11214 w 12803"/>
                <a:gd name="T57" fmla="*/ 9297 h 10430"/>
                <a:gd name="T58" fmla="*/ 12803 w 12803"/>
                <a:gd name="T59" fmla="*/ 6687 h 10430"/>
                <a:gd name="T60" fmla="*/ 7703 w 12803"/>
                <a:gd name="T61" fmla="*/ 6120 h 10430"/>
                <a:gd name="T62" fmla="*/ 7250 w 12803"/>
                <a:gd name="T63" fmla="*/ 5667 h 10430"/>
                <a:gd name="T64" fmla="*/ 7703 w 12803"/>
                <a:gd name="T65" fmla="*/ 5214 h 10430"/>
                <a:gd name="T66" fmla="*/ 8270 w 12803"/>
                <a:gd name="T67" fmla="*/ 5667 h 10430"/>
                <a:gd name="T68" fmla="*/ 7703 w 12803"/>
                <a:gd name="T69" fmla="*/ 6120 h 10430"/>
                <a:gd name="T70" fmla="*/ 10196 w 12803"/>
                <a:gd name="T71" fmla="*/ 6120 h 10430"/>
                <a:gd name="T72" fmla="*/ 9745 w 12803"/>
                <a:gd name="T73" fmla="*/ 5667 h 10430"/>
                <a:gd name="T74" fmla="*/ 10196 w 12803"/>
                <a:gd name="T75" fmla="*/ 5214 h 10430"/>
                <a:gd name="T76" fmla="*/ 10763 w 12803"/>
                <a:gd name="T77" fmla="*/ 5667 h 10430"/>
                <a:gd name="T78" fmla="*/ 10196 w 12803"/>
                <a:gd name="T79" fmla="*/ 6120 h 10430"/>
                <a:gd name="T80" fmla="*/ 10196 w 12803"/>
                <a:gd name="T81" fmla="*/ 6120 h 10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704" h="7031">
                  <a:moveTo>
                    <a:pt x="7704" y="3288"/>
                  </a:moveTo>
                  <a:cubicBezTo>
                    <a:pt x="7704" y="1477"/>
                    <a:pt x="5890" y="0"/>
                    <a:pt x="3854" y="0"/>
                  </a:cubicBezTo>
                  <a:cubicBezTo>
                    <a:pt x="1698" y="0"/>
                    <a:pt x="0" y="1478"/>
                    <a:pt x="0" y="3288"/>
                  </a:cubicBezTo>
                  <a:cubicBezTo>
                    <a:pt x="0" y="5105"/>
                    <a:pt x="1698" y="6576"/>
                    <a:pt x="3854" y="6576"/>
                  </a:cubicBezTo>
                  <a:cubicBezTo>
                    <a:pt x="4305" y="6576"/>
                    <a:pt x="4761" y="6463"/>
                    <a:pt x="5214" y="6350"/>
                  </a:cubicBezTo>
                  <a:lnTo>
                    <a:pt x="6456" y="7031"/>
                  </a:lnTo>
                  <a:lnTo>
                    <a:pt x="6115" y="5898"/>
                  </a:lnTo>
                  <a:cubicBezTo>
                    <a:pt x="7025" y="5215"/>
                    <a:pt x="7704" y="4310"/>
                    <a:pt x="7704" y="3288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8" name="文字方塊 47">
              <a:extLst>
                <a:ext uri="{FF2B5EF4-FFF2-40B4-BE49-F238E27FC236}">
                  <a16:creationId xmlns:a16="http://schemas.microsoft.com/office/drawing/2014/main" id="{802F9743-EEF9-4EA8-B2B3-A476AB14E139}"/>
                </a:ext>
              </a:extLst>
            </p:cNvPr>
            <p:cNvSpPr txBox="1"/>
            <p:nvPr/>
          </p:nvSpPr>
          <p:spPr>
            <a:xfrm>
              <a:off x="3877728" y="2797629"/>
              <a:ext cx="14572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400" dirty="0">
                  <a:solidFill>
                    <a:schemeClr val="bg1"/>
                  </a:solidFill>
                  <a:latin typeface="MStiffHeiHK-UltraBold" panose="00000900000000000000" pitchFamily="50" charset="-120"/>
                  <a:ea typeface="MStiffHeiHK-UltraBold" panose="00000900000000000000" pitchFamily="50" charset="-120"/>
                </a:rPr>
                <a:t>GET</a:t>
              </a:r>
              <a:endParaRPr lang="zh-TW" altLang="en-US" sz="4400" dirty="0">
                <a:solidFill>
                  <a:schemeClr val="bg1"/>
                </a:solidFill>
                <a:latin typeface="MStiffHeiHK-UltraBold" panose="00000900000000000000" pitchFamily="50" charset="-120"/>
                <a:ea typeface="MStiffHeiHK-UltraBold" panose="00000900000000000000" pitchFamily="50" charset="-120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DCA5012E-054F-457A-9FD3-A18FFD97EAE2}"/>
              </a:ext>
            </a:extLst>
          </p:cNvPr>
          <p:cNvSpPr/>
          <p:nvPr/>
        </p:nvSpPr>
        <p:spPr>
          <a:xfrm>
            <a:off x="0" y="0"/>
            <a:ext cx="310758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F9FACDD8-A1F2-49D9-9063-5ED525FA0F10}"/>
              </a:ext>
            </a:extLst>
          </p:cNvPr>
          <p:cNvSpPr/>
          <p:nvPr/>
        </p:nvSpPr>
        <p:spPr>
          <a:xfrm>
            <a:off x="743312" y="5695950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800" dirty="0">
                <a:ln w="28575">
                  <a:noFill/>
                </a:ln>
                <a:solidFill>
                  <a:srgbClr val="05477B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心轉向主</a:t>
            </a:r>
          </a:p>
        </p:txBody>
      </p: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50E6D447-145A-4882-9ECF-2A7A9A479480}"/>
              </a:ext>
            </a:extLst>
          </p:cNvPr>
          <p:cNvGrpSpPr/>
          <p:nvPr/>
        </p:nvGrpSpPr>
        <p:grpSpPr>
          <a:xfrm>
            <a:off x="615071" y="2505075"/>
            <a:ext cx="1877438" cy="2955846"/>
            <a:chOff x="615071" y="2505075"/>
            <a:chExt cx="1877438" cy="2955846"/>
          </a:xfrm>
        </p:grpSpPr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307F0CF2-135E-4EE2-B0D3-09268D70710C}"/>
                </a:ext>
              </a:extLst>
            </p:cNvPr>
            <p:cNvSpPr/>
            <p:nvPr/>
          </p:nvSpPr>
          <p:spPr>
            <a:xfrm>
              <a:off x="615071" y="4352925"/>
              <a:ext cx="1877438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6600" b="1" dirty="0">
                  <a:ln w="28575">
                    <a:noFill/>
                  </a:ln>
                  <a:solidFill>
                    <a:srgbClr val="05477B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悔改</a:t>
              </a:r>
            </a:p>
          </p:txBody>
        </p:sp>
        <p:sp>
          <p:nvSpPr>
            <p:cNvPr id="44" name="iconfont-1187-867825">
              <a:extLst>
                <a:ext uri="{FF2B5EF4-FFF2-40B4-BE49-F238E27FC236}">
                  <a16:creationId xmlns:a16="http://schemas.microsoft.com/office/drawing/2014/main" id="{8F896864-767D-4327-8F06-3ADF7B36EFE9}"/>
                </a:ext>
              </a:extLst>
            </p:cNvPr>
            <p:cNvSpPr>
              <a:spLocks/>
            </p:cNvSpPr>
            <p:nvPr/>
          </p:nvSpPr>
          <p:spPr>
            <a:xfrm>
              <a:off x="714156" y="2505075"/>
              <a:ext cx="1679268" cy="1532614"/>
            </a:xfrm>
            <a:custGeom>
              <a:avLst/>
              <a:gdLst>
                <a:gd name="T0" fmla="*/ 8666 w 12803"/>
                <a:gd name="T1" fmla="*/ 3155 h 10430"/>
                <a:gd name="T2" fmla="*/ 9103 w 12803"/>
                <a:gd name="T3" fmla="*/ 3183 h 10430"/>
                <a:gd name="T4" fmla="*/ 4531 w 12803"/>
                <a:gd name="T5" fmla="*/ 0 h 10430"/>
                <a:gd name="T6" fmla="*/ 0 w 12803"/>
                <a:gd name="T7" fmla="*/ 3854 h 10430"/>
                <a:gd name="T8" fmla="*/ 1813 w 12803"/>
                <a:gd name="T9" fmla="*/ 6914 h 10430"/>
                <a:gd name="T10" fmla="*/ 1360 w 12803"/>
                <a:gd name="T11" fmla="*/ 8276 h 10430"/>
                <a:gd name="T12" fmla="*/ 2945 w 12803"/>
                <a:gd name="T13" fmla="*/ 7483 h 10430"/>
                <a:gd name="T14" fmla="*/ 4531 w 12803"/>
                <a:gd name="T15" fmla="*/ 7709 h 10430"/>
                <a:gd name="T16" fmla="*/ 4954 w 12803"/>
                <a:gd name="T17" fmla="*/ 7692 h 10430"/>
                <a:gd name="T18" fmla="*/ 4814 w 12803"/>
                <a:gd name="T19" fmla="*/ 6742 h 10430"/>
                <a:gd name="T20" fmla="*/ 8666 w 12803"/>
                <a:gd name="T21" fmla="*/ 3155 h 10430"/>
                <a:gd name="T22" fmla="*/ 6230 w 12803"/>
                <a:gd name="T23" fmla="*/ 1927 h 10430"/>
                <a:gd name="T24" fmla="*/ 6797 w 12803"/>
                <a:gd name="T25" fmla="*/ 2493 h 10430"/>
                <a:gd name="T26" fmla="*/ 6230 w 12803"/>
                <a:gd name="T27" fmla="*/ 3059 h 10430"/>
                <a:gd name="T28" fmla="*/ 5551 w 12803"/>
                <a:gd name="T29" fmla="*/ 2493 h 10430"/>
                <a:gd name="T30" fmla="*/ 6230 w 12803"/>
                <a:gd name="T31" fmla="*/ 1927 h 10430"/>
                <a:gd name="T32" fmla="*/ 3059 w 12803"/>
                <a:gd name="T33" fmla="*/ 3059 h 10430"/>
                <a:gd name="T34" fmla="*/ 2376 w 12803"/>
                <a:gd name="T35" fmla="*/ 2493 h 10430"/>
                <a:gd name="T36" fmla="*/ 3059 w 12803"/>
                <a:gd name="T37" fmla="*/ 1927 h 10430"/>
                <a:gd name="T38" fmla="*/ 3625 w 12803"/>
                <a:gd name="T39" fmla="*/ 2493 h 10430"/>
                <a:gd name="T40" fmla="*/ 3059 w 12803"/>
                <a:gd name="T41" fmla="*/ 3059 h 10430"/>
                <a:gd name="T42" fmla="*/ 3059 w 12803"/>
                <a:gd name="T43" fmla="*/ 3059 h 10430"/>
                <a:gd name="T44" fmla="*/ 12803 w 12803"/>
                <a:gd name="T45" fmla="*/ 6687 h 10430"/>
                <a:gd name="T46" fmla="*/ 8953 w 12803"/>
                <a:gd name="T47" fmla="*/ 3399 h 10430"/>
                <a:gd name="T48" fmla="*/ 5099 w 12803"/>
                <a:gd name="T49" fmla="*/ 6687 h 10430"/>
                <a:gd name="T50" fmla="*/ 8953 w 12803"/>
                <a:gd name="T51" fmla="*/ 9975 h 10430"/>
                <a:gd name="T52" fmla="*/ 10313 w 12803"/>
                <a:gd name="T53" fmla="*/ 9749 h 10430"/>
                <a:gd name="T54" fmla="*/ 11555 w 12803"/>
                <a:gd name="T55" fmla="*/ 10430 h 10430"/>
                <a:gd name="T56" fmla="*/ 11214 w 12803"/>
                <a:gd name="T57" fmla="*/ 9297 h 10430"/>
                <a:gd name="T58" fmla="*/ 12803 w 12803"/>
                <a:gd name="T59" fmla="*/ 6687 h 10430"/>
                <a:gd name="T60" fmla="*/ 7703 w 12803"/>
                <a:gd name="T61" fmla="*/ 6120 h 10430"/>
                <a:gd name="T62" fmla="*/ 7250 w 12803"/>
                <a:gd name="T63" fmla="*/ 5667 h 10430"/>
                <a:gd name="T64" fmla="*/ 7703 w 12803"/>
                <a:gd name="T65" fmla="*/ 5214 h 10430"/>
                <a:gd name="T66" fmla="*/ 8270 w 12803"/>
                <a:gd name="T67" fmla="*/ 5667 h 10430"/>
                <a:gd name="T68" fmla="*/ 7703 w 12803"/>
                <a:gd name="T69" fmla="*/ 6120 h 10430"/>
                <a:gd name="T70" fmla="*/ 10196 w 12803"/>
                <a:gd name="T71" fmla="*/ 6120 h 10430"/>
                <a:gd name="T72" fmla="*/ 9745 w 12803"/>
                <a:gd name="T73" fmla="*/ 5667 h 10430"/>
                <a:gd name="T74" fmla="*/ 10196 w 12803"/>
                <a:gd name="T75" fmla="*/ 5214 h 10430"/>
                <a:gd name="T76" fmla="*/ 10763 w 12803"/>
                <a:gd name="T77" fmla="*/ 5667 h 10430"/>
                <a:gd name="T78" fmla="*/ 10196 w 12803"/>
                <a:gd name="T79" fmla="*/ 6120 h 10430"/>
                <a:gd name="T80" fmla="*/ 10196 w 12803"/>
                <a:gd name="T81" fmla="*/ 6120 h 10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704" h="7031">
                  <a:moveTo>
                    <a:pt x="7704" y="3288"/>
                  </a:moveTo>
                  <a:cubicBezTo>
                    <a:pt x="7704" y="1477"/>
                    <a:pt x="5890" y="0"/>
                    <a:pt x="3854" y="0"/>
                  </a:cubicBezTo>
                  <a:cubicBezTo>
                    <a:pt x="1698" y="0"/>
                    <a:pt x="0" y="1478"/>
                    <a:pt x="0" y="3288"/>
                  </a:cubicBezTo>
                  <a:cubicBezTo>
                    <a:pt x="0" y="5105"/>
                    <a:pt x="1698" y="6576"/>
                    <a:pt x="3854" y="6576"/>
                  </a:cubicBezTo>
                  <a:cubicBezTo>
                    <a:pt x="4305" y="6576"/>
                    <a:pt x="4761" y="6463"/>
                    <a:pt x="5214" y="6350"/>
                  </a:cubicBezTo>
                  <a:lnTo>
                    <a:pt x="6456" y="7031"/>
                  </a:lnTo>
                  <a:lnTo>
                    <a:pt x="6115" y="5898"/>
                  </a:lnTo>
                  <a:cubicBezTo>
                    <a:pt x="7025" y="5215"/>
                    <a:pt x="7704" y="4310"/>
                    <a:pt x="7704" y="3288"/>
                  </a:cubicBezTo>
                </a:path>
              </a:pathLst>
            </a:custGeom>
            <a:noFill/>
            <a:ln w="76200">
              <a:solidFill>
                <a:srgbClr val="0547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5" name="iconfont-10043-4933244">
              <a:extLst>
                <a:ext uri="{FF2B5EF4-FFF2-40B4-BE49-F238E27FC236}">
                  <a16:creationId xmlns:a16="http://schemas.microsoft.com/office/drawing/2014/main" id="{AB09400A-F7BD-4DEB-90B5-A4824048F2BE}"/>
                </a:ext>
              </a:extLst>
            </p:cNvPr>
            <p:cNvSpPr/>
            <p:nvPr/>
          </p:nvSpPr>
          <p:spPr>
            <a:xfrm>
              <a:off x="1112551" y="2955846"/>
              <a:ext cx="882478" cy="722966"/>
            </a:xfrm>
            <a:custGeom>
              <a:avLst/>
              <a:gdLst>
                <a:gd name="T0" fmla="*/ 1640 w 10500"/>
                <a:gd name="T1" fmla="*/ 1200 h 8600"/>
                <a:gd name="T2" fmla="*/ 1040 w 10500"/>
                <a:gd name="T3" fmla="*/ 600 h 8600"/>
                <a:gd name="T4" fmla="*/ 1640 w 10500"/>
                <a:gd name="T5" fmla="*/ 0 h 8600"/>
                <a:gd name="T6" fmla="*/ 2240 w 10500"/>
                <a:gd name="T7" fmla="*/ 600 h 8600"/>
                <a:gd name="T8" fmla="*/ 1640 w 10500"/>
                <a:gd name="T9" fmla="*/ 1200 h 8600"/>
                <a:gd name="T10" fmla="*/ 8840 w 10500"/>
                <a:gd name="T11" fmla="*/ 1200 h 8600"/>
                <a:gd name="T12" fmla="*/ 8240 w 10500"/>
                <a:gd name="T13" fmla="*/ 600 h 8600"/>
                <a:gd name="T14" fmla="*/ 8840 w 10500"/>
                <a:gd name="T15" fmla="*/ 0 h 8600"/>
                <a:gd name="T16" fmla="*/ 9440 w 10500"/>
                <a:gd name="T17" fmla="*/ 600 h 8600"/>
                <a:gd name="T18" fmla="*/ 8840 w 10500"/>
                <a:gd name="T19" fmla="*/ 1200 h 8600"/>
                <a:gd name="T20" fmla="*/ 5240 w 10500"/>
                <a:gd name="T21" fmla="*/ 8600 h 8600"/>
                <a:gd name="T22" fmla="*/ 80 w 10500"/>
                <a:gd name="T23" fmla="*/ 5160 h 8600"/>
                <a:gd name="T24" fmla="*/ 300 w 10500"/>
                <a:gd name="T25" fmla="*/ 4640 h 8600"/>
                <a:gd name="T26" fmla="*/ 820 w 10500"/>
                <a:gd name="T27" fmla="*/ 4860 h 8600"/>
                <a:gd name="T28" fmla="*/ 5240 w 10500"/>
                <a:gd name="T29" fmla="*/ 7800 h 8600"/>
                <a:gd name="T30" fmla="*/ 9680 w 10500"/>
                <a:gd name="T31" fmla="*/ 4840 h 8600"/>
                <a:gd name="T32" fmla="*/ 10200 w 10500"/>
                <a:gd name="T33" fmla="*/ 4620 h 8600"/>
                <a:gd name="T34" fmla="*/ 10420 w 10500"/>
                <a:gd name="T35" fmla="*/ 5140 h 8600"/>
                <a:gd name="T36" fmla="*/ 5240 w 10500"/>
                <a:gd name="T37" fmla="*/ 8600 h 8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00" h="8600">
                  <a:moveTo>
                    <a:pt x="1640" y="1200"/>
                  </a:moveTo>
                  <a:cubicBezTo>
                    <a:pt x="1300" y="1200"/>
                    <a:pt x="1040" y="940"/>
                    <a:pt x="1040" y="600"/>
                  </a:cubicBezTo>
                  <a:cubicBezTo>
                    <a:pt x="1040" y="260"/>
                    <a:pt x="1300" y="0"/>
                    <a:pt x="1640" y="0"/>
                  </a:cubicBezTo>
                  <a:cubicBezTo>
                    <a:pt x="1980" y="0"/>
                    <a:pt x="2240" y="260"/>
                    <a:pt x="2240" y="600"/>
                  </a:cubicBezTo>
                  <a:cubicBezTo>
                    <a:pt x="2240" y="940"/>
                    <a:pt x="1980" y="1200"/>
                    <a:pt x="1640" y="1200"/>
                  </a:cubicBezTo>
                  <a:close/>
                  <a:moveTo>
                    <a:pt x="8840" y="1200"/>
                  </a:moveTo>
                  <a:cubicBezTo>
                    <a:pt x="8500" y="1200"/>
                    <a:pt x="8240" y="940"/>
                    <a:pt x="8240" y="600"/>
                  </a:cubicBezTo>
                  <a:cubicBezTo>
                    <a:pt x="8240" y="260"/>
                    <a:pt x="8500" y="0"/>
                    <a:pt x="8840" y="0"/>
                  </a:cubicBezTo>
                  <a:cubicBezTo>
                    <a:pt x="9180" y="0"/>
                    <a:pt x="9440" y="260"/>
                    <a:pt x="9440" y="600"/>
                  </a:cubicBezTo>
                  <a:cubicBezTo>
                    <a:pt x="9440" y="940"/>
                    <a:pt x="9180" y="1200"/>
                    <a:pt x="8840" y="1200"/>
                  </a:cubicBezTo>
                  <a:close/>
                  <a:moveTo>
                    <a:pt x="5240" y="8600"/>
                  </a:moveTo>
                  <a:cubicBezTo>
                    <a:pt x="2980" y="8600"/>
                    <a:pt x="940" y="7240"/>
                    <a:pt x="80" y="5160"/>
                  </a:cubicBezTo>
                  <a:cubicBezTo>
                    <a:pt x="0" y="4960"/>
                    <a:pt x="100" y="4720"/>
                    <a:pt x="300" y="4640"/>
                  </a:cubicBezTo>
                  <a:cubicBezTo>
                    <a:pt x="500" y="4560"/>
                    <a:pt x="740" y="4660"/>
                    <a:pt x="820" y="4860"/>
                  </a:cubicBezTo>
                  <a:cubicBezTo>
                    <a:pt x="1560" y="6640"/>
                    <a:pt x="3300" y="7800"/>
                    <a:pt x="5240" y="7800"/>
                  </a:cubicBezTo>
                  <a:cubicBezTo>
                    <a:pt x="7180" y="7800"/>
                    <a:pt x="8920" y="6640"/>
                    <a:pt x="9680" y="4840"/>
                  </a:cubicBezTo>
                  <a:cubicBezTo>
                    <a:pt x="9760" y="4640"/>
                    <a:pt x="10000" y="4540"/>
                    <a:pt x="10200" y="4620"/>
                  </a:cubicBezTo>
                  <a:cubicBezTo>
                    <a:pt x="10400" y="4700"/>
                    <a:pt x="10500" y="4940"/>
                    <a:pt x="10420" y="5140"/>
                  </a:cubicBezTo>
                  <a:cubicBezTo>
                    <a:pt x="9540" y="7240"/>
                    <a:pt x="7500" y="8600"/>
                    <a:pt x="5240" y="8600"/>
                  </a:cubicBezTo>
                  <a:close/>
                </a:path>
              </a:pathLst>
            </a:custGeom>
            <a:solidFill>
              <a:srgbClr val="0547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42FB1290-7986-4DA3-8783-30F97BA85FE9}"/>
              </a:ext>
            </a:extLst>
          </p:cNvPr>
          <p:cNvSpPr/>
          <p:nvPr/>
        </p:nvSpPr>
        <p:spPr>
          <a:xfrm>
            <a:off x="9157735" y="0"/>
            <a:ext cx="3034266" cy="6858000"/>
          </a:xfrm>
          <a:prstGeom prst="rect">
            <a:avLst/>
          </a:prstGeom>
          <a:gradFill>
            <a:gsLst>
              <a:gs pos="0">
                <a:srgbClr val="064371"/>
              </a:gs>
              <a:gs pos="53000">
                <a:srgbClr val="05497F"/>
              </a:gs>
              <a:gs pos="100000">
                <a:srgbClr val="032A5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3A00C29-5159-4B5C-9D9E-5FCF422330EF}"/>
              </a:ext>
            </a:extLst>
          </p:cNvPr>
          <p:cNvSpPr/>
          <p:nvPr/>
        </p:nvSpPr>
        <p:spPr>
          <a:xfrm>
            <a:off x="6123469" y="0"/>
            <a:ext cx="3034266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3F9889F-C438-4317-8A41-CCF4AE9865CD}"/>
              </a:ext>
            </a:extLst>
          </p:cNvPr>
          <p:cNvSpPr/>
          <p:nvPr/>
        </p:nvSpPr>
        <p:spPr>
          <a:xfrm>
            <a:off x="9864390" y="5695950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800" dirty="0">
                <a:ln w="28575">
                  <a:noFill/>
                </a:ln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身體遷移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0EB5649-4A42-44E1-9563-4EAE3F6B5745}"/>
              </a:ext>
            </a:extLst>
          </p:cNvPr>
          <p:cNvSpPr/>
          <p:nvPr/>
        </p:nvSpPr>
        <p:spPr>
          <a:xfrm>
            <a:off x="6830124" y="5695950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800" dirty="0">
                <a:ln w="28575">
                  <a:noFill/>
                </a:ln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口裡承認</a:t>
            </a: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A9201D5B-28CF-414F-8C6E-CC5BBF802CB1}"/>
              </a:ext>
            </a:extLst>
          </p:cNvPr>
          <p:cNvGrpSpPr/>
          <p:nvPr/>
        </p:nvGrpSpPr>
        <p:grpSpPr>
          <a:xfrm>
            <a:off x="9736150" y="2505075"/>
            <a:ext cx="1877437" cy="2955846"/>
            <a:chOff x="9736150" y="2505075"/>
            <a:chExt cx="1877437" cy="2955846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30806830-0DF2-4175-85C7-C73A06A6C61D}"/>
                </a:ext>
              </a:extLst>
            </p:cNvPr>
            <p:cNvSpPr/>
            <p:nvPr/>
          </p:nvSpPr>
          <p:spPr>
            <a:xfrm>
              <a:off x="9736150" y="4352925"/>
              <a:ext cx="1877437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6600" b="1" dirty="0">
                  <a:ln w="28575">
                    <a:noFill/>
                  </a:ln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受浸</a:t>
              </a:r>
            </a:p>
          </p:txBody>
        </p:sp>
        <p:sp>
          <p:nvSpPr>
            <p:cNvPr id="34" name="iconfont-1187-867825">
              <a:extLst>
                <a:ext uri="{FF2B5EF4-FFF2-40B4-BE49-F238E27FC236}">
                  <a16:creationId xmlns:a16="http://schemas.microsoft.com/office/drawing/2014/main" id="{8102DFEC-4CCC-45AD-BA8B-3B16CD190FEE}"/>
                </a:ext>
              </a:extLst>
            </p:cNvPr>
            <p:cNvSpPr>
              <a:spLocks/>
            </p:cNvSpPr>
            <p:nvPr/>
          </p:nvSpPr>
          <p:spPr>
            <a:xfrm>
              <a:off x="9835234" y="2505075"/>
              <a:ext cx="1679268" cy="1532614"/>
            </a:xfrm>
            <a:custGeom>
              <a:avLst/>
              <a:gdLst>
                <a:gd name="T0" fmla="*/ 8666 w 12803"/>
                <a:gd name="T1" fmla="*/ 3155 h 10430"/>
                <a:gd name="T2" fmla="*/ 9103 w 12803"/>
                <a:gd name="T3" fmla="*/ 3183 h 10430"/>
                <a:gd name="T4" fmla="*/ 4531 w 12803"/>
                <a:gd name="T5" fmla="*/ 0 h 10430"/>
                <a:gd name="T6" fmla="*/ 0 w 12803"/>
                <a:gd name="T7" fmla="*/ 3854 h 10430"/>
                <a:gd name="T8" fmla="*/ 1813 w 12803"/>
                <a:gd name="T9" fmla="*/ 6914 h 10430"/>
                <a:gd name="T10" fmla="*/ 1360 w 12803"/>
                <a:gd name="T11" fmla="*/ 8276 h 10430"/>
                <a:gd name="T12" fmla="*/ 2945 w 12803"/>
                <a:gd name="T13" fmla="*/ 7483 h 10430"/>
                <a:gd name="T14" fmla="*/ 4531 w 12803"/>
                <a:gd name="T15" fmla="*/ 7709 h 10430"/>
                <a:gd name="T16" fmla="*/ 4954 w 12803"/>
                <a:gd name="T17" fmla="*/ 7692 h 10430"/>
                <a:gd name="T18" fmla="*/ 4814 w 12803"/>
                <a:gd name="T19" fmla="*/ 6742 h 10430"/>
                <a:gd name="T20" fmla="*/ 8666 w 12803"/>
                <a:gd name="T21" fmla="*/ 3155 h 10430"/>
                <a:gd name="T22" fmla="*/ 6230 w 12803"/>
                <a:gd name="T23" fmla="*/ 1927 h 10430"/>
                <a:gd name="T24" fmla="*/ 6797 w 12803"/>
                <a:gd name="T25" fmla="*/ 2493 h 10430"/>
                <a:gd name="T26" fmla="*/ 6230 w 12803"/>
                <a:gd name="T27" fmla="*/ 3059 h 10430"/>
                <a:gd name="T28" fmla="*/ 5551 w 12803"/>
                <a:gd name="T29" fmla="*/ 2493 h 10430"/>
                <a:gd name="T30" fmla="*/ 6230 w 12803"/>
                <a:gd name="T31" fmla="*/ 1927 h 10430"/>
                <a:gd name="T32" fmla="*/ 3059 w 12803"/>
                <a:gd name="T33" fmla="*/ 3059 h 10430"/>
                <a:gd name="T34" fmla="*/ 2376 w 12803"/>
                <a:gd name="T35" fmla="*/ 2493 h 10430"/>
                <a:gd name="T36" fmla="*/ 3059 w 12803"/>
                <a:gd name="T37" fmla="*/ 1927 h 10430"/>
                <a:gd name="T38" fmla="*/ 3625 w 12803"/>
                <a:gd name="T39" fmla="*/ 2493 h 10430"/>
                <a:gd name="T40" fmla="*/ 3059 w 12803"/>
                <a:gd name="T41" fmla="*/ 3059 h 10430"/>
                <a:gd name="T42" fmla="*/ 3059 w 12803"/>
                <a:gd name="T43" fmla="*/ 3059 h 10430"/>
                <a:gd name="T44" fmla="*/ 12803 w 12803"/>
                <a:gd name="T45" fmla="*/ 6687 h 10430"/>
                <a:gd name="T46" fmla="*/ 8953 w 12803"/>
                <a:gd name="T47" fmla="*/ 3399 h 10430"/>
                <a:gd name="T48" fmla="*/ 5099 w 12803"/>
                <a:gd name="T49" fmla="*/ 6687 h 10430"/>
                <a:gd name="T50" fmla="*/ 8953 w 12803"/>
                <a:gd name="T51" fmla="*/ 9975 h 10430"/>
                <a:gd name="T52" fmla="*/ 10313 w 12803"/>
                <a:gd name="T53" fmla="*/ 9749 h 10430"/>
                <a:gd name="T54" fmla="*/ 11555 w 12803"/>
                <a:gd name="T55" fmla="*/ 10430 h 10430"/>
                <a:gd name="T56" fmla="*/ 11214 w 12803"/>
                <a:gd name="T57" fmla="*/ 9297 h 10430"/>
                <a:gd name="T58" fmla="*/ 12803 w 12803"/>
                <a:gd name="T59" fmla="*/ 6687 h 10430"/>
                <a:gd name="T60" fmla="*/ 7703 w 12803"/>
                <a:gd name="T61" fmla="*/ 6120 h 10430"/>
                <a:gd name="T62" fmla="*/ 7250 w 12803"/>
                <a:gd name="T63" fmla="*/ 5667 h 10430"/>
                <a:gd name="T64" fmla="*/ 7703 w 12803"/>
                <a:gd name="T65" fmla="*/ 5214 h 10430"/>
                <a:gd name="T66" fmla="*/ 8270 w 12803"/>
                <a:gd name="T67" fmla="*/ 5667 h 10430"/>
                <a:gd name="T68" fmla="*/ 7703 w 12803"/>
                <a:gd name="T69" fmla="*/ 6120 h 10430"/>
                <a:gd name="T70" fmla="*/ 10196 w 12803"/>
                <a:gd name="T71" fmla="*/ 6120 h 10430"/>
                <a:gd name="T72" fmla="*/ 9745 w 12803"/>
                <a:gd name="T73" fmla="*/ 5667 h 10430"/>
                <a:gd name="T74" fmla="*/ 10196 w 12803"/>
                <a:gd name="T75" fmla="*/ 5214 h 10430"/>
                <a:gd name="T76" fmla="*/ 10763 w 12803"/>
                <a:gd name="T77" fmla="*/ 5667 h 10430"/>
                <a:gd name="T78" fmla="*/ 10196 w 12803"/>
                <a:gd name="T79" fmla="*/ 6120 h 10430"/>
                <a:gd name="T80" fmla="*/ 10196 w 12803"/>
                <a:gd name="T81" fmla="*/ 6120 h 10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704" h="7031">
                  <a:moveTo>
                    <a:pt x="7704" y="3288"/>
                  </a:moveTo>
                  <a:cubicBezTo>
                    <a:pt x="7704" y="1477"/>
                    <a:pt x="5890" y="0"/>
                    <a:pt x="3854" y="0"/>
                  </a:cubicBezTo>
                  <a:cubicBezTo>
                    <a:pt x="1698" y="0"/>
                    <a:pt x="0" y="1478"/>
                    <a:pt x="0" y="3288"/>
                  </a:cubicBezTo>
                  <a:cubicBezTo>
                    <a:pt x="0" y="5105"/>
                    <a:pt x="1698" y="6576"/>
                    <a:pt x="3854" y="6576"/>
                  </a:cubicBezTo>
                  <a:cubicBezTo>
                    <a:pt x="4305" y="6576"/>
                    <a:pt x="4761" y="6463"/>
                    <a:pt x="5214" y="6350"/>
                  </a:cubicBezTo>
                  <a:lnTo>
                    <a:pt x="6456" y="7031"/>
                  </a:lnTo>
                  <a:lnTo>
                    <a:pt x="6115" y="5898"/>
                  </a:lnTo>
                  <a:cubicBezTo>
                    <a:pt x="7025" y="5215"/>
                    <a:pt x="7704" y="4310"/>
                    <a:pt x="7704" y="3288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9C80D0B5-0214-428E-9C90-0495703D9636}"/>
                </a:ext>
              </a:extLst>
            </p:cNvPr>
            <p:cNvSpPr txBox="1"/>
            <p:nvPr/>
          </p:nvSpPr>
          <p:spPr>
            <a:xfrm>
              <a:off x="10033348" y="2797629"/>
              <a:ext cx="14572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400" dirty="0">
                  <a:solidFill>
                    <a:schemeClr val="bg1"/>
                  </a:solidFill>
                  <a:latin typeface="MStiffHeiHK-UltraBold" panose="00000900000000000000" pitchFamily="50" charset="-120"/>
                  <a:ea typeface="MStiffHeiHK-UltraBold" panose="00000900000000000000" pitchFamily="50" charset="-120"/>
                </a:rPr>
                <a:t>OH</a:t>
              </a:r>
              <a:r>
                <a:rPr lang="zh-TW" altLang="en-US" sz="4400" dirty="0">
                  <a:solidFill>
                    <a:schemeClr val="bg1"/>
                  </a:solidFill>
                  <a:latin typeface="MStiffHeiHK-UltraBold" panose="00000900000000000000" pitchFamily="50" charset="-120"/>
                  <a:ea typeface="MStiffHeiHK-UltraBold" panose="00000900000000000000" pitchFamily="50" charset="-120"/>
                </a:rPr>
                <a:t>！</a:t>
              </a:r>
            </a:p>
          </p:txBody>
        </p: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EE44B7D3-3E65-4D81-9CBA-CA03329A67DD}"/>
              </a:ext>
            </a:extLst>
          </p:cNvPr>
          <p:cNvGrpSpPr/>
          <p:nvPr/>
        </p:nvGrpSpPr>
        <p:grpSpPr>
          <a:xfrm>
            <a:off x="303169" y="-1847850"/>
            <a:ext cx="11585662" cy="11585662"/>
            <a:chOff x="-2186922" y="-1847850"/>
            <a:chExt cx="11585662" cy="11585662"/>
          </a:xfrm>
        </p:grpSpPr>
        <p:sp>
          <p:nvSpPr>
            <p:cNvPr id="29" name="橢圓 28">
              <a:extLst>
                <a:ext uri="{FF2B5EF4-FFF2-40B4-BE49-F238E27FC236}">
                  <a16:creationId xmlns:a16="http://schemas.microsoft.com/office/drawing/2014/main" id="{161A23B1-30B5-4EC9-80B2-CDAEB6CCFBA0}"/>
                </a:ext>
              </a:extLst>
            </p:cNvPr>
            <p:cNvSpPr/>
            <p:nvPr/>
          </p:nvSpPr>
          <p:spPr>
            <a:xfrm>
              <a:off x="-1530517" y="-1110885"/>
              <a:ext cx="10192289" cy="1019228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橢圓 30">
              <a:extLst>
                <a:ext uri="{FF2B5EF4-FFF2-40B4-BE49-F238E27FC236}">
                  <a16:creationId xmlns:a16="http://schemas.microsoft.com/office/drawing/2014/main" id="{711C54D0-D215-4C2E-B45D-A8F4A0BF0C53}"/>
                </a:ext>
              </a:extLst>
            </p:cNvPr>
            <p:cNvSpPr/>
            <p:nvPr/>
          </p:nvSpPr>
          <p:spPr>
            <a:xfrm>
              <a:off x="-2186922" y="-1847850"/>
              <a:ext cx="11585662" cy="11585662"/>
            </a:xfrm>
            <a:prstGeom prst="ellipse">
              <a:avLst/>
            </a:prstGeom>
            <a:noFill/>
            <a:ln w="7620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6" name="矩形 45">
            <a:extLst>
              <a:ext uri="{FF2B5EF4-FFF2-40B4-BE49-F238E27FC236}">
                <a16:creationId xmlns:a16="http://schemas.microsoft.com/office/drawing/2014/main" id="{524CE9CA-0A2B-48B7-A88A-9F10A8CCFD0C}"/>
              </a:ext>
            </a:extLst>
          </p:cNvPr>
          <p:cNvSpPr/>
          <p:nvPr/>
        </p:nvSpPr>
        <p:spPr>
          <a:xfrm>
            <a:off x="2759020" y="3982179"/>
            <a:ext cx="66739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ln w="28575">
                  <a:noFill/>
                </a:ln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就是你若</a:t>
            </a:r>
            <a:r>
              <a:rPr lang="zh-TW" altLang="en-US" sz="3200" b="1" dirty="0">
                <a:ln w="28575">
                  <a:noFill/>
                </a:ln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口裏認耶穌為主</a:t>
            </a:r>
            <a:r>
              <a:rPr lang="zh-TW" altLang="en-US" sz="3200" dirty="0">
                <a:ln w="28575">
                  <a:noFill/>
                </a:ln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，心裏信神叫祂從死人中復活，就必得救</a:t>
            </a:r>
            <a:endParaRPr lang="en-US" altLang="zh-TW" sz="3200" dirty="0">
              <a:ln w="28575">
                <a:noFill/>
              </a:ln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TW" altLang="en-US" sz="800" dirty="0">
                <a:ln w="28575">
                  <a:noFill/>
                </a:ln>
                <a:noFill/>
                <a:latin typeface="Microsoft YaHei" panose="020B0503020204020204" pitchFamily="34" charset="-122"/>
                <a:ea typeface="Microsoft YaHei" panose="020B0503020204020204" pitchFamily="34" charset="-122"/>
              </a:rPr>
              <a:t>何不現在從深處敞開，</a:t>
            </a:r>
            <a:br>
              <a:rPr lang="zh-TW" altLang="en-US" sz="800" dirty="0">
                <a:ln w="28575">
                  <a:noFill/>
                </a:ln>
                <a:noFill/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TW" altLang="en-US" sz="800" dirty="0">
                <a:ln w="28575">
                  <a:noFill/>
                </a:ln>
                <a:noFill/>
                <a:latin typeface="Microsoft YaHei" panose="020B0503020204020204" pitchFamily="34" charset="-122"/>
                <a:ea typeface="Microsoft YaHei" panose="020B0503020204020204" pitchFamily="34" charset="-122"/>
              </a:rPr>
              <a:t>呼喊主名，祂必進來。</a:t>
            </a:r>
          </a:p>
        </p:txBody>
      </p:sp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AD8E92B8-5013-4682-BCD8-080A3D416747}"/>
              </a:ext>
            </a:extLst>
          </p:cNvPr>
          <p:cNvSpPr/>
          <p:nvPr/>
        </p:nvSpPr>
        <p:spPr>
          <a:xfrm>
            <a:off x="5416813" y="5344957"/>
            <a:ext cx="1358374" cy="44267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zh-TW" altLang="en-US" sz="2000" dirty="0">
                <a:ln>
                  <a:solidFill>
                    <a:srgbClr val="05477B"/>
                  </a:solidFill>
                </a:ln>
                <a:solidFill>
                  <a:srgbClr val="05477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haroni" panose="02010803020104030203" pitchFamily="2" charset="-79"/>
              </a:rPr>
              <a:t>羅十</a:t>
            </a:r>
            <a:r>
              <a:rPr lang="en-US" altLang="zh-TW" sz="2000" dirty="0">
                <a:ln>
                  <a:solidFill>
                    <a:srgbClr val="05477B"/>
                  </a:solidFill>
                </a:ln>
                <a:solidFill>
                  <a:srgbClr val="05477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haroni" panose="02010803020104030203" pitchFamily="2" charset="-79"/>
              </a:rPr>
              <a:t>9</a:t>
            </a:r>
            <a:endParaRPr lang="zh-TW" altLang="en-US" sz="2000" dirty="0">
              <a:ln>
                <a:solidFill>
                  <a:srgbClr val="05477B"/>
                </a:solidFill>
              </a:ln>
              <a:solidFill>
                <a:srgbClr val="05477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haroni" panose="02010803020104030203" pitchFamily="2" charset="-79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30A658D4-2EB9-4FBA-AD1F-4CC8722A8306}"/>
              </a:ext>
            </a:extLst>
          </p:cNvPr>
          <p:cNvGrpSpPr/>
          <p:nvPr/>
        </p:nvGrpSpPr>
        <p:grpSpPr>
          <a:xfrm>
            <a:off x="4528905" y="364300"/>
            <a:ext cx="3134191" cy="3709898"/>
            <a:chOff x="6073507" y="2505075"/>
            <a:chExt cx="3134191" cy="3709898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7BB6C336-A5CF-49B0-BBC6-EAC87821AAC0}"/>
                </a:ext>
              </a:extLst>
            </p:cNvPr>
            <p:cNvSpPr/>
            <p:nvPr/>
          </p:nvSpPr>
          <p:spPr>
            <a:xfrm>
              <a:off x="6073507" y="4352925"/>
              <a:ext cx="3134191" cy="18620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11500" b="1" dirty="0">
                  <a:ln w="28575">
                    <a:noFill/>
                  </a:ln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呼求</a:t>
              </a:r>
            </a:p>
          </p:txBody>
        </p:sp>
        <p:sp>
          <p:nvSpPr>
            <p:cNvPr id="33" name="iconfont-1187-867825">
              <a:extLst>
                <a:ext uri="{FF2B5EF4-FFF2-40B4-BE49-F238E27FC236}">
                  <a16:creationId xmlns:a16="http://schemas.microsoft.com/office/drawing/2014/main" id="{4F6D0BFD-F13D-43B5-813C-346B2773E9E1}"/>
                </a:ext>
              </a:extLst>
            </p:cNvPr>
            <p:cNvSpPr>
              <a:spLocks/>
            </p:cNvSpPr>
            <p:nvPr/>
          </p:nvSpPr>
          <p:spPr>
            <a:xfrm>
              <a:off x="6800968" y="2505075"/>
              <a:ext cx="1679268" cy="1532614"/>
            </a:xfrm>
            <a:custGeom>
              <a:avLst/>
              <a:gdLst>
                <a:gd name="T0" fmla="*/ 8666 w 12803"/>
                <a:gd name="T1" fmla="*/ 3155 h 10430"/>
                <a:gd name="T2" fmla="*/ 9103 w 12803"/>
                <a:gd name="T3" fmla="*/ 3183 h 10430"/>
                <a:gd name="T4" fmla="*/ 4531 w 12803"/>
                <a:gd name="T5" fmla="*/ 0 h 10430"/>
                <a:gd name="T6" fmla="*/ 0 w 12803"/>
                <a:gd name="T7" fmla="*/ 3854 h 10430"/>
                <a:gd name="T8" fmla="*/ 1813 w 12803"/>
                <a:gd name="T9" fmla="*/ 6914 h 10430"/>
                <a:gd name="T10" fmla="*/ 1360 w 12803"/>
                <a:gd name="T11" fmla="*/ 8276 h 10430"/>
                <a:gd name="T12" fmla="*/ 2945 w 12803"/>
                <a:gd name="T13" fmla="*/ 7483 h 10430"/>
                <a:gd name="T14" fmla="*/ 4531 w 12803"/>
                <a:gd name="T15" fmla="*/ 7709 h 10430"/>
                <a:gd name="T16" fmla="*/ 4954 w 12803"/>
                <a:gd name="T17" fmla="*/ 7692 h 10430"/>
                <a:gd name="T18" fmla="*/ 4814 w 12803"/>
                <a:gd name="T19" fmla="*/ 6742 h 10430"/>
                <a:gd name="T20" fmla="*/ 8666 w 12803"/>
                <a:gd name="T21" fmla="*/ 3155 h 10430"/>
                <a:gd name="T22" fmla="*/ 6230 w 12803"/>
                <a:gd name="T23" fmla="*/ 1927 h 10430"/>
                <a:gd name="T24" fmla="*/ 6797 w 12803"/>
                <a:gd name="T25" fmla="*/ 2493 h 10430"/>
                <a:gd name="T26" fmla="*/ 6230 w 12803"/>
                <a:gd name="T27" fmla="*/ 3059 h 10430"/>
                <a:gd name="T28" fmla="*/ 5551 w 12803"/>
                <a:gd name="T29" fmla="*/ 2493 h 10430"/>
                <a:gd name="T30" fmla="*/ 6230 w 12803"/>
                <a:gd name="T31" fmla="*/ 1927 h 10430"/>
                <a:gd name="T32" fmla="*/ 3059 w 12803"/>
                <a:gd name="T33" fmla="*/ 3059 h 10430"/>
                <a:gd name="T34" fmla="*/ 2376 w 12803"/>
                <a:gd name="T35" fmla="*/ 2493 h 10430"/>
                <a:gd name="T36" fmla="*/ 3059 w 12803"/>
                <a:gd name="T37" fmla="*/ 1927 h 10430"/>
                <a:gd name="T38" fmla="*/ 3625 w 12803"/>
                <a:gd name="T39" fmla="*/ 2493 h 10430"/>
                <a:gd name="T40" fmla="*/ 3059 w 12803"/>
                <a:gd name="T41" fmla="*/ 3059 h 10430"/>
                <a:gd name="T42" fmla="*/ 3059 w 12803"/>
                <a:gd name="T43" fmla="*/ 3059 h 10430"/>
                <a:gd name="T44" fmla="*/ 12803 w 12803"/>
                <a:gd name="T45" fmla="*/ 6687 h 10430"/>
                <a:gd name="T46" fmla="*/ 8953 w 12803"/>
                <a:gd name="T47" fmla="*/ 3399 h 10430"/>
                <a:gd name="T48" fmla="*/ 5099 w 12803"/>
                <a:gd name="T49" fmla="*/ 6687 h 10430"/>
                <a:gd name="T50" fmla="*/ 8953 w 12803"/>
                <a:gd name="T51" fmla="*/ 9975 h 10430"/>
                <a:gd name="T52" fmla="*/ 10313 w 12803"/>
                <a:gd name="T53" fmla="*/ 9749 h 10430"/>
                <a:gd name="T54" fmla="*/ 11555 w 12803"/>
                <a:gd name="T55" fmla="*/ 10430 h 10430"/>
                <a:gd name="T56" fmla="*/ 11214 w 12803"/>
                <a:gd name="T57" fmla="*/ 9297 h 10430"/>
                <a:gd name="T58" fmla="*/ 12803 w 12803"/>
                <a:gd name="T59" fmla="*/ 6687 h 10430"/>
                <a:gd name="T60" fmla="*/ 7703 w 12803"/>
                <a:gd name="T61" fmla="*/ 6120 h 10430"/>
                <a:gd name="T62" fmla="*/ 7250 w 12803"/>
                <a:gd name="T63" fmla="*/ 5667 h 10430"/>
                <a:gd name="T64" fmla="*/ 7703 w 12803"/>
                <a:gd name="T65" fmla="*/ 5214 h 10430"/>
                <a:gd name="T66" fmla="*/ 8270 w 12803"/>
                <a:gd name="T67" fmla="*/ 5667 h 10430"/>
                <a:gd name="T68" fmla="*/ 7703 w 12803"/>
                <a:gd name="T69" fmla="*/ 6120 h 10430"/>
                <a:gd name="T70" fmla="*/ 10196 w 12803"/>
                <a:gd name="T71" fmla="*/ 6120 h 10430"/>
                <a:gd name="T72" fmla="*/ 9745 w 12803"/>
                <a:gd name="T73" fmla="*/ 5667 h 10430"/>
                <a:gd name="T74" fmla="*/ 10196 w 12803"/>
                <a:gd name="T75" fmla="*/ 5214 h 10430"/>
                <a:gd name="T76" fmla="*/ 10763 w 12803"/>
                <a:gd name="T77" fmla="*/ 5667 h 10430"/>
                <a:gd name="T78" fmla="*/ 10196 w 12803"/>
                <a:gd name="T79" fmla="*/ 6120 h 10430"/>
                <a:gd name="T80" fmla="*/ 10196 w 12803"/>
                <a:gd name="T81" fmla="*/ 6120 h 10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704" h="7031">
                  <a:moveTo>
                    <a:pt x="7704" y="3288"/>
                  </a:moveTo>
                  <a:cubicBezTo>
                    <a:pt x="7704" y="1477"/>
                    <a:pt x="5890" y="0"/>
                    <a:pt x="3854" y="0"/>
                  </a:cubicBezTo>
                  <a:cubicBezTo>
                    <a:pt x="1698" y="0"/>
                    <a:pt x="0" y="1478"/>
                    <a:pt x="0" y="3288"/>
                  </a:cubicBezTo>
                  <a:cubicBezTo>
                    <a:pt x="0" y="5105"/>
                    <a:pt x="1698" y="6576"/>
                    <a:pt x="3854" y="6576"/>
                  </a:cubicBezTo>
                  <a:cubicBezTo>
                    <a:pt x="4305" y="6576"/>
                    <a:pt x="4761" y="6463"/>
                    <a:pt x="5214" y="6350"/>
                  </a:cubicBezTo>
                  <a:lnTo>
                    <a:pt x="6456" y="7031"/>
                  </a:lnTo>
                  <a:lnTo>
                    <a:pt x="6115" y="5898"/>
                  </a:lnTo>
                  <a:cubicBezTo>
                    <a:pt x="7025" y="5215"/>
                    <a:pt x="7704" y="4310"/>
                    <a:pt x="7704" y="3288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7A6A7116-5755-4EF8-A394-292B66D1466E}"/>
                </a:ext>
              </a:extLst>
            </p:cNvPr>
            <p:cNvSpPr txBox="1"/>
            <p:nvPr/>
          </p:nvSpPr>
          <p:spPr>
            <a:xfrm>
              <a:off x="6911994" y="2797629"/>
              <a:ext cx="14572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400" dirty="0">
                  <a:solidFill>
                    <a:schemeClr val="bg1"/>
                  </a:solidFill>
                  <a:latin typeface="MStiffHeiHK-UltraBold" panose="00000900000000000000" pitchFamily="50" charset="-120"/>
                  <a:ea typeface="MStiffHeiHK-UltraBold" panose="00000900000000000000" pitchFamily="50" charset="-120"/>
                </a:rPr>
                <a:t>YES</a:t>
              </a:r>
              <a:endParaRPr lang="zh-TW" altLang="en-US" sz="4400" dirty="0">
                <a:solidFill>
                  <a:schemeClr val="bg1"/>
                </a:solidFill>
                <a:latin typeface="MStiffHeiHK-UltraBold" panose="00000900000000000000" pitchFamily="50" charset="-120"/>
                <a:ea typeface="MStiffHeiHK-UltraBold" panose="00000900000000000000" pitchFamily="50" charset="-120"/>
              </a:endParaRPr>
            </a:p>
          </p:txBody>
        </p:sp>
      </p:grpSp>
      <p:grpSp>
        <p:nvGrpSpPr>
          <p:cNvPr id="52" name="群組 51">
            <a:extLst>
              <a:ext uri="{FF2B5EF4-FFF2-40B4-BE49-F238E27FC236}">
                <a16:creationId xmlns:a16="http://schemas.microsoft.com/office/drawing/2014/main" id="{633A1B76-E1C7-41A4-8824-03B4E04F37BD}"/>
              </a:ext>
            </a:extLst>
          </p:cNvPr>
          <p:cNvGrpSpPr/>
          <p:nvPr/>
        </p:nvGrpSpPr>
        <p:grpSpPr>
          <a:xfrm>
            <a:off x="4598287" y="-4137175"/>
            <a:ext cx="2995426" cy="2995426"/>
            <a:chOff x="3128043" y="7711499"/>
            <a:chExt cx="2995426" cy="2995426"/>
          </a:xfrm>
        </p:grpSpPr>
        <p:sp>
          <p:nvSpPr>
            <p:cNvPr id="53" name="橢圓 52">
              <a:extLst>
                <a:ext uri="{FF2B5EF4-FFF2-40B4-BE49-F238E27FC236}">
                  <a16:creationId xmlns:a16="http://schemas.microsoft.com/office/drawing/2014/main" id="{A45126B9-396C-42E6-A874-D9682951B9C7}"/>
                </a:ext>
              </a:extLst>
            </p:cNvPr>
            <p:cNvSpPr/>
            <p:nvPr/>
          </p:nvSpPr>
          <p:spPr>
            <a:xfrm>
              <a:off x="3488199" y="8057479"/>
              <a:ext cx="2275114" cy="2275114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4" name="橢圓 53">
              <a:extLst>
                <a:ext uri="{FF2B5EF4-FFF2-40B4-BE49-F238E27FC236}">
                  <a16:creationId xmlns:a16="http://schemas.microsoft.com/office/drawing/2014/main" id="{B01117FF-0ADB-4441-9BA6-4DA5D2B41F93}"/>
                </a:ext>
              </a:extLst>
            </p:cNvPr>
            <p:cNvSpPr/>
            <p:nvPr/>
          </p:nvSpPr>
          <p:spPr>
            <a:xfrm>
              <a:off x="3128043" y="7711499"/>
              <a:ext cx="2995426" cy="2995426"/>
            </a:xfrm>
            <a:prstGeom prst="ellipse">
              <a:avLst/>
            </a:prstGeom>
            <a:noFill/>
            <a:ln w="7620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32176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>
            <a:extLst>
              <a:ext uri="{FF2B5EF4-FFF2-40B4-BE49-F238E27FC236}">
                <a16:creationId xmlns:a16="http://schemas.microsoft.com/office/drawing/2014/main" id="{C2B33E77-36F4-4855-85BA-A090AFB21F84}"/>
              </a:ext>
            </a:extLst>
          </p:cNvPr>
          <p:cNvSpPr/>
          <p:nvPr/>
        </p:nvSpPr>
        <p:spPr>
          <a:xfrm>
            <a:off x="3089203" y="0"/>
            <a:ext cx="3034266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D856BCEE-8589-466A-90EB-0AAC2407A44E}"/>
              </a:ext>
            </a:extLst>
          </p:cNvPr>
          <p:cNvSpPr/>
          <p:nvPr/>
        </p:nvSpPr>
        <p:spPr>
          <a:xfrm>
            <a:off x="3795858" y="5705475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800" dirty="0">
                <a:ln w="28575">
                  <a:noFill/>
                </a:ln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靈裡接受</a:t>
            </a:r>
          </a:p>
        </p:txBody>
      </p: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1A03EC0E-2F30-488D-9D27-3213B2D89BB3}"/>
              </a:ext>
            </a:extLst>
          </p:cNvPr>
          <p:cNvGrpSpPr/>
          <p:nvPr/>
        </p:nvGrpSpPr>
        <p:grpSpPr>
          <a:xfrm>
            <a:off x="3667617" y="2505075"/>
            <a:ext cx="1877438" cy="2965371"/>
            <a:chOff x="3667617" y="2505075"/>
            <a:chExt cx="1877438" cy="2965371"/>
          </a:xfrm>
        </p:grpSpPr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97676146-9CAC-4F07-BE3A-289BEBBBBF62}"/>
                </a:ext>
              </a:extLst>
            </p:cNvPr>
            <p:cNvSpPr/>
            <p:nvPr/>
          </p:nvSpPr>
          <p:spPr>
            <a:xfrm>
              <a:off x="3667617" y="4362450"/>
              <a:ext cx="1877438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6600" b="1" dirty="0">
                  <a:ln w="28575">
                    <a:noFill/>
                  </a:ln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相信</a:t>
              </a:r>
            </a:p>
          </p:txBody>
        </p:sp>
        <p:sp>
          <p:nvSpPr>
            <p:cNvPr id="41" name="iconfont-1187-867825">
              <a:extLst>
                <a:ext uri="{FF2B5EF4-FFF2-40B4-BE49-F238E27FC236}">
                  <a16:creationId xmlns:a16="http://schemas.microsoft.com/office/drawing/2014/main" id="{9FDDDE42-D5D0-4DDA-9BA5-1762EEDEFA39}"/>
                </a:ext>
              </a:extLst>
            </p:cNvPr>
            <p:cNvSpPr>
              <a:spLocks/>
            </p:cNvSpPr>
            <p:nvPr/>
          </p:nvSpPr>
          <p:spPr>
            <a:xfrm>
              <a:off x="3766702" y="2505075"/>
              <a:ext cx="1679268" cy="1532614"/>
            </a:xfrm>
            <a:custGeom>
              <a:avLst/>
              <a:gdLst>
                <a:gd name="T0" fmla="*/ 8666 w 12803"/>
                <a:gd name="T1" fmla="*/ 3155 h 10430"/>
                <a:gd name="T2" fmla="*/ 9103 w 12803"/>
                <a:gd name="T3" fmla="*/ 3183 h 10430"/>
                <a:gd name="T4" fmla="*/ 4531 w 12803"/>
                <a:gd name="T5" fmla="*/ 0 h 10430"/>
                <a:gd name="T6" fmla="*/ 0 w 12803"/>
                <a:gd name="T7" fmla="*/ 3854 h 10430"/>
                <a:gd name="T8" fmla="*/ 1813 w 12803"/>
                <a:gd name="T9" fmla="*/ 6914 h 10430"/>
                <a:gd name="T10" fmla="*/ 1360 w 12803"/>
                <a:gd name="T11" fmla="*/ 8276 h 10430"/>
                <a:gd name="T12" fmla="*/ 2945 w 12803"/>
                <a:gd name="T13" fmla="*/ 7483 h 10430"/>
                <a:gd name="T14" fmla="*/ 4531 w 12803"/>
                <a:gd name="T15" fmla="*/ 7709 h 10430"/>
                <a:gd name="T16" fmla="*/ 4954 w 12803"/>
                <a:gd name="T17" fmla="*/ 7692 h 10430"/>
                <a:gd name="T18" fmla="*/ 4814 w 12803"/>
                <a:gd name="T19" fmla="*/ 6742 h 10430"/>
                <a:gd name="T20" fmla="*/ 8666 w 12803"/>
                <a:gd name="T21" fmla="*/ 3155 h 10430"/>
                <a:gd name="T22" fmla="*/ 6230 w 12803"/>
                <a:gd name="T23" fmla="*/ 1927 h 10430"/>
                <a:gd name="T24" fmla="*/ 6797 w 12803"/>
                <a:gd name="T25" fmla="*/ 2493 h 10430"/>
                <a:gd name="T26" fmla="*/ 6230 w 12803"/>
                <a:gd name="T27" fmla="*/ 3059 h 10430"/>
                <a:gd name="T28" fmla="*/ 5551 w 12803"/>
                <a:gd name="T29" fmla="*/ 2493 h 10430"/>
                <a:gd name="T30" fmla="*/ 6230 w 12803"/>
                <a:gd name="T31" fmla="*/ 1927 h 10430"/>
                <a:gd name="T32" fmla="*/ 3059 w 12803"/>
                <a:gd name="T33" fmla="*/ 3059 h 10430"/>
                <a:gd name="T34" fmla="*/ 2376 w 12803"/>
                <a:gd name="T35" fmla="*/ 2493 h 10430"/>
                <a:gd name="T36" fmla="*/ 3059 w 12803"/>
                <a:gd name="T37" fmla="*/ 1927 h 10430"/>
                <a:gd name="T38" fmla="*/ 3625 w 12803"/>
                <a:gd name="T39" fmla="*/ 2493 h 10430"/>
                <a:gd name="T40" fmla="*/ 3059 w 12803"/>
                <a:gd name="T41" fmla="*/ 3059 h 10430"/>
                <a:gd name="T42" fmla="*/ 3059 w 12803"/>
                <a:gd name="T43" fmla="*/ 3059 h 10430"/>
                <a:gd name="T44" fmla="*/ 12803 w 12803"/>
                <a:gd name="T45" fmla="*/ 6687 h 10430"/>
                <a:gd name="T46" fmla="*/ 8953 w 12803"/>
                <a:gd name="T47" fmla="*/ 3399 h 10430"/>
                <a:gd name="T48" fmla="*/ 5099 w 12803"/>
                <a:gd name="T49" fmla="*/ 6687 h 10430"/>
                <a:gd name="T50" fmla="*/ 8953 w 12803"/>
                <a:gd name="T51" fmla="*/ 9975 h 10430"/>
                <a:gd name="T52" fmla="*/ 10313 w 12803"/>
                <a:gd name="T53" fmla="*/ 9749 h 10430"/>
                <a:gd name="T54" fmla="*/ 11555 w 12803"/>
                <a:gd name="T55" fmla="*/ 10430 h 10430"/>
                <a:gd name="T56" fmla="*/ 11214 w 12803"/>
                <a:gd name="T57" fmla="*/ 9297 h 10430"/>
                <a:gd name="T58" fmla="*/ 12803 w 12803"/>
                <a:gd name="T59" fmla="*/ 6687 h 10430"/>
                <a:gd name="T60" fmla="*/ 7703 w 12803"/>
                <a:gd name="T61" fmla="*/ 6120 h 10430"/>
                <a:gd name="T62" fmla="*/ 7250 w 12803"/>
                <a:gd name="T63" fmla="*/ 5667 h 10430"/>
                <a:gd name="T64" fmla="*/ 7703 w 12803"/>
                <a:gd name="T65" fmla="*/ 5214 h 10430"/>
                <a:gd name="T66" fmla="*/ 8270 w 12803"/>
                <a:gd name="T67" fmla="*/ 5667 h 10430"/>
                <a:gd name="T68" fmla="*/ 7703 w 12803"/>
                <a:gd name="T69" fmla="*/ 6120 h 10430"/>
                <a:gd name="T70" fmla="*/ 10196 w 12803"/>
                <a:gd name="T71" fmla="*/ 6120 h 10430"/>
                <a:gd name="T72" fmla="*/ 9745 w 12803"/>
                <a:gd name="T73" fmla="*/ 5667 h 10430"/>
                <a:gd name="T74" fmla="*/ 10196 w 12803"/>
                <a:gd name="T75" fmla="*/ 5214 h 10430"/>
                <a:gd name="T76" fmla="*/ 10763 w 12803"/>
                <a:gd name="T77" fmla="*/ 5667 h 10430"/>
                <a:gd name="T78" fmla="*/ 10196 w 12803"/>
                <a:gd name="T79" fmla="*/ 6120 h 10430"/>
                <a:gd name="T80" fmla="*/ 10196 w 12803"/>
                <a:gd name="T81" fmla="*/ 6120 h 10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704" h="7031">
                  <a:moveTo>
                    <a:pt x="7704" y="3288"/>
                  </a:moveTo>
                  <a:cubicBezTo>
                    <a:pt x="7704" y="1477"/>
                    <a:pt x="5890" y="0"/>
                    <a:pt x="3854" y="0"/>
                  </a:cubicBezTo>
                  <a:cubicBezTo>
                    <a:pt x="1698" y="0"/>
                    <a:pt x="0" y="1478"/>
                    <a:pt x="0" y="3288"/>
                  </a:cubicBezTo>
                  <a:cubicBezTo>
                    <a:pt x="0" y="5105"/>
                    <a:pt x="1698" y="6576"/>
                    <a:pt x="3854" y="6576"/>
                  </a:cubicBezTo>
                  <a:cubicBezTo>
                    <a:pt x="4305" y="6576"/>
                    <a:pt x="4761" y="6463"/>
                    <a:pt x="5214" y="6350"/>
                  </a:cubicBezTo>
                  <a:lnTo>
                    <a:pt x="6456" y="7031"/>
                  </a:lnTo>
                  <a:lnTo>
                    <a:pt x="6115" y="5898"/>
                  </a:lnTo>
                  <a:cubicBezTo>
                    <a:pt x="7025" y="5215"/>
                    <a:pt x="7704" y="4310"/>
                    <a:pt x="7704" y="3288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8" name="文字方塊 47">
              <a:extLst>
                <a:ext uri="{FF2B5EF4-FFF2-40B4-BE49-F238E27FC236}">
                  <a16:creationId xmlns:a16="http://schemas.microsoft.com/office/drawing/2014/main" id="{802F9743-EEF9-4EA8-B2B3-A476AB14E139}"/>
                </a:ext>
              </a:extLst>
            </p:cNvPr>
            <p:cNvSpPr txBox="1"/>
            <p:nvPr/>
          </p:nvSpPr>
          <p:spPr>
            <a:xfrm>
              <a:off x="3877728" y="2797629"/>
              <a:ext cx="14572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400" dirty="0">
                  <a:solidFill>
                    <a:schemeClr val="bg1"/>
                  </a:solidFill>
                  <a:latin typeface="MStiffHeiHK-UltraBold" panose="00000900000000000000" pitchFamily="50" charset="-120"/>
                  <a:ea typeface="MStiffHeiHK-UltraBold" panose="00000900000000000000" pitchFamily="50" charset="-120"/>
                </a:rPr>
                <a:t>GET</a:t>
              </a:r>
              <a:endParaRPr lang="zh-TW" altLang="en-US" sz="4400" dirty="0">
                <a:solidFill>
                  <a:schemeClr val="bg1"/>
                </a:solidFill>
                <a:latin typeface="MStiffHeiHK-UltraBold" panose="00000900000000000000" pitchFamily="50" charset="-120"/>
                <a:ea typeface="MStiffHeiHK-UltraBold" panose="00000900000000000000" pitchFamily="50" charset="-120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DCA5012E-054F-457A-9FD3-A18FFD97EAE2}"/>
              </a:ext>
            </a:extLst>
          </p:cNvPr>
          <p:cNvSpPr/>
          <p:nvPr/>
        </p:nvSpPr>
        <p:spPr>
          <a:xfrm>
            <a:off x="0" y="0"/>
            <a:ext cx="310758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F9FACDD8-A1F2-49D9-9063-5ED525FA0F10}"/>
              </a:ext>
            </a:extLst>
          </p:cNvPr>
          <p:cNvSpPr/>
          <p:nvPr/>
        </p:nvSpPr>
        <p:spPr>
          <a:xfrm>
            <a:off x="743312" y="5695950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800" dirty="0">
                <a:ln w="28575">
                  <a:noFill/>
                </a:ln>
                <a:solidFill>
                  <a:srgbClr val="05477B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心轉向主</a:t>
            </a:r>
          </a:p>
        </p:txBody>
      </p: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50E6D447-145A-4882-9ECF-2A7A9A479480}"/>
              </a:ext>
            </a:extLst>
          </p:cNvPr>
          <p:cNvGrpSpPr/>
          <p:nvPr/>
        </p:nvGrpSpPr>
        <p:grpSpPr>
          <a:xfrm>
            <a:off x="615071" y="2505075"/>
            <a:ext cx="1877438" cy="2955846"/>
            <a:chOff x="615071" y="2505075"/>
            <a:chExt cx="1877438" cy="2955846"/>
          </a:xfrm>
        </p:grpSpPr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307F0CF2-135E-4EE2-B0D3-09268D70710C}"/>
                </a:ext>
              </a:extLst>
            </p:cNvPr>
            <p:cNvSpPr/>
            <p:nvPr/>
          </p:nvSpPr>
          <p:spPr>
            <a:xfrm>
              <a:off x="615071" y="4352925"/>
              <a:ext cx="1877438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6600" b="1" dirty="0">
                  <a:ln w="28575">
                    <a:noFill/>
                  </a:ln>
                  <a:solidFill>
                    <a:srgbClr val="05477B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悔改</a:t>
              </a:r>
            </a:p>
          </p:txBody>
        </p:sp>
        <p:sp>
          <p:nvSpPr>
            <p:cNvPr id="44" name="iconfont-1187-867825">
              <a:extLst>
                <a:ext uri="{FF2B5EF4-FFF2-40B4-BE49-F238E27FC236}">
                  <a16:creationId xmlns:a16="http://schemas.microsoft.com/office/drawing/2014/main" id="{8F896864-767D-4327-8F06-3ADF7B36EFE9}"/>
                </a:ext>
              </a:extLst>
            </p:cNvPr>
            <p:cNvSpPr>
              <a:spLocks/>
            </p:cNvSpPr>
            <p:nvPr/>
          </p:nvSpPr>
          <p:spPr>
            <a:xfrm>
              <a:off x="714156" y="2505075"/>
              <a:ext cx="1679268" cy="1532614"/>
            </a:xfrm>
            <a:custGeom>
              <a:avLst/>
              <a:gdLst>
                <a:gd name="T0" fmla="*/ 8666 w 12803"/>
                <a:gd name="T1" fmla="*/ 3155 h 10430"/>
                <a:gd name="T2" fmla="*/ 9103 w 12803"/>
                <a:gd name="T3" fmla="*/ 3183 h 10430"/>
                <a:gd name="T4" fmla="*/ 4531 w 12803"/>
                <a:gd name="T5" fmla="*/ 0 h 10430"/>
                <a:gd name="T6" fmla="*/ 0 w 12803"/>
                <a:gd name="T7" fmla="*/ 3854 h 10430"/>
                <a:gd name="T8" fmla="*/ 1813 w 12803"/>
                <a:gd name="T9" fmla="*/ 6914 h 10430"/>
                <a:gd name="T10" fmla="*/ 1360 w 12803"/>
                <a:gd name="T11" fmla="*/ 8276 h 10430"/>
                <a:gd name="T12" fmla="*/ 2945 w 12803"/>
                <a:gd name="T13" fmla="*/ 7483 h 10430"/>
                <a:gd name="T14" fmla="*/ 4531 w 12803"/>
                <a:gd name="T15" fmla="*/ 7709 h 10430"/>
                <a:gd name="T16" fmla="*/ 4954 w 12803"/>
                <a:gd name="T17" fmla="*/ 7692 h 10430"/>
                <a:gd name="T18" fmla="*/ 4814 w 12803"/>
                <a:gd name="T19" fmla="*/ 6742 h 10430"/>
                <a:gd name="T20" fmla="*/ 8666 w 12803"/>
                <a:gd name="T21" fmla="*/ 3155 h 10430"/>
                <a:gd name="T22" fmla="*/ 6230 w 12803"/>
                <a:gd name="T23" fmla="*/ 1927 h 10430"/>
                <a:gd name="T24" fmla="*/ 6797 w 12803"/>
                <a:gd name="T25" fmla="*/ 2493 h 10430"/>
                <a:gd name="T26" fmla="*/ 6230 w 12803"/>
                <a:gd name="T27" fmla="*/ 3059 h 10430"/>
                <a:gd name="T28" fmla="*/ 5551 w 12803"/>
                <a:gd name="T29" fmla="*/ 2493 h 10430"/>
                <a:gd name="T30" fmla="*/ 6230 w 12803"/>
                <a:gd name="T31" fmla="*/ 1927 h 10430"/>
                <a:gd name="T32" fmla="*/ 3059 w 12803"/>
                <a:gd name="T33" fmla="*/ 3059 h 10430"/>
                <a:gd name="T34" fmla="*/ 2376 w 12803"/>
                <a:gd name="T35" fmla="*/ 2493 h 10430"/>
                <a:gd name="T36" fmla="*/ 3059 w 12803"/>
                <a:gd name="T37" fmla="*/ 1927 h 10430"/>
                <a:gd name="T38" fmla="*/ 3625 w 12803"/>
                <a:gd name="T39" fmla="*/ 2493 h 10430"/>
                <a:gd name="T40" fmla="*/ 3059 w 12803"/>
                <a:gd name="T41" fmla="*/ 3059 h 10430"/>
                <a:gd name="T42" fmla="*/ 3059 w 12803"/>
                <a:gd name="T43" fmla="*/ 3059 h 10430"/>
                <a:gd name="T44" fmla="*/ 12803 w 12803"/>
                <a:gd name="T45" fmla="*/ 6687 h 10430"/>
                <a:gd name="T46" fmla="*/ 8953 w 12803"/>
                <a:gd name="T47" fmla="*/ 3399 h 10430"/>
                <a:gd name="T48" fmla="*/ 5099 w 12803"/>
                <a:gd name="T49" fmla="*/ 6687 h 10430"/>
                <a:gd name="T50" fmla="*/ 8953 w 12803"/>
                <a:gd name="T51" fmla="*/ 9975 h 10430"/>
                <a:gd name="T52" fmla="*/ 10313 w 12803"/>
                <a:gd name="T53" fmla="*/ 9749 h 10430"/>
                <a:gd name="T54" fmla="*/ 11555 w 12803"/>
                <a:gd name="T55" fmla="*/ 10430 h 10430"/>
                <a:gd name="T56" fmla="*/ 11214 w 12803"/>
                <a:gd name="T57" fmla="*/ 9297 h 10430"/>
                <a:gd name="T58" fmla="*/ 12803 w 12803"/>
                <a:gd name="T59" fmla="*/ 6687 h 10430"/>
                <a:gd name="T60" fmla="*/ 7703 w 12803"/>
                <a:gd name="T61" fmla="*/ 6120 h 10430"/>
                <a:gd name="T62" fmla="*/ 7250 w 12803"/>
                <a:gd name="T63" fmla="*/ 5667 h 10430"/>
                <a:gd name="T64" fmla="*/ 7703 w 12803"/>
                <a:gd name="T65" fmla="*/ 5214 h 10430"/>
                <a:gd name="T66" fmla="*/ 8270 w 12803"/>
                <a:gd name="T67" fmla="*/ 5667 h 10430"/>
                <a:gd name="T68" fmla="*/ 7703 w 12803"/>
                <a:gd name="T69" fmla="*/ 6120 h 10430"/>
                <a:gd name="T70" fmla="*/ 10196 w 12803"/>
                <a:gd name="T71" fmla="*/ 6120 h 10430"/>
                <a:gd name="T72" fmla="*/ 9745 w 12803"/>
                <a:gd name="T73" fmla="*/ 5667 h 10430"/>
                <a:gd name="T74" fmla="*/ 10196 w 12803"/>
                <a:gd name="T75" fmla="*/ 5214 h 10430"/>
                <a:gd name="T76" fmla="*/ 10763 w 12803"/>
                <a:gd name="T77" fmla="*/ 5667 h 10430"/>
                <a:gd name="T78" fmla="*/ 10196 w 12803"/>
                <a:gd name="T79" fmla="*/ 6120 h 10430"/>
                <a:gd name="T80" fmla="*/ 10196 w 12803"/>
                <a:gd name="T81" fmla="*/ 6120 h 10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704" h="7031">
                  <a:moveTo>
                    <a:pt x="7704" y="3288"/>
                  </a:moveTo>
                  <a:cubicBezTo>
                    <a:pt x="7704" y="1477"/>
                    <a:pt x="5890" y="0"/>
                    <a:pt x="3854" y="0"/>
                  </a:cubicBezTo>
                  <a:cubicBezTo>
                    <a:pt x="1698" y="0"/>
                    <a:pt x="0" y="1478"/>
                    <a:pt x="0" y="3288"/>
                  </a:cubicBezTo>
                  <a:cubicBezTo>
                    <a:pt x="0" y="5105"/>
                    <a:pt x="1698" y="6576"/>
                    <a:pt x="3854" y="6576"/>
                  </a:cubicBezTo>
                  <a:cubicBezTo>
                    <a:pt x="4305" y="6576"/>
                    <a:pt x="4761" y="6463"/>
                    <a:pt x="5214" y="6350"/>
                  </a:cubicBezTo>
                  <a:lnTo>
                    <a:pt x="6456" y="7031"/>
                  </a:lnTo>
                  <a:lnTo>
                    <a:pt x="6115" y="5898"/>
                  </a:lnTo>
                  <a:cubicBezTo>
                    <a:pt x="7025" y="5215"/>
                    <a:pt x="7704" y="4310"/>
                    <a:pt x="7704" y="3288"/>
                  </a:cubicBezTo>
                </a:path>
              </a:pathLst>
            </a:custGeom>
            <a:noFill/>
            <a:ln w="76200">
              <a:solidFill>
                <a:srgbClr val="0547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5" name="iconfont-10043-4933244">
              <a:extLst>
                <a:ext uri="{FF2B5EF4-FFF2-40B4-BE49-F238E27FC236}">
                  <a16:creationId xmlns:a16="http://schemas.microsoft.com/office/drawing/2014/main" id="{AB09400A-F7BD-4DEB-90B5-A4824048F2BE}"/>
                </a:ext>
              </a:extLst>
            </p:cNvPr>
            <p:cNvSpPr/>
            <p:nvPr/>
          </p:nvSpPr>
          <p:spPr>
            <a:xfrm>
              <a:off x="1112551" y="2955846"/>
              <a:ext cx="882478" cy="722966"/>
            </a:xfrm>
            <a:custGeom>
              <a:avLst/>
              <a:gdLst>
                <a:gd name="T0" fmla="*/ 1640 w 10500"/>
                <a:gd name="T1" fmla="*/ 1200 h 8600"/>
                <a:gd name="T2" fmla="*/ 1040 w 10500"/>
                <a:gd name="T3" fmla="*/ 600 h 8600"/>
                <a:gd name="T4" fmla="*/ 1640 w 10500"/>
                <a:gd name="T5" fmla="*/ 0 h 8600"/>
                <a:gd name="T6" fmla="*/ 2240 w 10500"/>
                <a:gd name="T7" fmla="*/ 600 h 8600"/>
                <a:gd name="T8" fmla="*/ 1640 w 10500"/>
                <a:gd name="T9" fmla="*/ 1200 h 8600"/>
                <a:gd name="T10" fmla="*/ 8840 w 10500"/>
                <a:gd name="T11" fmla="*/ 1200 h 8600"/>
                <a:gd name="T12" fmla="*/ 8240 w 10500"/>
                <a:gd name="T13" fmla="*/ 600 h 8600"/>
                <a:gd name="T14" fmla="*/ 8840 w 10500"/>
                <a:gd name="T15" fmla="*/ 0 h 8600"/>
                <a:gd name="T16" fmla="*/ 9440 w 10500"/>
                <a:gd name="T17" fmla="*/ 600 h 8600"/>
                <a:gd name="T18" fmla="*/ 8840 w 10500"/>
                <a:gd name="T19" fmla="*/ 1200 h 8600"/>
                <a:gd name="T20" fmla="*/ 5240 w 10500"/>
                <a:gd name="T21" fmla="*/ 8600 h 8600"/>
                <a:gd name="T22" fmla="*/ 80 w 10500"/>
                <a:gd name="T23" fmla="*/ 5160 h 8600"/>
                <a:gd name="T24" fmla="*/ 300 w 10500"/>
                <a:gd name="T25" fmla="*/ 4640 h 8600"/>
                <a:gd name="T26" fmla="*/ 820 w 10500"/>
                <a:gd name="T27" fmla="*/ 4860 h 8600"/>
                <a:gd name="T28" fmla="*/ 5240 w 10500"/>
                <a:gd name="T29" fmla="*/ 7800 h 8600"/>
                <a:gd name="T30" fmla="*/ 9680 w 10500"/>
                <a:gd name="T31" fmla="*/ 4840 h 8600"/>
                <a:gd name="T32" fmla="*/ 10200 w 10500"/>
                <a:gd name="T33" fmla="*/ 4620 h 8600"/>
                <a:gd name="T34" fmla="*/ 10420 w 10500"/>
                <a:gd name="T35" fmla="*/ 5140 h 8600"/>
                <a:gd name="T36" fmla="*/ 5240 w 10500"/>
                <a:gd name="T37" fmla="*/ 8600 h 8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00" h="8600">
                  <a:moveTo>
                    <a:pt x="1640" y="1200"/>
                  </a:moveTo>
                  <a:cubicBezTo>
                    <a:pt x="1300" y="1200"/>
                    <a:pt x="1040" y="940"/>
                    <a:pt x="1040" y="600"/>
                  </a:cubicBezTo>
                  <a:cubicBezTo>
                    <a:pt x="1040" y="260"/>
                    <a:pt x="1300" y="0"/>
                    <a:pt x="1640" y="0"/>
                  </a:cubicBezTo>
                  <a:cubicBezTo>
                    <a:pt x="1980" y="0"/>
                    <a:pt x="2240" y="260"/>
                    <a:pt x="2240" y="600"/>
                  </a:cubicBezTo>
                  <a:cubicBezTo>
                    <a:pt x="2240" y="940"/>
                    <a:pt x="1980" y="1200"/>
                    <a:pt x="1640" y="1200"/>
                  </a:cubicBezTo>
                  <a:close/>
                  <a:moveTo>
                    <a:pt x="8840" y="1200"/>
                  </a:moveTo>
                  <a:cubicBezTo>
                    <a:pt x="8500" y="1200"/>
                    <a:pt x="8240" y="940"/>
                    <a:pt x="8240" y="600"/>
                  </a:cubicBezTo>
                  <a:cubicBezTo>
                    <a:pt x="8240" y="260"/>
                    <a:pt x="8500" y="0"/>
                    <a:pt x="8840" y="0"/>
                  </a:cubicBezTo>
                  <a:cubicBezTo>
                    <a:pt x="9180" y="0"/>
                    <a:pt x="9440" y="260"/>
                    <a:pt x="9440" y="600"/>
                  </a:cubicBezTo>
                  <a:cubicBezTo>
                    <a:pt x="9440" y="940"/>
                    <a:pt x="9180" y="1200"/>
                    <a:pt x="8840" y="1200"/>
                  </a:cubicBezTo>
                  <a:close/>
                  <a:moveTo>
                    <a:pt x="5240" y="8600"/>
                  </a:moveTo>
                  <a:cubicBezTo>
                    <a:pt x="2980" y="8600"/>
                    <a:pt x="940" y="7240"/>
                    <a:pt x="80" y="5160"/>
                  </a:cubicBezTo>
                  <a:cubicBezTo>
                    <a:pt x="0" y="4960"/>
                    <a:pt x="100" y="4720"/>
                    <a:pt x="300" y="4640"/>
                  </a:cubicBezTo>
                  <a:cubicBezTo>
                    <a:pt x="500" y="4560"/>
                    <a:pt x="740" y="4660"/>
                    <a:pt x="820" y="4860"/>
                  </a:cubicBezTo>
                  <a:cubicBezTo>
                    <a:pt x="1560" y="6640"/>
                    <a:pt x="3300" y="7800"/>
                    <a:pt x="5240" y="7800"/>
                  </a:cubicBezTo>
                  <a:cubicBezTo>
                    <a:pt x="7180" y="7800"/>
                    <a:pt x="8920" y="6640"/>
                    <a:pt x="9680" y="4840"/>
                  </a:cubicBezTo>
                  <a:cubicBezTo>
                    <a:pt x="9760" y="4640"/>
                    <a:pt x="10000" y="4540"/>
                    <a:pt x="10200" y="4620"/>
                  </a:cubicBezTo>
                  <a:cubicBezTo>
                    <a:pt x="10400" y="4700"/>
                    <a:pt x="10500" y="4940"/>
                    <a:pt x="10420" y="5140"/>
                  </a:cubicBezTo>
                  <a:cubicBezTo>
                    <a:pt x="9540" y="7240"/>
                    <a:pt x="7500" y="8600"/>
                    <a:pt x="5240" y="8600"/>
                  </a:cubicBezTo>
                  <a:close/>
                </a:path>
              </a:pathLst>
            </a:custGeom>
            <a:solidFill>
              <a:srgbClr val="0547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42FB1290-7986-4DA3-8783-30F97BA85FE9}"/>
              </a:ext>
            </a:extLst>
          </p:cNvPr>
          <p:cNvSpPr/>
          <p:nvPr/>
        </p:nvSpPr>
        <p:spPr>
          <a:xfrm>
            <a:off x="9157735" y="0"/>
            <a:ext cx="3034266" cy="6858000"/>
          </a:xfrm>
          <a:prstGeom prst="rect">
            <a:avLst/>
          </a:prstGeom>
          <a:gradFill>
            <a:gsLst>
              <a:gs pos="0">
                <a:srgbClr val="064371"/>
              </a:gs>
              <a:gs pos="53000">
                <a:srgbClr val="05497F"/>
              </a:gs>
              <a:gs pos="100000">
                <a:srgbClr val="032A5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3A00C29-5159-4B5C-9D9E-5FCF422330EF}"/>
              </a:ext>
            </a:extLst>
          </p:cNvPr>
          <p:cNvSpPr/>
          <p:nvPr/>
        </p:nvSpPr>
        <p:spPr>
          <a:xfrm>
            <a:off x="6123469" y="0"/>
            <a:ext cx="3034266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3F9889F-C438-4317-8A41-CCF4AE9865CD}"/>
              </a:ext>
            </a:extLst>
          </p:cNvPr>
          <p:cNvSpPr/>
          <p:nvPr/>
        </p:nvSpPr>
        <p:spPr>
          <a:xfrm>
            <a:off x="9864390" y="5695950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800" dirty="0">
                <a:ln w="28575">
                  <a:noFill/>
                </a:ln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身體遷移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0EB5649-4A42-44E1-9563-4EAE3F6B5745}"/>
              </a:ext>
            </a:extLst>
          </p:cNvPr>
          <p:cNvSpPr/>
          <p:nvPr/>
        </p:nvSpPr>
        <p:spPr>
          <a:xfrm>
            <a:off x="6830124" y="5695950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800" dirty="0">
                <a:ln w="28575">
                  <a:noFill/>
                </a:ln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口裡承認</a:t>
            </a: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A9201D5B-28CF-414F-8C6E-CC5BBF802CB1}"/>
              </a:ext>
            </a:extLst>
          </p:cNvPr>
          <p:cNvGrpSpPr/>
          <p:nvPr/>
        </p:nvGrpSpPr>
        <p:grpSpPr>
          <a:xfrm>
            <a:off x="9736150" y="2505075"/>
            <a:ext cx="1877437" cy="2955846"/>
            <a:chOff x="9736150" y="2505075"/>
            <a:chExt cx="1877437" cy="2955846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30806830-0DF2-4175-85C7-C73A06A6C61D}"/>
                </a:ext>
              </a:extLst>
            </p:cNvPr>
            <p:cNvSpPr/>
            <p:nvPr/>
          </p:nvSpPr>
          <p:spPr>
            <a:xfrm>
              <a:off x="9736150" y="4352925"/>
              <a:ext cx="1877437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6600" b="1" dirty="0">
                  <a:ln w="28575">
                    <a:noFill/>
                  </a:ln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受浸</a:t>
              </a:r>
            </a:p>
          </p:txBody>
        </p:sp>
        <p:sp>
          <p:nvSpPr>
            <p:cNvPr id="34" name="iconfont-1187-867825">
              <a:extLst>
                <a:ext uri="{FF2B5EF4-FFF2-40B4-BE49-F238E27FC236}">
                  <a16:creationId xmlns:a16="http://schemas.microsoft.com/office/drawing/2014/main" id="{8102DFEC-4CCC-45AD-BA8B-3B16CD190FEE}"/>
                </a:ext>
              </a:extLst>
            </p:cNvPr>
            <p:cNvSpPr>
              <a:spLocks/>
            </p:cNvSpPr>
            <p:nvPr/>
          </p:nvSpPr>
          <p:spPr>
            <a:xfrm>
              <a:off x="9835234" y="2505075"/>
              <a:ext cx="1679268" cy="1532614"/>
            </a:xfrm>
            <a:custGeom>
              <a:avLst/>
              <a:gdLst>
                <a:gd name="T0" fmla="*/ 8666 w 12803"/>
                <a:gd name="T1" fmla="*/ 3155 h 10430"/>
                <a:gd name="T2" fmla="*/ 9103 w 12803"/>
                <a:gd name="T3" fmla="*/ 3183 h 10430"/>
                <a:gd name="T4" fmla="*/ 4531 w 12803"/>
                <a:gd name="T5" fmla="*/ 0 h 10430"/>
                <a:gd name="T6" fmla="*/ 0 w 12803"/>
                <a:gd name="T7" fmla="*/ 3854 h 10430"/>
                <a:gd name="T8" fmla="*/ 1813 w 12803"/>
                <a:gd name="T9" fmla="*/ 6914 h 10430"/>
                <a:gd name="T10" fmla="*/ 1360 w 12803"/>
                <a:gd name="T11" fmla="*/ 8276 h 10430"/>
                <a:gd name="T12" fmla="*/ 2945 w 12803"/>
                <a:gd name="T13" fmla="*/ 7483 h 10430"/>
                <a:gd name="T14" fmla="*/ 4531 w 12803"/>
                <a:gd name="T15" fmla="*/ 7709 h 10430"/>
                <a:gd name="T16" fmla="*/ 4954 w 12803"/>
                <a:gd name="T17" fmla="*/ 7692 h 10430"/>
                <a:gd name="T18" fmla="*/ 4814 w 12803"/>
                <a:gd name="T19" fmla="*/ 6742 h 10430"/>
                <a:gd name="T20" fmla="*/ 8666 w 12803"/>
                <a:gd name="T21" fmla="*/ 3155 h 10430"/>
                <a:gd name="T22" fmla="*/ 6230 w 12803"/>
                <a:gd name="T23" fmla="*/ 1927 h 10430"/>
                <a:gd name="T24" fmla="*/ 6797 w 12803"/>
                <a:gd name="T25" fmla="*/ 2493 h 10430"/>
                <a:gd name="T26" fmla="*/ 6230 w 12803"/>
                <a:gd name="T27" fmla="*/ 3059 h 10430"/>
                <a:gd name="T28" fmla="*/ 5551 w 12803"/>
                <a:gd name="T29" fmla="*/ 2493 h 10430"/>
                <a:gd name="T30" fmla="*/ 6230 w 12803"/>
                <a:gd name="T31" fmla="*/ 1927 h 10430"/>
                <a:gd name="T32" fmla="*/ 3059 w 12803"/>
                <a:gd name="T33" fmla="*/ 3059 h 10430"/>
                <a:gd name="T34" fmla="*/ 2376 w 12803"/>
                <a:gd name="T35" fmla="*/ 2493 h 10430"/>
                <a:gd name="T36" fmla="*/ 3059 w 12803"/>
                <a:gd name="T37" fmla="*/ 1927 h 10430"/>
                <a:gd name="T38" fmla="*/ 3625 w 12803"/>
                <a:gd name="T39" fmla="*/ 2493 h 10430"/>
                <a:gd name="T40" fmla="*/ 3059 w 12803"/>
                <a:gd name="T41" fmla="*/ 3059 h 10430"/>
                <a:gd name="T42" fmla="*/ 3059 w 12803"/>
                <a:gd name="T43" fmla="*/ 3059 h 10430"/>
                <a:gd name="T44" fmla="*/ 12803 w 12803"/>
                <a:gd name="T45" fmla="*/ 6687 h 10430"/>
                <a:gd name="T46" fmla="*/ 8953 w 12803"/>
                <a:gd name="T47" fmla="*/ 3399 h 10430"/>
                <a:gd name="T48" fmla="*/ 5099 w 12803"/>
                <a:gd name="T49" fmla="*/ 6687 h 10430"/>
                <a:gd name="T50" fmla="*/ 8953 w 12803"/>
                <a:gd name="T51" fmla="*/ 9975 h 10430"/>
                <a:gd name="T52" fmla="*/ 10313 w 12803"/>
                <a:gd name="T53" fmla="*/ 9749 h 10430"/>
                <a:gd name="T54" fmla="*/ 11555 w 12803"/>
                <a:gd name="T55" fmla="*/ 10430 h 10430"/>
                <a:gd name="T56" fmla="*/ 11214 w 12803"/>
                <a:gd name="T57" fmla="*/ 9297 h 10430"/>
                <a:gd name="T58" fmla="*/ 12803 w 12803"/>
                <a:gd name="T59" fmla="*/ 6687 h 10430"/>
                <a:gd name="T60" fmla="*/ 7703 w 12803"/>
                <a:gd name="T61" fmla="*/ 6120 h 10430"/>
                <a:gd name="T62" fmla="*/ 7250 w 12803"/>
                <a:gd name="T63" fmla="*/ 5667 h 10430"/>
                <a:gd name="T64" fmla="*/ 7703 w 12803"/>
                <a:gd name="T65" fmla="*/ 5214 h 10430"/>
                <a:gd name="T66" fmla="*/ 8270 w 12803"/>
                <a:gd name="T67" fmla="*/ 5667 h 10430"/>
                <a:gd name="T68" fmla="*/ 7703 w 12803"/>
                <a:gd name="T69" fmla="*/ 6120 h 10430"/>
                <a:gd name="T70" fmla="*/ 10196 w 12803"/>
                <a:gd name="T71" fmla="*/ 6120 h 10430"/>
                <a:gd name="T72" fmla="*/ 9745 w 12803"/>
                <a:gd name="T73" fmla="*/ 5667 h 10430"/>
                <a:gd name="T74" fmla="*/ 10196 w 12803"/>
                <a:gd name="T75" fmla="*/ 5214 h 10430"/>
                <a:gd name="T76" fmla="*/ 10763 w 12803"/>
                <a:gd name="T77" fmla="*/ 5667 h 10430"/>
                <a:gd name="T78" fmla="*/ 10196 w 12803"/>
                <a:gd name="T79" fmla="*/ 6120 h 10430"/>
                <a:gd name="T80" fmla="*/ 10196 w 12803"/>
                <a:gd name="T81" fmla="*/ 6120 h 10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704" h="7031">
                  <a:moveTo>
                    <a:pt x="7704" y="3288"/>
                  </a:moveTo>
                  <a:cubicBezTo>
                    <a:pt x="7704" y="1477"/>
                    <a:pt x="5890" y="0"/>
                    <a:pt x="3854" y="0"/>
                  </a:cubicBezTo>
                  <a:cubicBezTo>
                    <a:pt x="1698" y="0"/>
                    <a:pt x="0" y="1478"/>
                    <a:pt x="0" y="3288"/>
                  </a:cubicBezTo>
                  <a:cubicBezTo>
                    <a:pt x="0" y="5105"/>
                    <a:pt x="1698" y="6576"/>
                    <a:pt x="3854" y="6576"/>
                  </a:cubicBezTo>
                  <a:cubicBezTo>
                    <a:pt x="4305" y="6576"/>
                    <a:pt x="4761" y="6463"/>
                    <a:pt x="5214" y="6350"/>
                  </a:cubicBezTo>
                  <a:lnTo>
                    <a:pt x="6456" y="7031"/>
                  </a:lnTo>
                  <a:lnTo>
                    <a:pt x="6115" y="5898"/>
                  </a:lnTo>
                  <a:cubicBezTo>
                    <a:pt x="7025" y="5215"/>
                    <a:pt x="7704" y="4310"/>
                    <a:pt x="7704" y="3288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9C80D0B5-0214-428E-9C90-0495703D9636}"/>
                </a:ext>
              </a:extLst>
            </p:cNvPr>
            <p:cNvSpPr txBox="1"/>
            <p:nvPr/>
          </p:nvSpPr>
          <p:spPr>
            <a:xfrm>
              <a:off x="10033348" y="2797629"/>
              <a:ext cx="14572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400" dirty="0">
                  <a:solidFill>
                    <a:schemeClr val="bg1"/>
                  </a:solidFill>
                  <a:latin typeface="MStiffHeiHK-UltraBold" panose="00000900000000000000" pitchFamily="50" charset="-120"/>
                  <a:ea typeface="MStiffHeiHK-UltraBold" panose="00000900000000000000" pitchFamily="50" charset="-120"/>
                </a:rPr>
                <a:t>OH</a:t>
              </a:r>
              <a:r>
                <a:rPr lang="zh-TW" altLang="en-US" sz="4400" dirty="0">
                  <a:solidFill>
                    <a:schemeClr val="bg1"/>
                  </a:solidFill>
                  <a:latin typeface="MStiffHeiHK-UltraBold" panose="00000900000000000000" pitchFamily="50" charset="-120"/>
                  <a:ea typeface="MStiffHeiHK-UltraBold" panose="00000900000000000000" pitchFamily="50" charset="-120"/>
                </a:rPr>
                <a:t>！</a:t>
              </a:r>
            </a:p>
          </p:txBody>
        </p: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EE44B7D3-3E65-4D81-9CBA-CA03329A67DD}"/>
              </a:ext>
            </a:extLst>
          </p:cNvPr>
          <p:cNvGrpSpPr/>
          <p:nvPr/>
        </p:nvGrpSpPr>
        <p:grpSpPr>
          <a:xfrm>
            <a:off x="303169" y="-1847850"/>
            <a:ext cx="11585662" cy="11585662"/>
            <a:chOff x="-2186922" y="-1847850"/>
            <a:chExt cx="11585662" cy="11585662"/>
          </a:xfrm>
        </p:grpSpPr>
        <p:sp>
          <p:nvSpPr>
            <p:cNvPr id="29" name="橢圓 28">
              <a:extLst>
                <a:ext uri="{FF2B5EF4-FFF2-40B4-BE49-F238E27FC236}">
                  <a16:creationId xmlns:a16="http://schemas.microsoft.com/office/drawing/2014/main" id="{161A23B1-30B5-4EC9-80B2-CDAEB6CCFBA0}"/>
                </a:ext>
              </a:extLst>
            </p:cNvPr>
            <p:cNvSpPr/>
            <p:nvPr/>
          </p:nvSpPr>
          <p:spPr>
            <a:xfrm>
              <a:off x="-1530517" y="-1110885"/>
              <a:ext cx="10192289" cy="1019228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橢圓 30">
              <a:extLst>
                <a:ext uri="{FF2B5EF4-FFF2-40B4-BE49-F238E27FC236}">
                  <a16:creationId xmlns:a16="http://schemas.microsoft.com/office/drawing/2014/main" id="{711C54D0-D215-4C2E-B45D-A8F4A0BF0C53}"/>
                </a:ext>
              </a:extLst>
            </p:cNvPr>
            <p:cNvSpPr/>
            <p:nvPr/>
          </p:nvSpPr>
          <p:spPr>
            <a:xfrm>
              <a:off x="-2186922" y="-1847850"/>
              <a:ext cx="11585662" cy="11585662"/>
            </a:xfrm>
            <a:prstGeom prst="ellipse">
              <a:avLst/>
            </a:prstGeom>
            <a:noFill/>
            <a:ln w="7620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AD8E92B8-5013-4682-BCD8-080A3D416747}"/>
              </a:ext>
            </a:extLst>
          </p:cNvPr>
          <p:cNvSpPr/>
          <p:nvPr/>
        </p:nvSpPr>
        <p:spPr>
          <a:xfrm>
            <a:off x="5416813" y="5344957"/>
            <a:ext cx="1358374" cy="44267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zh-TW" altLang="en-US" sz="2000" dirty="0">
                <a:ln>
                  <a:solidFill>
                    <a:srgbClr val="05477B"/>
                  </a:solidFill>
                </a:ln>
                <a:solidFill>
                  <a:srgbClr val="05477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haroni" panose="02010803020104030203" pitchFamily="2" charset="-79"/>
              </a:rPr>
              <a:t>詩歌</a:t>
            </a:r>
            <a:r>
              <a:rPr lang="en-US" altLang="zh-TW" sz="2000" dirty="0">
                <a:ln>
                  <a:solidFill>
                    <a:srgbClr val="05477B"/>
                  </a:solidFill>
                </a:ln>
                <a:solidFill>
                  <a:srgbClr val="05477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haroni" panose="02010803020104030203" pitchFamily="2" charset="-79"/>
              </a:rPr>
              <a:t>(</a:t>
            </a:r>
            <a:r>
              <a:rPr lang="zh-TW" altLang="en-US" sz="2000" dirty="0">
                <a:ln>
                  <a:solidFill>
                    <a:srgbClr val="05477B"/>
                  </a:solidFill>
                </a:ln>
                <a:solidFill>
                  <a:srgbClr val="05477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haroni" panose="02010803020104030203" pitchFamily="2" charset="-79"/>
              </a:rPr>
              <a:t>四</a:t>
            </a:r>
            <a:r>
              <a:rPr lang="en-US" altLang="zh-TW" sz="2000" dirty="0">
                <a:ln>
                  <a:solidFill>
                    <a:srgbClr val="05477B"/>
                  </a:solidFill>
                </a:ln>
                <a:solidFill>
                  <a:srgbClr val="05477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haroni" panose="02010803020104030203" pitchFamily="2" charset="-79"/>
              </a:rPr>
              <a:t>)</a:t>
            </a:r>
            <a:endParaRPr lang="zh-TW" altLang="en-US" sz="2000" dirty="0">
              <a:ln>
                <a:solidFill>
                  <a:srgbClr val="05477B"/>
                </a:solidFill>
              </a:ln>
              <a:solidFill>
                <a:srgbClr val="05477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haroni" panose="02010803020104030203" pitchFamily="2" charset="-79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30A658D4-2EB9-4FBA-AD1F-4CC8722A8306}"/>
              </a:ext>
            </a:extLst>
          </p:cNvPr>
          <p:cNvGrpSpPr/>
          <p:nvPr/>
        </p:nvGrpSpPr>
        <p:grpSpPr>
          <a:xfrm>
            <a:off x="4528905" y="364300"/>
            <a:ext cx="3134191" cy="3709898"/>
            <a:chOff x="6073507" y="2505075"/>
            <a:chExt cx="3134191" cy="3709898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7BB6C336-A5CF-49B0-BBC6-EAC87821AAC0}"/>
                </a:ext>
              </a:extLst>
            </p:cNvPr>
            <p:cNvSpPr/>
            <p:nvPr/>
          </p:nvSpPr>
          <p:spPr>
            <a:xfrm>
              <a:off x="6073507" y="4352925"/>
              <a:ext cx="3134191" cy="18620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11500" b="1" dirty="0">
                  <a:ln w="28575">
                    <a:noFill/>
                  </a:ln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呼求</a:t>
              </a:r>
            </a:p>
          </p:txBody>
        </p:sp>
        <p:sp>
          <p:nvSpPr>
            <p:cNvPr id="33" name="iconfont-1187-867825">
              <a:extLst>
                <a:ext uri="{FF2B5EF4-FFF2-40B4-BE49-F238E27FC236}">
                  <a16:creationId xmlns:a16="http://schemas.microsoft.com/office/drawing/2014/main" id="{4F6D0BFD-F13D-43B5-813C-346B2773E9E1}"/>
                </a:ext>
              </a:extLst>
            </p:cNvPr>
            <p:cNvSpPr>
              <a:spLocks/>
            </p:cNvSpPr>
            <p:nvPr/>
          </p:nvSpPr>
          <p:spPr>
            <a:xfrm>
              <a:off x="6800968" y="2505075"/>
              <a:ext cx="1679268" cy="1532614"/>
            </a:xfrm>
            <a:custGeom>
              <a:avLst/>
              <a:gdLst>
                <a:gd name="T0" fmla="*/ 8666 w 12803"/>
                <a:gd name="T1" fmla="*/ 3155 h 10430"/>
                <a:gd name="T2" fmla="*/ 9103 w 12803"/>
                <a:gd name="T3" fmla="*/ 3183 h 10430"/>
                <a:gd name="T4" fmla="*/ 4531 w 12803"/>
                <a:gd name="T5" fmla="*/ 0 h 10430"/>
                <a:gd name="T6" fmla="*/ 0 w 12803"/>
                <a:gd name="T7" fmla="*/ 3854 h 10430"/>
                <a:gd name="T8" fmla="*/ 1813 w 12803"/>
                <a:gd name="T9" fmla="*/ 6914 h 10430"/>
                <a:gd name="T10" fmla="*/ 1360 w 12803"/>
                <a:gd name="T11" fmla="*/ 8276 h 10430"/>
                <a:gd name="T12" fmla="*/ 2945 w 12803"/>
                <a:gd name="T13" fmla="*/ 7483 h 10430"/>
                <a:gd name="T14" fmla="*/ 4531 w 12803"/>
                <a:gd name="T15" fmla="*/ 7709 h 10430"/>
                <a:gd name="T16" fmla="*/ 4954 w 12803"/>
                <a:gd name="T17" fmla="*/ 7692 h 10430"/>
                <a:gd name="T18" fmla="*/ 4814 w 12803"/>
                <a:gd name="T19" fmla="*/ 6742 h 10430"/>
                <a:gd name="T20" fmla="*/ 8666 w 12803"/>
                <a:gd name="T21" fmla="*/ 3155 h 10430"/>
                <a:gd name="T22" fmla="*/ 6230 w 12803"/>
                <a:gd name="T23" fmla="*/ 1927 h 10430"/>
                <a:gd name="T24" fmla="*/ 6797 w 12803"/>
                <a:gd name="T25" fmla="*/ 2493 h 10430"/>
                <a:gd name="T26" fmla="*/ 6230 w 12803"/>
                <a:gd name="T27" fmla="*/ 3059 h 10430"/>
                <a:gd name="T28" fmla="*/ 5551 w 12803"/>
                <a:gd name="T29" fmla="*/ 2493 h 10430"/>
                <a:gd name="T30" fmla="*/ 6230 w 12803"/>
                <a:gd name="T31" fmla="*/ 1927 h 10430"/>
                <a:gd name="T32" fmla="*/ 3059 w 12803"/>
                <a:gd name="T33" fmla="*/ 3059 h 10430"/>
                <a:gd name="T34" fmla="*/ 2376 w 12803"/>
                <a:gd name="T35" fmla="*/ 2493 h 10430"/>
                <a:gd name="T36" fmla="*/ 3059 w 12803"/>
                <a:gd name="T37" fmla="*/ 1927 h 10430"/>
                <a:gd name="T38" fmla="*/ 3625 w 12803"/>
                <a:gd name="T39" fmla="*/ 2493 h 10430"/>
                <a:gd name="T40" fmla="*/ 3059 w 12803"/>
                <a:gd name="T41" fmla="*/ 3059 h 10430"/>
                <a:gd name="T42" fmla="*/ 3059 w 12803"/>
                <a:gd name="T43" fmla="*/ 3059 h 10430"/>
                <a:gd name="T44" fmla="*/ 12803 w 12803"/>
                <a:gd name="T45" fmla="*/ 6687 h 10430"/>
                <a:gd name="T46" fmla="*/ 8953 w 12803"/>
                <a:gd name="T47" fmla="*/ 3399 h 10430"/>
                <a:gd name="T48" fmla="*/ 5099 w 12803"/>
                <a:gd name="T49" fmla="*/ 6687 h 10430"/>
                <a:gd name="T50" fmla="*/ 8953 w 12803"/>
                <a:gd name="T51" fmla="*/ 9975 h 10430"/>
                <a:gd name="T52" fmla="*/ 10313 w 12803"/>
                <a:gd name="T53" fmla="*/ 9749 h 10430"/>
                <a:gd name="T54" fmla="*/ 11555 w 12803"/>
                <a:gd name="T55" fmla="*/ 10430 h 10430"/>
                <a:gd name="T56" fmla="*/ 11214 w 12803"/>
                <a:gd name="T57" fmla="*/ 9297 h 10430"/>
                <a:gd name="T58" fmla="*/ 12803 w 12803"/>
                <a:gd name="T59" fmla="*/ 6687 h 10430"/>
                <a:gd name="T60" fmla="*/ 7703 w 12803"/>
                <a:gd name="T61" fmla="*/ 6120 h 10430"/>
                <a:gd name="T62" fmla="*/ 7250 w 12803"/>
                <a:gd name="T63" fmla="*/ 5667 h 10430"/>
                <a:gd name="T64" fmla="*/ 7703 w 12803"/>
                <a:gd name="T65" fmla="*/ 5214 h 10430"/>
                <a:gd name="T66" fmla="*/ 8270 w 12803"/>
                <a:gd name="T67" fmla="*/ 5667 h 10430"/>
                <a:gd name="T68" fmla="*/ 7703 w 12803"/>
                <a:gd name="T69" fmla="*/ 6120 h 10430"/>
                <a:gd name="T70" fmla="*/ 10196 w 12803"/>
                <a:gd name="T71" fmla="*/ 6120 h 10430"/>
                <a:gd name="T72" fmla="*/ 9745 w 12803"/>
                <a:gd name="T73" fmla="*/ 5667 h 10430"/>
                <a:gd name="T74" fmla="*/ 10196 w 12803"/>
                <a:gd name="T75" fmla="*/ 5214 h 10430"/>
                <a:gd name="T76" fmla="*/ 10763 w 12803"/>
                <a:gd name="T77" fmla="*/ 5667 h 10430"/>
                <a:gd name="T78" fmla="*/ 10196 w 12803"/>
                <a:gd name="T79" fmla="*/ 6120 h 10430"/>
                <a:gd name="T80" fmla="*/ 10196 w 12803"/>
                <a:gd name="T81" fmla="*/ 6120 h 10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704" h="7031">
                  <a:moveTo>
                    <a:pt x="7704" y="3288"/>
                  </a:moveTo>
                  <a:cubicBezTo>
                    <a:pt x="7704" y="1477"/>
                    <a:pt x="5890" y="0"/>
                    <a:pt x="3854" y="0"/>
                  </a:cubicBezTo>
                  <a:cubicBezTo>
                    <a:pt x="1698" y="0"/>
                    <a:pt x="0" y="1478"/>
                    <a:pt x="0" y="3288"/>
                  </a:cubicBezTo>
                  <a:cubicBezTo>
                    <a:pt x="0" y="5105"/>
                    <a:pt x="1698" y="6576"/>
                    <a:pt x="3854" y="6576"/>
                  </a:cubicBezTo>
                  <a:cubicBezTo>
                    <a:pt x="4305" y="6576"/>
                    <a:pt x="4761" y="6463"/>
                    <a:pt x="5214" y="6350"/>
                  </a:cubicBezTo>
                  <a:lnTo>
                    <a:pt x="6456" y="7031"/>
                  </a:lnTo>
                  <a:lnTo>
                    <a:pt x="6115" y="5898"/>
                  </a:lnTo>
                  <a:cubicBezTo>
                    <a:pt x="7025" y="5215"/>
                    <a:pt x="7704" y="4310"/>
                    <a:pt x="7704" y="3288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7A6A7116-5755-4EF8-A394-292B66D1466E}"/>
                </a:ext>
              </a:extLst>
            </p:cNvPr>
            <p:cNvSpPr txBox="1"/>
            <p:nvPr/>
          </p:nvSpPr>
          <p:spPr>
            <a:xfrm>
              <a:off x="6911994" y="2797629"/>
              <a:ext cx="14572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400" dirty="0">
                  <a:solidFill>
                    <a:schemeClr val="bg1"/>
                  </a:solidFill>
                  <a:latin typeface="MStiffHeiHK-UltraBold" panose="00000900000000000000" pitchFamily="50" charset="-120"/>
                  <a:ea typeface="MStiffHeiHK-UltraBold" panose="00000900000000000000" pitchFamily="50" charset="-120"/>
                </a:rPr>
                <a:t>YES</a:t>
              </a:r>
              <a:endParaRPr lang="zh-TW" altLang="en-US" sz="4400" dirty="0">
                <a:solidFill>
                  <a:schemeClr val="bg1"/>
                </a:solidFill>
                <a:latin typeface="MStiffHeiHK-UltraBold" panose="00000900000000000000" pitchFamily="50" charset="-120"/>
                <a:ea typeface="MStiffHeiHK-UltraBold" panose="00000900000000000000" pitchFamily="50" charset="-120"/>
              </a:endParaRPr>
            </a:p>
          </p:txBody>
        </p:sp>
      </p:grpSp>
      <p:grpSp>
        <p:nvGrpSpPr>
          <p:cNvPr id="52" name="群組 51">
            <a:extLst>
              <a:ext uri="{FF2B5EF4-FFF2-40B4-BE49-F238E27FC236}">
                <a16:creationId xmlns:a16="http://schemas.microsoft.com/office/drawing/2014/main" id="{633A1B76-E1C7-41A4-8824-03B4E04F37BD}"/>
              </a:ext>
            </a:extLst>
          </p:cNvPr>
          <p:cNvGrpSpPr/>
          <p:nvPr/>
        </p:nvGrpSpPr>
        <p:grpSpPr>
          <a:xfrm>
            <a:off x="4598287" y="-4137175"/>
            <a:ext cx="2995426" cy="2995426"/>
            <a:chOff x="3128043" y="7711499"/>
            <a:chExt cx="2995426" cy="2995426"/>
          </a:xfrm>
        </p:grpSpPr>
        <p:sp>
          <p:nvSpPr>
            <p:cNvPr id="53" name="橢圓 52">
              <a:extLst>
                <a:ext uri="{FF2B5EF4-FFF2-40B4-BE49-F238E27FC236}">
                  <a16:creationId xmlns:a16="http://schemas.microsoft.com/office/drawing/2014/main" id="{A45126B9-396C-42E6-A874-D9682951B9C7}"/>
                </a:ext>
              </a:extLst>
            </p:cNvPr>
            <p:cNvSpPr/>
            <p:nvPr/>
          </p:nvSpPr>
          <p:spPr>
            <a:xfrm>
              <a:off x="3488199" y="8057479"/>
              <a:ext cx="2275114" cy="2275114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4" name="橢圓 53">
              <a:extLst>
                <a:ext uri="{FF2B5EF4-FFF2-40B4-BE49-F238E27FC236}">
                  <a16:creationId xmlns:a16="http://schemas.microsoft.com/office/drawing/2014/main" id="{B01117FF-0ADB-4441-9BA6-4DA5D2B41F93}"/>
                </a:ext>
              </a:extLst>
            </p:cNvPr>
            <p:cNvSpPr/>
            <p:nvPr/>
          </p:nvSpPr>
          <p:spPr>
            <a:xfrm>
              <a:off x="3128043" y="7711499"/>
              <a:ext cx="2995426" cy="2995426"/>
            </a:xfrm>
            <a:prstGeom prst="ellipse">
              <a:avLst/>
            </a:prstGeom>
            <a:noFill/>
            <a:ln w="7620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4F8A852B-CC30-45A1-90F5-0ED2A8959E53}"/>
              </a:ext>
            </a:extLst>
          </p:cNvPr>
          <p:cNvSpPr/>
          <p:nvPr/>
        </p:nvSpPr>
        <p:spPr>
          <a:xfrm>
            <a:off x="2759020" y="3982179"/>
            <a:ext cx="6673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800" dirty="0">
                <a:ln w="28575">
                  <a:noFill/>
                </a:ln>
                <a:noFill/>
                <a:latin typeface="Microsoft YaHei" panose="020B0503020204020204" pitchFamily="34" charset="-122"/>
                <a:ea typeface="Microsoft YaHei" panose="020B0503020204020204" pitchFamily="34" charset="-122"/>
              </a:rPr>
              <a:t>就是你若口裏認耶穌為主，心裏信神叫祂從死人中復活，就必得救</a:t>
            </a:r>
            <a:endParaRPr lang="en-US" altLang="zh-TW" sz="800" dirty="0">
              <a:ln w="28575">
                <a:noFill/>
              </a:ln>
              <a:noFill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TW" altLang="en-US" sz="3200" dirty="0">
                <a:ln w="28575">
                  <a:noFill/>
                </a:ln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何不現在從深處敞開，</a:t>
            </a:r>
            <a:br>
              <a:rPr lang="zh-TW" altLang="en-US" sz="3200" dirty="0">
                <a:ln w="28575">
                  <a:noFill/>
                </a:ln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TW" altLang="en-US" sz="3200" b="1" dirty="0">
                <a:ln w="28575">
                  <a:noFill/>
                </a:ln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呼喊主名</a:t>
            </a:r>
            <a:r>
              <a:rPr lang="zh-TW" altLang="en-US" sz="3200" dirty="0">
                <a:ln w="28575">
                  <a:noFill/>
                </a:ln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，祂必進來。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5720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>
            <a:extLst>
              <a:ext uri="{FF2B5EF4-FFF2-40B4-BE49-F238E27FC236}">
                <a16:creationId xmlns:a16="http://schemas.microsoft.com/office/drawing/2014/main" id="{8134F993-B187-4F1C-9EAE-D1851A94471E}"/>
              </a:ext>
            </a:extLst>
          </p:cNvPr>
          <p:cNvSpPr/>
          <p:nvPr/>
        </p:nvSpPr>
        <p:spPr>
          <a:xfrm>
            <a:off x="6123469" y="0"/>
            <a:ext cx="3034266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A07C6166-43A9-4B04-B935-CE40406D3C89}"/>
              </a:ext>
            </a:extLst>
          </p:cNvPr>
          <p:cNvSpPr/>
          <p:nvPr/>
        </p:nvSpPr>
        <p:spPr>
          <a:xfrm>
            <a:off x="6830124" y="5695950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800" dirty="0">
                <a:ln w="28575">
                  <a:noFill/>
                </a:ln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口裡承認</a:t>
            </a:r>
          </a:p>
        </p:txBody>
      </p: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7EFC5EAF-8668-4F79-89CF-DD42B1DBDC93}"/>
              </a:ext>
            </a:extLst>
          </p:cNvPr>
          <p:cNvGrpSpPr/>
          <p:nvPr/>
        </p:nvGrpSpPr>
        <p:grpSpPr>
          <a:xfrm>
            <a:off x="6701883" y="2505075"/>
            <a:ext cx="1877438" cy="2955846"/>
            <a:chOff x="6701883" y="2505075"/>
            <a:chExt cx="1877438" cy="2955846"/>
          </a:xfrm>
        </p:grpSpPr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4F7C735D-6663-481F-BCE7-97DF488CE272}"/>
                </a:ext>
              </a:extLst>
            </p:cNvPr>
            <p:cNvSpPr/>
            <p:nvPr/>
          </p:nvSpPr>
          <p:spPr>
            <a:xfrm>
              <a:off x="6701883" y="4352925"/>
              <a:ext cx="1877438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6600" b="1" dirty="0">
                  <a:ln w="28575">
                    <a:noFill/>
                  </a:ln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接受</a:t>
              </a:r>
            </a:p>
          </p:txBody>
        </p:sp>
        <p:sp>
          <p:nvSpPr>
            <p:cNvPr id="52" name="iconfont-1187-867825">
              <a:extLst>
                <a:ext uri="{FF2B5EF4-FFF2-40B4-BE49-F238E27FC236}">
                  <a16:creationId xmlns:a16="http://schemas.microsoft.com/office/drawing/2014/main" id="{AE914195-6ED4-4EF1-BCE5-938567A44484}"/>
                </a:ext>
              </a:extLst>
            </p:cNvPr>
            <p:cNvSpPr>
              <a:spLocks/>
            </p:cNvSpPr>
            <p:nvPr/>
          </p:nvSpPr>
          <p:spPr>
            <a:xfrm>
              <a:off x="6800968" y="2505075"/>
              <a:ext cx="1679268" cy="1532614"/>
            </a:xfrm>
            <a:custGeom>
              <a:avLst/>
              <a:gdLst>
                <a:gd name="T0" fmla="*/ 8666 w 12803"/>
                <a:gd name="T1" fmla="*/ 3155 h 10430"/>
                <a:gd name="T2" fmla="*/ 9103 w 12803"/>
                <a:gd name="T3" fmla="*/ 3183 h 10430"/>
                <a:gd name="T4" fmla="*/ 4531 w 12803"/>
                <a:gd name="T5" fmla="*/ 0 h 10430"/>
                <a:gd name="T6" fmla="*/ 0 w 12803"/>
                <a:gd name="T7" fmla="*/ 3854 h 10430"/>
                <a:gd name="T8" fmla="*/ 1813 w 12803"/>
                <a:gd name="T9" fmla="*/ 6914 h 10430"/>
                <a:gd name="T10" fmla="*/ 1360 w 12803"/>
                <a:gd name="T11" fmla="*/ 8276 h 10430"/>
                <a:gd name="T12" fmla="*/ 2945 w 12803"/>
                <a:gd name="T13" fmla="*/ 7483 h 10430"/>
                <a:gd name="T14" fmla="*/ 4531 w 12803"/>
                <a:gd name="T15" fmla="*/ 7709 h 10430"/>
                <a:gd name="T16" fmla="*/ 4954 w 12803"/>
                <a:gd name="T17" fmla="*/ 7692 h 10430"/>
                <a:gd name="T18" fmla="*/ 4814 w 12803"/>
                <a:gd name="T19" fmla="*/ 6742 h 10430"/>
                <a:gd name="T20" fmla="*/ 8666 w 12803"/>
                <a:gd name="T21" fmla="*/ 3155 h 10430"/>
                <a:gd name="T22" fmla="*/ 6230 w 12803"/>
                <a:gd name="T23" fmla="*/ 1927 h 10430"/>
                <a:gd name="T24" fmla="*/ 6797 w 12803"/>
                <a:gd name="T25" fmla="*/ 2493 h 10430"/>
                <a:gd name="T26" fmla="*/ 6230 w 12803"/>
                <a:gd name="T27" fmla="*/ 3059 h 10430"/>
                <a:gd name="T28" fmla="*/ 5551 w 12803"/>
                <a:gd name="T29" fmla="*/ 2493 h 10430"/>
                <a:gd name="T30" fmla="*/ 6230 w 12803"/>
                <a:gd name="T31" fmla="*/ 1927 h 10430"/>
                <a:gd name="T32" fmla="*/ 3059 w 12803"/>
                <a:gd name="T33" fmla="*/ 3059 h 10430"/>
                <a:gd name="T34" fmla="*/ 2376 w 12803"/>
                <a:gd name="T35" fmla="*/ 2493 h 10430"/>
                <a:gd name="T36" fmla="*/ 3059 w 12803"/>
                <a:gd name="T37" fmla="*/ 1927 h 10430"/>
                <a:gd name="T38" fmla="*/ 3625 w 12803"/>
                <a:gd name="T39" fmla="*/ 2493 h 10430"/>
                <a:gd name="T40" fmla="*/ 3059 w 12803"/>
                <a:gd name="T41" fmla="*/ 3059 h 10430"/>
                <a:gd name="T42" fmla="*/ 3059 w 12803"/>
                <a:gd name="T43" fmla="*/ 3059 h 10430"/>
                <a:gd name="T44" fmla="*/ 12803 w 12803"/>
                <a:gd name="T45" fmla="*/ 6687 h 10430"/>
                <a:gd name="T46" fmla="*/ 8953 w 12803"/>
                <a:gd name="T47" fmla="*/ 3399 h 10430"/>
                <a:gd name="T48" fmla="*/ 5099 w 12803"/>
                <a:gd name="T49" fmla="*/ 6687 h 10430"/>
                <a:gd name="T50" fmla="*/ 8953 w 12803"/>
                <a:gd name="T51" fmla="*/ 9975 h 10430"/>
                <a:gd name="T52" fmla="*/ 10313 w 12803"/>
                <a:gd name="T53" fmla="*/ 9749 h 10430"/>
                <a:gd name="T54" fmla="*/ 11555 w 12803"/>
                <a:gd name="T55" fmla="*/ 10430 h 10430"/>
                <a:gd name="T56" fmla="*/ 11214 w 12803"/>
                <a:gd name="T57" fmla="*/ 9297 h 10430"/>
                <a:gd name="T58" fmla="*/ 12803 w 12803"/>
                <a:gd name="T59" fmla="*/ 6687 h 10430"/>
                <a:gd name="T60" fmla="*/ 7703 w 12803"/>
                <a:gd name="T61" fmla="*/ 6120 h 10430"/>
                <a:gd name="T62" fmla="*/ 7250 w 12803"/>
                <a:gd name="T63" fmla="*/ 5667 h 10430"/>
                <a:gd name="T64" fmla="*/ 7703 w 12803"/>
                <a:gd name="T65" fmla="*/ 5214 h 10430"/>
                <a:gd name="T66" fmla="*/ 8270 w 12803"/>
                <a:gd name="T67" fmla="*/ 5667 h 10430"/>
                <a:gd name="T68" fmla="*/ 7703 w 12803"/>
                <a:gd name="T69" fmla="*/ 6120 h 10430"/>
                <a:gd name="T70" fmla="*/ 10196 w 12803"/>
                <a:gd name="T71" fmla="*/ 6120 h 10430"/>
                <a:gd name="T72" fmla="*/ 9745 w 12803"/>
                <a:gd name="T73" fmla="*/ 5667 h 10430"/>
                <a:gd name="T74" fmla="*/ 10196 w 12803"/>
                <a:gd name="T75" fmla="*/ 5214 h 10430"/>
                <a:gd name="T76" fmla="*/ 10763 w 12803"/>
                <a:gd name="T77" fmla="*/ 5667 h 10430"/>
                <a:gd name="T78" fmla="*/ 10196 w 12803"/>
                <a:gd name="T79" fmla="*/ 6120 h 10430"/>
                <a:gd name="T80" fmla="*/ 10196 w 12803"/>
                <a:gd name="T81" fmla="*/ 6120 h 10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704" h="7031">
                  <a:moveTo>
                    <a:pt x="7704" y="3288"/>
                  </a:moveTo>
                  <a:cubicBezTo>
                    <a:pt x="7704" y="1477"/>
                    <a:pt x="5890" y="0"/>
                    <a:pt x="3854" y="0"/>
                  </a:cubicBezTo>
                  <a:cubicBezTo>
                    <a:pt x="1698" y="0"/>
                    <a:pt x="0" y="1478"/>
                    <a:pt x="0" y="3288"/>
                  </a:cubicBezTo>
                  <a:cubicBezTo>
                    <a:pt x="0" y="5105"/>
                    <a:pt x="1698" y="6576"/>
                    <a:pt x="3854" y="6576"/>
                  </a:cubicBezTo>
                  <a:cubicBezTo>
                    <a:pt x="4305" y="6576"/>
                    <a:pt x="4761" y="6463"/>
                    <a:pt x="5214" y="6350"/>
                  </a:cubicBezTo>
                  <a:lnTo>
                    <a:pt x="6456" y="7031"/>
                  </a:lnTo>
                  <a:lnTo>
                    <a:pt x="6115" y="5898"/>
                  </a:lnTo>
                  <a:cubicBezTo>
                    <a:pt x="7025" y="5215"/>
                    <a:pt x="7704" y="4310"/>
                    <a:pt x="7704" y="3288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3" name="文字方塊 52">
              <a:extLst>
                <a:ext uri="{FF2B5EF4-FFF2-40B4-BE49-F238E27FC236}">
                  <a16:creationId xmlns:a16="http://schemas.microsoft.com/office/drawing/2014/main" id="{9F18C99A-C7B8-4657-9CC2-45F93646DF8C}"/>
                </a:ext>
              </a:extLst>
            </p:cNvPr>
            <p:cNvSpPr txBox="1"/>
            <p:nvPr/>
          </p:nvSpPr>
          <p:spPr>
            <a:xfrm>
              <a:off x="6911994" y="2797629"/>
              <a:ext cx="14572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400" dirty="0">
                  <a:solidFill>
                    <a:schemeClr val="bg1"/>
                  </a:solidFill>
                  <a:latin typeface="MStiffHeiHK-UltraBold" panose="00000900000000000000" pitchFamily="50" charset="-120"/>
                  <a:ea typeface="MStiffHeiHK-UltraBold" panose="00000900000000000000" pitchFamily="50" charset="-120"/>
                </a:rPr>
                <a:t>YES</a:t>
              </a:r>
              <a:endParaRPr lang="zh-TW" altLang="en-US" sz="4400" dirty="0">
                <a:solidFill>
                  <a:schemeClr val="bg1"/>
                </a:solidFill>
                <a:latin typeface="MStiffHeiHK-UltraBold" panose="00000900000000000000" pitchFamily="50" charset="-120"/>
                <a:ea typeface="MStiffHeiHK-UltraBold" panose="00000900000000000000" pitchFamily="50" charset="-120"/>
              </a:endParaRPr>
            </a:p>
          </p:txBody>
        </p:sp>
      </p:grpSp>
      <p:sp>
        <p:nvSpPr>
          <p:cNvPr id="32" name="矩形 31">
            <a:extLst>
              <a:ext uri="{FF2B5EF4-FFF2-40B4-BE49-F238E27FC236}">
                <a16:creationId xmlns:a16="http://schemas.microsoft.com/office/drawing/2014/main" id="{C2B33E77-36F4-4855-85BA-A090AFB21F84}"/>
              </a:ext>
            </a:extLst>
          </p:cNvPr>
          <p:cNvSpPr/>
          <p:nvPr/>
        </p:nvSpPr>
        <p:spPr>
          <a:xfrm>
            <a:off x="3089203" y="0"/>
            <a:ext cx="3034266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D856BCEE-8589-466A-90EB-0AAC2407A44E}"/>
              </a:ext>
            </a:extLst>
          </p:cNvPr>
          <p:cNvSpPr/>
          <p:nvPr/>
        </p:nvSpPr>
        <p:spPr>
          <a:xfrm>
            <a:off x="3795858" y="5705475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800" dirty="0">
                <a:ln w="28575">
                  <a:noFill/>
                </a:ln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靈裡接受</a:t>
            </a:r>
          </a:p>
        </p:txBody>
      </p: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1A03EC0E-2F30-488D-9D27-3213B2D89BB3}"/>
              </a:ext>
            </a:extLst>
          </p:cNvPr>
          <p:cNvGrpSpPr/>
          <p:nvPr/>
        </p:nvGrpSpPr>
        <p:grpSpPr>
          <a:xfrm>
            <a:off x="3667617" y="2505075"/>
            <a:ext cx="1877438" cy="2965371"/>
            <a:chOff x="3667617" y="2505075"/>
            <a:chExt cx="1877438" cy="2965371"/>
          </a:xfrm>
        </p:grpSpPr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97676146-9CAC-4F07-BE3A-289BEBBBBF62}"/>
                </a:ext>
              </a:extLst>
            </p:cNvPr>
            <p:cNvSpPr/>
            <p:nvPr/>
          </p:nvSpPr>
          <p:spPr>
            <a:xfrm>
              <a:off x="3667617" y="4362450"/>
              <a:ext cx="1877438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6600" b="1" dirty="0">
                  <a:ln w="28575">
                    <a:noFill/>
                  </a:ln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相信</a:t>
              </a:r>
            </a:p>
          </p:txBody>
        </p:sp>
        <p:sp>
          <p:nvSpPr>
            <p:cNvPr id="41" name="iconfont-1187-867825">
              <a:extLst>
                <a:ext uri="{FF2B5EF4-FFF2-40B4-BE49-F238E27FC236}">
                  <a16:creationId xmlns:a16="http://schemas.microsoft.com/office/drawing/2014/main" id="{9FDDDE42-D5D0-4DDA-9BA5-1762EEDEFA39}"/>
                </a:ext>
              </a:extLst>
            </p:cNvPr>
            <p:cNvSpPr>
              <a:spLocks/>
            </p:cNvSpPr>
            <p:nvPr/>
          </p:nvSpPr>
          <p:spPr>
            <a:xfrm>
              <a:off x="3766702" y="2505075"/>
              <a:ext cx="1679268" cy="1532614"/>
            </a:xfrm>
            <a:custGeom>
              <a:avLst/>
              <a:gdLst>
                <a:gd name="T0" fmla="*/ 8666 w 12803"/>
                <a:gd name="T1" fmla="*/ 3155 h 10430"/>
                <a:gd name="T2" fmla="*/ 9103 w 12803"/>
                <a:gd name="T3" fmla="*/ 3183 h 10430"/>
                <a:gd name="T4" fmla="*/ 4531 w 12803"/>
                <a:gd name="T5" fmla="*/ 0 h 10430"/>
                <a:gd name="T6" fmla="*/ 0 w 12803"/>
                <a:gd name="T7" fmla="*/ 3854 h 10430"/>
                <a:gd name="T8" fmla="*/ 1813 w 12803"/>
                <a:gd name="T9" fmla="*/ 6914 h 10430"/>
                <a:gd name="T10" fmla="*/ 1360 w 12803"/>
                <a:gd name="T11" fmla="*/ 8276 h 10430"/>
                <a:gd name="T12" fmla="*/ 2945 w 12803"/>
                <a:gd name="T13" fmla="*/ 7483 h 10430"/>
                <a:gd name="T14" fmla="*/ 4531 w 12803"/>
                <a:gd name="T15" fmla="*/ 7709 h 10430"/>
                <a:gd name="T16" fmla="*/ 4954 w 12803"/>
                <a:gd name="T17" fmla="*/ 7692 h 10430"/>
                <a:gd name="T18" fmla="*/ 4814 w 12803"/>
                <a:gd name="T19" fmla="*/ 6742 h 10430"/>
                <a:gd name="T20" fmla="*/ 8666 w 12803"/>
                <a:gd name="T21" fmla="*/ 3155 h 10430"/>
                <a:gd name="T22" fmla="*/ 6230 w 12803"/>
                <a:gd name="T23" fmla="*/ 1927 h 10430"/>
                <a:gd name="T24" fmla="*/ 6797 w 12803"/>
                <a:gd name="T25" fmla="*/ 2493 h 10430"/>
                <a:gd name="T26" fmla="*/ 6230 w 12803"/>
                <a:gd name="T27" fmla="*/ 3059 h 10430"/>
                <a:gd name="T28" fmla="*/ 5551 w 12803"/>
                <a:gd name="T29" fmla="*/ 2493 h 10430"/>
                <a:gd name="T30" fmla="*/ 6230 w 12803"/>
                <a:gd name="T31" fmla="*/ 1927 h 10430"/>
                <a:gd name="T32" fmla="*/ 3059 w 12803"/>
                <a:gd name="T33" fmla="*/ 3059 h 10430"/>
                <a:gd name="T34" fmla="*/ 2376 w 12803"/>
                <a:gd name="T35" fmla="*/ 2493 h 10430"/>
                <a:gd name="T36" fmla="*/ 3059 w 12803"/>
                <a:gd name="T37" fmla="*/ 1927 h 10430"/>
                <a:gd name="T38" fmla="*/ 3625 w 12803"/>
                <a:gd name="T39" fmla="*/ 2493 h 10430"/>
                <a:gd name="T40" fmla="*/ 3059 w 12803"/>
                <a:gd name="T41" fmla="*/ 3059 h 10430"/>
                <a:gd name="T42" fmla="*/ 3059 w 12803"/>
                <a:gd name="T43" fmla="*/ 3059 h 10430"/>
                <a:gd name="T44" fmla="*/ 12803 w 12803"/>
                <a:gd name="T45" fmla="*/ 6687 h 10430"/>
                <a:gd name="T46" fmla="*/ 8953 w 12803"/>
                <a:gd name="T47" fmla="*/ 3399 h 10430"/>
                <a:gd name="T48" fmla="*/ 5099 w 12803"/>
                <a:gd name="T49" fmla="*/ 6687 h 10430"/>
                <a:gd name="T50" fmla="*/ 8953 w 12803"/>
                <a:gd name="T51" fmla="*/ 9975 h 10430"/>
                <a:gd name="T52" fmla="*/ 10313 w 12803"/>
                <a:gd name="T53" fmla="*/ 9749 h 10430"/>
                <a:gd name="T54" fmla="*/ 11555 w 12803"/>
                <a:gd name="T55" fmla="*/ 10430 h 10430"/>
                <a:gd name="T56" fmla="*/ 11214 w 12803"/>
                <a:gd name="T57" fmla="*/ 9297 h 10430"/>
                <a:gd name="T58" fmla="*/ 12803 w 12803"/>
                <a:gd name="T59" fmla="*/ 6687 h 10430"/>
                <a:gd name="T60" fmla="*/ 7703 w 12803"/>
                <a:gd name="T61" fmla="*/ 6120 h 10430"/>
                <a:gd name="T62" fmla="*/ 7250 w 12803"/>
                <a:gd name="T63" fmla="*/ 5667 h 10430"/>
                <a:gd name="T64" fmla="*/ 7703 w 12803"/>
                <a:gd name="T65" fmla="*/ 5214 h 10430"/>
                <a:gd name="T66" fmla="*/ 8270 w 12803"/>
                <a:gd name="T67" fmla="*/ 5667 h 10430"/>
                <a:gd name="T68" fmla="*/ 7703 w 12803"/>
                <a:gd name="T69" fmla="*/ 6120 h 10430"/>
                <a:gd name="T70" fmla="*/ 10196 w 12803"/>
                <a:gd name="T71" fmla="*/ 6120 h 10430"/>
                <a:gd name="T72" fmla="*/ 9745 w 12803"/>
                <a:gd name="T73" fmla="*/ 5667 h 10430"/>
                <a:gd name="T74" fmla="*/ 10196 w 12803"/>
                <a:gd name="T75" fmla="*/ 5214 h 10430"/>
                <a:gd name="T76" fmla="*/ 10763 w 12803"/>
                <a:gd name="T77" fmla="*/ 5667 h 10430"/>
                <a:gd name="T78" fmla="*/ 10196 w 12803"/>
                <a:gd name="T79" fmla="*/ 6120 h 10430"/>
                <a:gd name="T80" fmla="*/ 10196 w 12803"/>
                <a:gd name="T81" fmla="*/ 6120 h 10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704" h="7031">
                  <a:moveTo>
                    <a:pt x="7704" y="3288"/>
                  </a:moveTo>
                  <a:cubicBezTo>
                    <a:pt x="7704" y="1477"/>
                    <a:pt x="5890" y="0"/>
                    <a:pt x="3854" y="0"/>
                  </a:cubicBezTo>
                  <a:cubicBezTo>
                    <a:pt x="1698" y="0"/>
                    <a:pt x="0" y="1478"/>
                    <a:pt x="0" y="3288"/>
                  </a:cubicBezTo>
                  <a:cubicBezTo>
                    <a:pt x="0" y="5105"/>
                    <a:pt x="1698" y="6576"/>
                    <a:pt x="3854" y="6576"/>
                  </a:cubicBezTo>
                  <a:cubicBezTo>
                    <a:pt x="4305" y="6576"/>
                    <a:pt x="4761" y="6463"/>
                    <a:pt x="5214" y="6350"/>
                  </a:cubicBezTo>
                  <a:lnTo>
                    <a:pt x="6456" y="7031"/>
                  </a:lnTo>
                  <a:lnTo>
                    <a:pt x="6115" y="5898"/>
                  </a:lnTo>
                  <a:cubicBezTo>
                    <a:pt x="7025" y="5215"/>
                    <a:pt x="7704" y="4310"/>
                    <a:pt x="7704" y="3288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8" name="文字方塊 47">
              <a:extLst>
                <a:ext uri="{FF2B5EF4-FFF2-40B4-BE49-F238E27FC236}">
                  <a16:creationId xmlns:a16="http://schemas.microsoft.com/office/drawing/2014/main" id="{802F9743-EEF9-4EA8-B2B3-A476AB14E139}"/>
                </a:ext>
              </a:extLst>
            </p:cNvPr>
            <p:cNvSpPr txBox="1"/>
            <p:nvPr/>
          </p:nvSpPr>
          <p:spPr>
            <a:xfrm>
              <a:off x="3877728" y="2797629"/>
              <a:ext cx="14572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400" dirty="0">
                  <a:solidFill>
                    <a:schemeClr val="bg1"/>
                  </a:solidFill>
                  <a:latin typeface="MStiffHeiHK-UltraBold" panose="00000900000000000000" pitchFamily="50" charset="-120"/>
                  <a:ea typeface="MStiffHeiHK-UltraBold" panose="00000900000000000000" pitchFamily="50" charset="-120"/>
                </a:rPr>
                <a:t>GET</a:t>
              </a:r>
              <a:endParaRPr lang="zh-TW" altLang="en-US" sz="4400" dirty="0">
                <a:solidFill>
                  <a:schemeClr val="bg1"/>
                </a:solidFill>
                <a:latin typeface="MStiffHeiHK-UltraBold" panose="00000900000000000000" pitchFamily="50" charset="-120"/>
                <a:ea typeface="MStiffHeiHK-UltraBold" panose="00000900000000000000" pitchFamily="50" charset="-120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DCA5012E-054F-457A-9FD3-A18FFD97EAE2}"/>
              </a:ext>
            </a:extLst>
          </p:cNvPr>
          <p:cNvSpPr/>
          <p:nvPr/>
        </p:nvSpPr>
        <p:spPr>
          <a:xfrm>
            <a:off x="0" y="0"/>
            <a:ext cx="310758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F9FACDD8-A1F2-49D9-9063-5ED525FA0F10}"/>
              </a:ext>
            </a:extLst>
          </p:cNvPr>
          <p:cNvSpPr/>
          <p:nvPr/>
        </p:nvSpPr>
        <p:spPr>
          <a:xfrm>
            <a:off x="743312" y="5695950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800" dirty="0">
                <a:ln w="28575">
                  <a:noFill/>
                </a:ln>
                <a:solidFill>
                  <a:srgbClr val="05477B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心轉向主</a:t>
            </a:r>
          </a:p>
        </p:txBody>
      </p: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50E6D447-145A-4882-9ECF-2A7A9A479480}"/>
              </a:ext>
            </a:extLst>
          </p:cNvPr>
          <p:cNvGrpSpPr/>
          <p:nvPr/>
        </p:nvGrpSpPr>
        <p:grpSpPr>
          <a:xfrm>
            <a:off x="615071" y="2505075"/>
            <a:ext cx="1877438" cy="2955846"/>
            <a:chOff x="615071" y="2505075"/>
            <a:chExt cx="1877438" cy="2955846"/>
          </a:xfrm>
        </p:grpSpPr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307F0CF2-135E-4EE2-B0D3-09268D70710C}"/>
                </a:ext>
              </a:extLst>
            </p:cNvPr>
            <p:cNvSpPr/>
            <p:nvPr/>
          </p:nvSpPr>
          <p:spPr>
            <a:xfrm>
              <a:off x="615071" y="4352925"/>
              <a:ext cx="1877438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6600" b="1" dirty="0">
                  <a:ln w="28575">
                    <a:noFill/>
                  </a:ln>
                  <a:solidFill>
                    <a:srgbClr val="05477B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悔改</a:t>
              </a:r>
            </a:p>
          </p:txBody>
        </p:sp>
        <p:sp>
          <p:nvSpPr>
            <p:cNvPr id="44" name="iconfont-1187-867825">
              <a:extLst>
                <a:ext uri="{FF2B5EF4-FFF2-40B4-BE49-F238E27FC236}">
                  <a16:creationId xmlns:a16="http://schemas.microsoft.com/office/drawing/2014/main" id="{8F896864-767D-4327-8F06-3ADF7B36EFE9}"/>
                </a:ext>
              </a:extLst>
            </p:cNvPr>
            <p:cNvSpPr>
              <a:spLocks/>
            </p:cNvSpPr>
            <p:nvPr/>
          </p:nvSpPr>
          <p:spPr>
            <a:xfrm>
              <a:off x="714156" y="2505075"/>
              <a:ext cx="1679268" cy="1532614"/>
            </a:xfrm>
            <a:custGeom>
              <a:avLst/>
              <a:gdLst>
                <a:gd name="T0" fmla="*/ 8666 w 12803"/>
                <a:gd name="T1" fmla="*/ 3155 h 10430"/>
                <a:gd name="T2" fmla="*/ 9103 w 12803"/>
                <a:gd name="T3" fmla="*/ 3183 h 10430"/>
                <a:gd name="T4" fmla="*/ 4531 w 12803"/>
                <a:gd name="T5" fmla="*/ 0 h 10430"/>
                <a:gd name="T6" fmla="*/ 0 w 12803"/>
                <a:gd name="T7" fmla="*/ 3854 h 10430"/>
                <a:gd name="T8" fmla="*/ 1813 w 12803"/>
                <a:gd name="T9" fmla="*/ 6914 h 10430"/>
                <a:gd name="T10" fmla="*/ 1360 w 12803"/>
                <a:gd name="T11" fmla="*/ 8276 h 10430"/>
                <a:gd name="T12" fmla="*/ 2945 w 12803"/>
                <a:gd name="T13" fmla="*/ 7483 h 10430"/>
                <a:gd name="T14" fmla="*/ 4531 w 12803"/>
                <a:gd name="T15" fmla="*/ 7709 h 10430"/>
                <a:gd name="T16" fmla="*/ 4954 w 12803"/>
                <a:gd name="T17" fmla="*/ 7692 h 10430"/>
                <a:gd name="T18" fmla="*/ 4814 w 12803"/>
                <a:gd name="T19" fmla="*/ 6742 h 10430"/>
                <a:gd name="T20" fmla="*/ 8666 w 12803"/>
                <a:gd name="T21" fmla="*/ 3155 h 10430"/>
                <a:gd name="T22" fmla="*/ 6230 w 12803"/>
                <a:gd name="T23" fmla="*/ 1927 h 10430"/>
                <a:gd name="T24" fmla="*/ 6797 w 12803"/>
                <a:gd name="T25" fmla="*/ 2493 h 10430"/>
                <a:gd name="T26" fmla="*/ 6230 w 12803"/>
                <a:gd name="T27" fmla="*/ 3059 h 10430"/>
                <a:gd name="T28" fmla="*/ 5551 w 12803"/>
                <a:gd name="T29" fmla="*/ 2493 h 10430"/>
                <a:gd name="T30" fmla="*/ 6230 w 12803"/>
                <a:gd name="T31" fmla="*/ 1927 h 10430"/>
                <a:gd name="T32" fmla="*/ 3059 w 12803"/>
                <a:gd name="T33" fmla="*/ 3059 h 10430"/>
                <a:gd name="T34" fmla="*/ 2376 w 12803"/>
                <a:gd name="T35" fmla="*/ 2493 h 10430"/>
                <a:gd name="T36" fmla="*/ 3059 w 12803"/>
                <a:gd name="T37" fmla="*/ 1927 h 10430"/>
                <a:gd name="T38" fmla="*/ 3625 w 12803"/>
                <a:gd name="T39" fmla="*/ 2493 h 10430"/>
                <a:gd name="T40" fmla="*/ 3059 w 12803"/>
                <a:gd name="T41" fmla="*/ 3059 h 10430"/>
                <a:gd name="T42" fmla="*/ 3059 w 12803"/>
                <a:gd name="T43" fmla="*/ 3059 h 10430"/>
                <a:gd name="T44" fmla="*/ 12803 w 12803"/>
                <a:gd name="T45" fmla="*/ 6687 h 10430"/>
                <a:gd name="T46" fmla="*/ 8953 w 12803"/>
                <a:gd name="T47" fmla="*/ 3399 h 10430"/>
                <a:gd name="T48" fmla="*/ 5099 w 12803"/>
                <a:gd name="T49" fmla="*/ 6687 h 10430"/>
                <a:gd name="T50" fmla="*/ 8953 w 12803"/>
                <a:gd name="T51" fmla="*/ 9975 h 10430"/>
                <a:gd name="T52" fmla="*/ 10313 w 12803"/>
                <a:gd name="T53" fmla="*/ 9749 h 10430"/>
                <a:gd name="T54" fmla="*/ 11555 w 12803"/>
                <a:gd name="T55" fmla="*/ 10430 h 10430"/>
                <a:gd name="T56" fmla="*/ 11214 w 12803"/>
                <a:gd name="T57" fmla="*/ 9297 h 10430"/>
                <a:gd name="T58" fmla="*/ 12803 w 12803"/>
                <a:gd name="T59" fmla="*/ 6687 h 10430"/>
                <a:gd name="T60" fmla="*/ 7703 w 12803"/>
                <a:gd name="T61" fmla="*/ 6120 h 10430"/>
                <a:gd name="T62" fmla="*/ 7250 w 12803"/>
                <a:gd name="T63" fmla="*/ 5667 h 10430"/>
                <a:gd name="T64" fmla="*/ 7703 w 12803"/>
                <a:gd name="T65" fmla="*/ 5214 h 10430"/>
                <a:gd name="T66" fmla="*/ 8270 w 12803"/>
                <a:gd name="T67" fmla="*/ 5667 h 10430"/>
                <a:gd name="T68" fmla="*/ 7703 w 12803"/>
                <a:gd name="T69" fmla="*/ 6120 h 10430"/>
                <a:gd name="T70" fmla="*/ 10196 w 12803"/>
                <a:gd name="T71" fmla="*/ 6120 h 10430"/>
                <a:gd name="T72" fmla="*/ 9745 w 12803"/>
                <a:gd name="T73" fmla="*/ 5667 h 10430"/>
                <a:gd name="T74" fmla="*/ 10196 w 12803"/>
                <a:gd name="T75" fmla="*/ 5214 h 10430"/>
                <a:gd name="T76" fmla="*/ 10763 w 12803"/>
                <a:gd name="T77" fmla="*/ 5667 h 10430"/>
                <a:gd name="T78" fmla="*/ 10196 w 12803"/>
                <a:gd name="T79" fmla="*/ 6120 h 10430"/>
                <a:gd name="T80" fmla="*/ 10196 w 12803"/>
                <a:gd name="T81" fmla="*/ 6120 h 10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704" h="7031">
                  <a:moveTo>
                    <a:pt x="7704" y="3288"/>
                  </a:moveTo>
                  <a:cubicBezTo>
                    <a:pt x="7704" y="1477"/>
                    <a:pt x="5890" y="0"/>
                    <a:pt x="3854" y="0"/>
                  </a:cubicBezTo>
                  <a:cubicBezTo>
                    <a:pt x="1698" y="0"/>
                    <a:pt x="0" y="1478"/>
                    <a:pt x="0" y="3288"/>
                  </a:cubicBezTo>
                  <a:cubicBezTo>
                    <a:pt x="0" y="5105"/>
                    <a:pt x="1698" y="6576"/>
                    <a:pt x="3854" y="6576"/>
                  </a:cubicBezTo>
                  <a:cubicBezTo>
                    <a:pt x="4305" y="6576"/>
                    <a:pt x="4761" y="6463"/>
                    <a:pt x="5214" y="6350"/>
                  </a:cubicBezTo>
                  <a:lnTo>
                    <a:pt x="6456" y="7031"/>
                  </a:lnTo>
                  <a:lnTo>
                    <a:pt x="6115" y="5898"/>
                  </a:lnTo>
                  <a:cubicBezTo>
                    <a:pt x="7025" y="5215"/>
                    <a:pt x="7704" y="4310"/>
                    <a:pt x="7704" y="3288"/>
                  </a:cubicBezTo>
                </a:path>
              </a:pathLst>
            </a:custGeom>
            <a:noFill/>
            <a:ln w="76200">
              <a:solidFill>
                <a:srgbClr val="0547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5" name="iconfont-10043-4933244">
              <a:extLst>
                <a:ext uri="{FF2B5EF4-FFF2-40B4-BE49-F238E27FC236}">
                  <a16:creationId xmlns:a16="http://schemas.microsoft.com/office/drawing/2014/main" id="{AB09400A-F7BD-4DEB-90B5-A4824048F2BE}"/>
                </a:ext>
              </a:extLst>
            </p:cNvPr>
            <p:cNvSpPr/>
            <p:nvPr/>
          </p:nvSpPr>
          <p:spPr>
            <a:xfrm>
              <a:off x="1112551" y="2955846"/>
              <a:ext cx="882478" cy="722966"/>
            </a:xfrm>
            <a:custGeom>
              <a:avLst/>
              <a:gdLst>
                <a:gd name="T0" fmla="*/ 1640 w 10500"/>
                <a:gd name="T1" fmla="*/ 1200 h 8600"/>
                <a:gd name="T2" fmla="*/ 1040 w 10500"/>
                <a:gd name="T3" fmla="*/ 600 h 8600"/>
                <a:gd name="T4" fmla="*/ 1640 w 10500"/>
                <a:gd name="T5" fmla="*/ 0 h 8600"/>
                <a:gd name="T6" fmla="*/ 2240 w 10500"/>
                <a:gd name="T7" fmla="*/ 600 h 8600"/>
                <a:gd name="T8" fmla="*/ 1640 w 10500"/>
                <a:gd name="T9" fmla="*/ 1200 h 8600"/>
                <a:gd name="T10" fmla="*/ 8840 w 10500"/>
                <a:gd name="T11" fmla="*/ 1200 h 8600"/>
                <a:gd name="T12" fmla="*/ 8240 w 10500"/>
                <a:gd name="T13" fmla="*/ 600 h 8600"/>
                <a:gd name="T14" fmla="*/ 8840 w 10500"/>
                <a:gd name="T15" fmla="*/ 0 h 8600"/>
                <a:gd name="T16" fmla="*/ 9440 w 10500"/>
                <a:gd name="T17" fmla="*/ 600 h 8600"/>
                <a:gd name="T18" fmla="*/ 8840 w 10500"/>
                <a:gd name="T19" fmla="*/ 1200 h 8600"/>
                <a:gd name="T20" fmla="*/ 5240 w 10500"/>
                <a:gd name="T21" fmla="*/ 8600 h 8600"/>
                <a:gd name="T22" fmla="*/ 80 w 10500"/>
                <a:gd name="T23" fmla="*/ 5160 h 8600"/>
                <a:gd name="T24" fmla="*/ 300 w 10500"/>
                <a:gd name="T25" fmla="*/ 4640 h 8600"/>
                <a:gd name="T26" fmla="*/ 820 w 10500"/>
                <a:gd name="T27" fmla="*/ 4860 h 8600"/>
                <a:gd name="T28" fmla="*/ 5240 w 10500"/>
                <a:gd name="T29" fmla="*/ 7800 h 8600"/>
                <a:gd name="T30" fmla="*/ 9680 w 10500"/>
                <a:gd name="T31" fmla="*/ 4840 h 8600"/>
                <a:gd name="T32" fmla="*/ 10200 w 10500"/>
                <a:gd name="T33" fmla="*/ 4620 h 8600"/>
                <a:gd name="T34" fmla="*/ 10420 w 10500"/>
                <a:gd name="T35" fmla="*/ 5140 h 8600"/>
                <a:gd name="T36" fmla="*/ 5240 w 10500"/>
                <a:gd name="T37" fmla="*/ 8600 h 8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00" h="8600">
                  <a:moveTo>
                    <a:pt x="1640" y="1200"/>
                  </a:moveTo>
                  <a:cubicBezTo>
                    <a:pt x="1300" y="1200"/>
                    <a:pt x="1040" y="940"/>
                    <a:pt x="1040" y="600"/>
                  </a:cubicBezTo>
                  <a:cubicBezTo>
                    <a:pt x="1040" y="260"/>
                    <a:pt x="1300" y="0"/>
                    <a:pt x="1640" y="0"/>
                  </a:cubicBezTo>
                  <a:cubicBezTo>
                    <a:pt x="1980" y="0"/>
                    <a:pt x="2240" y="260"/>
                    <a:pt x="2240" y="600"/>
                  </a:cubicBezTo>
                  <a:cubicBezTo>
                    <a:pt x="2240" y="940"/>
                    <a:pt x="1980" y="1200"/>
                    <a:pt x="1640" y="1200"/>
                  </a:cubicBezTo>
                  <a:close/>
                  <a:moveTo>
                    <a:pt x="8840" y="1200"/>
                  </a:moveTo>
                  <a:cubicBezTo>
                    <a:pt x="8500" y="1200"/>
                    <a:pt x="8240" y="940"/>
                    <a:pt x="8240" y="600"/>
                  </a:cubicBezTo>
                  <a:cubicBezTo>
                    <a:pt x="8240" y="260"/>
                    <a:pt x="8500" y="0"/>
                    <a:pt x="8840" y="0"/>
                  </a:cubicBezTo>
                  <a:cubicBezTo>
                    <a:pt x="9180" y="0"/>
                    <a:pt x="9440" y="260"/>
                    <a:pt x="9440" y="600"/>
                  </a:cubicBezTo>
                  <a:cubicBezTo>
                    <a:pt x="9440" y="940"/>
                    <a:pt x="9180" y="1200"/>
                    <a:pt x="8840" y="1200"/>
                  </a:cubicBezTo>
                  <a:close/>
                  <a:moveTo>
                    <a:pt x="5240" y="8600"/>
                  </a:moveTo>
                  <a:cubicBezTo>
                    <a:pt x="2980" y="8600"/>
                    <a:pt x="940" y="7240"/>
                    <a:pt x="80" y="5160"/>
                  </a:cubicBezTo>
                  <a:cubicBezTo>
                    <a:pt x="0" y="4960"/>
                    <a:pt x="100" y="4720"/>
                    <a:pt x="300" y="4640"/>
                  </a:cubicBezTo>
                  <a:cubicBezTo>
                    <a:pt x="500" y="4560"/>
                    <a:pt x="740" y="4660"/>
                    <a:pt x="820" y="4860"/>
                  </a:cubicBezTo>
                  <a:cubicBezTo>
                    <a:pt x="1560" y="6640"/>
                    <a:pt x="3300" y="7800"/>
                    <a:pt x="5240" y="7800"/>
                  </a:cubicBezTo>
                  <a:cubicBezTo>
                    <a:pt x="7180" y="7800"/>
                    <a:pt x="8920" y="6640"/>
                    <a:pt x="9680" y="4840"/>
                  </a:cubicBezTo>
                  <a:cubicBezTo>
                    <a:pt x="9760" y="4640"/>
                    <a:pt x="10000" y="4540"/>
                    <a:pt x="10200" y="4620"/>
                  </a:cubicBezTo>
                  <a:cubicBezTo>
                    <a:pt x="10400" y="4700"/>
                    <a:pt x="10500" y="4940"/>
                    <a:pt x="10420" y="5140"/>
                  </a:cubicBezTo>
                  <a:cubicBezTo>
                    <a:pt x="9540" y="7240"/>
                    <a:pt x="7500" y="8600"/>
                    <a:pt x="5240" y="8600"/>
                  </a:cubicBezTo>
                  <a:close/>
                </a:path>
              </a:pathLst>
            </a:custGeom>
            <a:solidFill>
              <a:srgbClr val="0547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42FB1290-7986-4DA3-8783-30F97BA85FE9}"/>
              </a:ext>
            </a:extLst>
          </p:cNvPr>
          <p:cNvSpPr/>
          <p:nvPr/>
        </p:nvSpPr>
        <p:spPr>
          <a:xfrm>
            <a:off x="9157735" y="0"/>
            <a:ext cx="3034266" cy="6858000"/>
          </a:xfrm>
          <a:prstGeom prst="rect">
            <a:avLst/>
          </a:prstGeom>
          <a:gradFill>
            <a:gsLst>
              <a:gs pos="0">
                <a:srgbClr val="064371"/>
              </a:gs>
              <a:gs pos="53000">
                <a:srgbClr val="05497F"/>
              </a:gs>
              <a:gs pos="100000">
                <a:srgbClr val="032A5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3F9889F-C438-4317-8A41-CCF4AE9865CD}"/>
              </a:ext>
            </a:extLst>
          </p:cNvPr>
          <p:cNvSpPr/>
          <p:nvPr/>
        </p:nvSpPr>
        <p:spPr>
          <a:xfrm>
            <a:off x="9864390" y="5695950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800" dirty="0">
                <a:ln w="28575">
                  <a:noFill/>
                </a:ln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身體遷移</a:t>
            </a: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EE44B7D3-3E65-4D81-9CBA-CA03329A67DD}"/>
              </a:ext>
            </a:extLst>
          </p:cNvPr>
          <p:cNvGrpSpPr/>
          <p:nvPr/>
        </p:nvGrpSpPr>
        <p:grpSpPr>
          <a:xfrm>
            <a:off x="2759020" y="-1847850"/>
            <a:ext cx="11585662" cy="11585662"/>
            <a:chOff x="-2186922" y="-1847850"/>
            <a:chExt cx="11585662" cy="11585662"/>
          </a:xfrm>
        </p:grpSpPr>
        <p:sp>
          <p:nvSpPr>
            <p:cNvPr id="29" name="橢圓 28">
              <a:extLst>
                <a:ext uri="{FF2B5EF4-FFF2-40B4-BE49-F238E27FC236}">
                  <a16:creationId xmlns:a16="http://schemas.microsoft.com/office/drawing/2014/main" id="{161A23B1-30B5-4EC9-80B2-CDAEB6CCFBA0}"/>
                </a:ext>
              </a:extLst>
            </p:cNvPr>
            <p:cNvSpPr/>
            <p:nvPr/>
          </p:nvSpPr>
          <p:spPr>
            <a:xfrm>
              <a:off x="-1530517" y="-1110885"/>
              <a:ext cx="10192289" cy="10192289"/>
            </a:xfrm>
            <a:prstGeom prst="ellipse">
              <a:avLst/>
            </a:prstGeom>
            <a:solidFill>
              <a:srgbClr val="0547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橢圓 30">
              <a:extLst>
                <a:ext uri="{FF2B5EF4-FFF2-40B4-BE49-F238E27FC236}">
                  <a16:creationId xmlns:a16="http://schemas.microsoft.com/office/drawing/2014/main" id="{711C54D0-D215-4C2E-B45D-A8F4A0BF0C53}"/>
                </a:ext>
              </a:extLst>
            </p:cNvPr>
            <p:cNvSpPr/>
            <p:nvPr/>
          </p:nvSpPr>
          <p:spPr>
            <a:xfrm>
              <a:off x="-2186922" y="-1847850"/>
              <a:ext cx="11585662" cy="11585662"/>
            </a:xfrm>
            <a:prstGeom prst="ellipse">
              <a:avLst/>
            </a:prstGeom>
            <a:noFill/>
            <a:ln w="7620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6" name="矩形 45">
            <a:extLst>
              <a:ext uri="{FF2B5EF4-FFF2-40B4-BE49-F238E27FC236}">
                <a16:creationId xmlns:a16="http://schemas.microsoft.com/office/drawing/2014/main" id="{524CE9CA-0A2B-48B7-A88A-9F10A8CCFD0C}"/>
              </a:ext>
            </a:extLst>
          </p:cNvPr>
          <p:cNvSpPr/>
          <p:nvPr/>
        </p:nvSpPr>
        <p:spPr>
          <a:xfrm>
            <a:off x="4697887" y="3982179"/>
            <a:ext cx="7707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ln w="28575">
                  <a:noFill/>
                </a:ln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耶穌回答說，我實實在在的告訴你，</a:t>
            </a:r>
            <a:endParaRPr lang="en-US" altLang="zh-TW" sz="3200" dirty="0">
              <a:ln w="28575">
                <a:noFill/>
              </a:ln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TW" altLang="en-US" sz="3200" dirty="0">
                <a:ln w="28575">
                  <a:noFill/>
                </a:ln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人若不是</a:t>
            </a:r>
            <a:r>
              <a:rPr lang="zh-TW" altLang="en-US" sz="3200" b="1" dirty="0">
                <a:ln w="28575">
                  <a:noFill/>
                </a:ln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從水和靈生</a:t>
            </a:r>
            <a:r>
              <a:rPr lang="zh-TW" altLang="en-US" sz="3200" dirty="0">
                <a:ln w="28575">
                  <a:noFill/>
                </a:ln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的，就不能進神的國。</a:t>
            </a:r>
          </a:p>
        </p:txBody>
      </p:sp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AD8E92B8-5013-4682-BCD8-080A3D416747}"/>
              </a:ext>
            </a:extLst>
          </p:cNvPr>
          <p:cNvSpPr/>
          <p:nvPr/>
        </p:nvSpPr>
        <p:spPr>
          <a:xfrm>
            <a:off x="7945967" y="5239584"/>
            <a:ext cx="1211768" cy="44267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zh-TW" altLang="en-US" sz="2000" dirty="0">
                <a:ln>
                  <a:solidFill>
                    <a:srgbClr val="05477B"/>
                  </a:solidFill>
                </a:ln>
                <a:solidFill>
                  <a:srgbClr val="05477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haroni" panose="02010803020104030203" pitchFamily="2" charset="-79"/>
              </a:rPr>
              <a:t>約三</a:t>
            </a:r>
            <a:r>
              <a:rPr lang="en-US" altLang="zh-TW" sz="2000" dirty="0">
                <a:ln>
                  <a:solidFill>
                    <a:srgbClr val="05477B"/>
                  </a:solidFill>
                </a:ln>
                <a:solidFill>
                  <a:srgbClr val="05477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haroni" panose="02010803020104030203" pitchFamily="2" charset="-79"/>
              </a:rPr>
              <a:t>5</a:t>
            </a:r>
            <a:endParaRPr lang="zh-TW" altLang="en-US" sz="2000" dirty="0">
              <a:ln>
                <a:solidFill>
                  <a:srgbClr val="05477B"/>
                </a:solidFill>
              </a:ln>
              <a:solidFill>
                <a:srgbClr val="05477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haroni" panose="02010803020104030203" pitchFamily="2" charset="-79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A9201D5B-28CF-414F-8C6E-CC5BBF802CB1}"/>
              </a:ext>
            </a:extLst>
          </p:cNvPr>
          <p:cNvGrpSpPr/>
          <p:nvPr/>
        </p:nvGrpSpPr>
        <p:grpSpPr>
          <a:xfrm>
            <a:off x="6984757" y="361483"/>
            <a:ext cx="3134191" cy="3709898"/>
            <a:chOff x="9107774" y="2505075"/>
            <a:chExt cx="3134191" cy="3709898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30806830-0DF2-4175-85C7-C73A06A6C61D}"/>
                </a:ext>
              </a:extLst>
            </p:cNvPr>
            <p:cNvSpPr/>
            <p:nvPr/>
          </p:nvSpPr>
          <p:spPr>
            <a:xfrm>
              <a:off x="9107774" y="4352925"/>
              <a:ext cx="3134191" cy="18620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11500" b="1" dirty="0">
                  <a:ln w="28575">
                    <a:noFill/>
                  </a:ln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受浸</a:t>
              </a:r>
            </a:p>
          </p:txBody>
        </p:sp>
        <p:sp>
          <p:nvSpPr>
            <p:cNvPr id="34" name="iconfont-1187-867825">
              <a:extLst>
                <a:ext uri="{FF2B5EF4-FFF2-40B4-BE49-F238E27FC236}">
                  <a16:creationId xmlns:a16="http://schemas.microsoft.com/office/drawing/2014/main" id="{8102DFEC-4CCC-45AD-BA8B-3B16CD190FEE}"/>
                </a:ext>
              </a:extLst>
            </p:cNvPr>
            <p:cNvSpPr>
              <a:spLocks/>
            </p:cNvSpPr>
            <p:nvPr/>
          </p:nvSpPr>
          <p:spPr>
            <a:xfrm>
              <a:off x="9835234" y="2505075"/>
              <a:ext cx="1679268" cy="1532614"/>
            </a:xfrm>
            <a:custGeom>
              <a:avLst/>
              <a:gdLst>
                <a:gd name="T0" fmla="*/ 8666 w 12803"/>
                <a:gd name="T1" fmla="*/ 3155 h 10430"/>
                <a:gd name="T2" fmla="*/ 9103 w 12803"/>
                <a:gd name="T3" fmla="*/ 3183 h 10430"/>
                <a:gd name="T4" fmla="*/ 4531 w 12803"/>
                <a:gd name="T5" fmla="*/ 0 h 10430"/>
                <a:gd name="T6" fmla="*/ 0 w 12803"/>
                <a:gd name="T7" fmla="*/ 3854 h 10430"/>
                <a:gd name="T8" fmla="*/ 1813 w 12803"/>
                <a:gd name="T9" fmla="*/ 6914 h 10430"/>
                <a:gd name="T10" fmla="*/ 1360 w 12803"/>
                <a:gd name="T11" fmla="*/ 8276 h 10430"/>
                <a:gd name="T12" fmla="*/ 2945 w 12803"/>
                <a:gd name="T13" fmla="*/ 7483 h 10430"/>
                <a:gd name="T14" fmla="*/ 4531 w 12803"/>
                <a:gd name="T15" fmla="*/ 7709 h 10430"/>
                <a:gd name="T16" fmla="*/ 4954 w 12803"/>
                <a:gd name="T17" fmla="*/ 7692 h 10430"/>
                <a:gd name="T18" fmla="*/ 4814 w 12803"/>
                <a:gd name="T19" fmla="*/ 6742 h 10430"/>
                <a:gd name="T20" fmla="*/ 8666 w 12803"/>
                <a:gd name="T21" fmla="*/ 3155 h 10430"/>
                <a:gd name="T22" fmla="*/ 6230 w 12803"/>
                <a:gd name="T23" fmla="*/ 1927 h 10430"/>
                <a:gd name="T24" fmla="*/ 6797 w 12803"/>
                <a:gd name="T25" fmla="*/ 2493 h 10430"/>
                <a:gd name="T26" fmla="*/ 6230 w 12803"/>
                <a:gd name="T27" fmla="*/ 3059 h 10430"/>
                <a:gd name="T28" fmla="*/ 5551 w 12803"/>
                <a:gd name="T29" fmla="*/ 2493 h 10430"/>
                <a:gd name="T30" fmla="*/ 6230 w 12803"/>
                <a:gd name="T31" fmla="*/ 1927 h 10430"/>
                <a:gd name="T32" fmla="*/ 3059 w 12803"/>
                <a:gd name="T33" fmla="*/ 3059 h 10430"/>
                <a:gd name="T34" fmla="*/ 2376 w 12803"/>
                <a:gd name="T35" fmla="*/ 2493 h 10430"/>
                <a:gd name="T36" fmla="*/ 3059 w 12803"/>
                <a:gd name="T37" fmla="*/ 1927 h 10430"/>
                <a:gd name="T38" fmla="*/ 3625 w 12803"/>
                <a:gd name="T39" fmla="*/ 2493 h 10430"/>
                <a:gd name="T40" fmla="*/ 3059 w 12803"/>
                <a:gd name="T41" fmla="*/ 3059 h 10430"/>
                <a:gd name="T42" fmla="*/ 3059 w 12803"/>
                <a:gd name="T43" fmla="*/ 3059 h 10430"/>
                <a:gd name="T44" fmla="*/ 12803 w 12803"/>
                <a:gd name="T45" fmla="*/ 6687 h 10430"/>
                <a:gd name="T46" fmla="*/ 8953 w 12803"/>
                <a:gd name="T47" fmla="*/ 3399 h 10430"/>
                <a:gd name="T48" fmla="*/ 5099 w 12803"/>
                <a:gd name="T49" fmla="*/ 6687 h 10430"/>
                <a:gd name="T50" fmla="*/ 8953 w 12803"/>
                <a:gd name="T51" fmla="*/ 9975 h 10430"/>
                <a:gd name="T52" fmla="*/ 10313 w 12803"/>
                <a:gd name="T53" fmla="*/ 9749 h 10430"/>
                <a:gd name="T54" fmla="*/ 11555 w 12803"/>
                <a:gd name="T55" fmla="*/ 10430 h 10430"/>
                <a:gd name="T56" fmla="*/ 11214 w 12803"/>
                <a:gd name="T57" fmla="*/ 9297 h 10430"/>
                <a:gd name="T58" fmla="*/ 12803 w 12803"/>
                <a:gd name="T59" fmla="*/ 6687 h 10430"/>
                <a:gd name="T60" fmla="*/ 7703 w 12803"/>
                <a:gd name="T61" fmla="*/ 6120 h 10430"/>
                <a:gd name="T62" fmla="*/ 7250 w 12803"/>
                <a:gd name="T63" fmla="*/ 5667 h 10430"/>
                <a:gd name="T64" fmla="*/ 7703 w 12803"/>
                <a:gd name="T65" fmla="*/ 5214 h 10430"/>
                <a:gd name="T66" fmla="*/ 8270 w 12803"/>
                <a:gd name="T67" fmla="*/ 5667 h 10430"/>
                <a:gd name="T68" fmla="*/ 7703 w 12803"/>
                <a:gd name="T69" fmla="*/ 6120 h 10430"/>
                <a:gd name="T70" fmla="*/ 10196 w 12803"/>
                <a:gd name="T71" fmla="*/ 6120 h 10430"/>
                <a:gd name="T72" fmla="*/ 9745 w 12803"/>
                <a:gd name="T73" fmla="*/ 5667 h 10430"/>
                <a:gd name="T74" fmla="*/ 10196 w 12803"/>
                <a:gd name="T75" fmla="*/ 5214 h 10430"/>
                <a:gd name="T76" fmla="*/ 10763 w 12803"/>
                <a:gd name="T77" fmla="*/ 5667 h 10430"/>
                <a:gd name="T78" fmla="*/ 10196 w 12803"/>
                <a:gd name="T79" fmla="*/ 6120 h 10430"/>
                <a:gd name="T80" fmla="*/ 10196 w 12803"/>
                <a:gd name="T81" fmla="*/ 6120 h 10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704" h="7031">
                  <a:moveTo>
                    <a:pt x="7704" y="3288"/>
                  </a:moveTo>
                  <a:cubicBezTo>
                    <a:pt x="7704" y="1477"/>
                    <a:pt x="5890" y="0"/>
                    <a:pt x="3854" y="0"/>
                  </a:cubicBezTo>
                  <a:cubicBezTo>
                    <a:pt x="1698" y="0"/>
                    <a:pt x="0" y="1478"/>
                    <a:pt x="0" y="3288"/>
                  </a:cubicBezTo>
                  <a:cubicBezTo>
                    <a:pt x="0" y="5105"/>
                    <a:pt x="1698" y="6576"/>
                    <a:pt x="3854" y="6576"/>
                  </a:cubicBezTo>
                  <a:cubicBezTo>
                    <a:pt x="4305" y="6576"/>
                    <a:pt x="4761" y="6463"/>
                    <a:pt x="5214" y="6350"/>
                  </a:cubicBezTo>
                  <a:lnTo>
                    <a:pt x="6456" y="7031"/>
                  </a:lnTo>
                  <a:lnTo>
                    <a:pt x="6115" y="5898"/>
                  </a:lnTo>
                  <a:cubicBezTo>
                    <a:pt x="7025" y="5215"/>
                    <a:pt x="7704" y="4310"/>
                    <a:pt x="7704" y="3288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9C80D0B5-0214-428E-9C90-0495703D9636}"/>
                </a:ext>
              </a:extLst>
            </p:cNvPr>
            <p:cNvSpPr txBox="1"/>
            <p:nvPr/>
          </p:nvSpPr>
          <p:spPr>
            <a:xfrm>
              <a:off x="10033348" y="2797629"/>
              <a:ext cx="14572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400" dirty="0">
                  <a:solidFill>
                    <a:schemeClr val="bg1"/>
                  </a:solidFill>
                  <a:latin typeface="MStiffHeiHK-UltraBold" panose="00000900000000000000" pitchFamily="50" charset="-120"/>
                  <a:ea typeface="MStiffHeiHK-UltraBold" panose="00000900000000000000" pitchFamily="50" charset="-120"/>
                </a:rPr>
                <a:t>OH</a:t>
              </a:r>
              <a:r>
                <a:rPr lang="zh-TW" altLang="en-US" sz="4400" dirty="0">
                  <a:solidFill>
                    <a:schemeClr val="bg1"/>
                  </a:solidFill>
                  <a:latin typeface="MStiffHeiHK-UltraBold" panose="00000900000000000000" pitchFamily="50" charset="-120"/>
                  <a:ea typeface="MStiffHeiHK-UltraBold" panose="00000900000000000000" pitchFamily="50" charset="-120"/>
                </a:rPr>
                <a:t>！</a:t>
              </a:r>
            </a:p>
          </p:txBody>
        </p:sp>
      </p:grpSp>
      <p:grpSp>
        <p:nvGrpSpPr>
          <p:cNvPr id="60" name="群組 59">
            <a:extLst>
              <a:ext uri="{FF2B5EF4-FFF2-40B4-BE49-F238E27FC236}">
                <a16:creationId xmlns:a16="http://schemas.microsoft.com/office/drawing/2014/main" id="{8F9B790B-B31C-4493-9768-0B3A2446165D}"/>
              </a:ext>
            </a:extLst>
          </p:cNvPr>
          <p:cNvGrpSpPr/>
          <p:nvPr/>
        </p:nvGrpSpPr>
        <p:grpSpPr>
          <a:xfrm>
            <a:off x="4598287" y="-3809685"/>
            <a:ext cx="2995426" cy="2995426"/>
            <a:chOff x="6415111" y="7711499"/>
            <a:chExt cx="2995426" cy="2995426"/>
          </a:xfrm>
          <a:solidFill>
            <a:srgbClr val="0070C0"/>
          </a:solidFill>
        </p:grpSpPr>
        <p:sp>
          <p:nvSpPr>
            <p:cNvPr id="61" name="橢圓 60">
              <a:extLst>
                <a:ext uri="{FF2B5EF4-FFF2-40B4-BE49-F238E27FC236}">
                  <a16:creationId xmlns:a16="http://schemas.microsoft.com/office/drawing/2014/main" id="{7C19F5E0-E818-41C3-B736-C09E7EA79AA5}"/>
                </a:ext>
              </a:extLst>
            </p:cNvPr>
            <p:cNvSpPr/>
            <p:nvPr/>
          </p:nvSpPr>
          <p:spPr>
            <a:xfrm>
              <a:off x="6775267" y="8057479"/>
              <a:ext cx="2275114" cy="227511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2" name="橢圓 61">
              <a:extLst>
                <a:ext uri="{FF2B5EF4-FFF2-40B4-BE49-F238E27FC236}">
                  <a16:creationId xmlns:a16="http://schemas.microsoft.com/office/drawing/2014/main" id="{72016890-6334-4516-B7A6-3DA44372AC90}"/>
                </a:ext>
              </a:extLst>
            </p:cNvPr>
            <p:cNvSpPr/>
            <p:nvPr/>
          </p:nvSpPr>
          <p:spPr>
            <a:xfrm>
              <a:off x="6415111" y="7711499"/>
              <a:ext cx="2995426" cy="2995426"/>
            </a:xfrm>
            <a:prstGeom prst="ellipse">
              <a:avLst/>
            </a:prstGeom>
            <a:grpFill/>
            <a:ln w="7620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375327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>
            <a:extLst>
              <a:ext uri="{FF2B5EF4-FFF2-40B4-BE49-F238E27FC236}">
                <a16:creationId xmlns:a16="http://schemas.microsoft.com/office/drawing/2014/main" id="{8134F993-B187-4F1C-9EAE-D1851A94471E}"/>
              </a:ext>
            </a:extLst>
          </p:cNvPr>
          <p:cNvSpPr/>
          <p:nvPr/>
        </p:nvSpPr>
        <p:spPr>
          <a:xfrm>
            <a:off x="6123469" y="0"/>
            <a:ext cx="3034266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A07C6166-43A9-4B04-B935-CE40406D3C89}"/>
              </a:ext>
            </a:extLst>
          </p:cNvPr>
          <p:cNvSpPr/>
          <p:nvPr/>
        </p:nvSpPr>
        <p:spPr>
          <a:xfrm>
            <a:off x="6830124" y="5695950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800" dirty="0">
                <a:ln w="28575">
                  <a:noFill/>
                </a:ln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口裡承認</a:t>
            </a:r>
          </a:p>
        </p:txBody>
      </p: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7EFC5EAF-8668-4F79-89CF-DD42B1DBDC93}"/>
              </a:ext>
            </a:extLst>
          </p:cNvPr>
          <p:cNvGrpSpPr/>
          <p:nvPr/>
        </p:nvGrpSpPr>
        <p:grpSpPr>
          <a:xfrm>
            <a:off x="6701883" y="2505075"/>
            <a:ext cx="1877438" cy="2955846"/>
            <a:chOff x="6701883" y="2505075"/>
            <a:chExt cx="1877438" cy="2955846"/>
          </a:xfrm>
        </p:grpSpPr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4F7C735D-6663-481F-BCE7-97DF488CE272}"/>
                </a:ext>
              </a:extLst>
            </p:cNvPr>
            <p:cNvSpPr/>
            <p:nvPr/>
          </p:nvSpPr>
          <p:spPr>
            <a:xfrm>
              <a:off x="6701883" y="4352925"/>
              <a:ext cx="1877438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6600" b="1" dirty="0">
                  <a:ln w="28575">
                    <a:noFill/>
                  </a:ln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接受</a:t>
              </a:r>
            </a:p>
          </p:txBody>
        </p:sp>
        <p:sp>
          <p:nvSpPr>
            <p:cNvPr id="52" name="iconfont-1187-867825">
              <a:extLst>
                <a:ext uri="{FF2B5EF4-FFF2-40B4-BE49-F238E27FC236}">
                  <a16:creationId xmlns:a16="http://schemas.microsoft.com/office/drawing/2014/main" id="{AE914195-6ED4-4EF1-BCE5-938567A44484}"/>
                </a:ext>
              </a:extLst>
            </p:cNvPr>
            <p:cNvSpPr>
              <a:spLocks/>
            </p:cNvSpPr>
            <p:nvPr/>
          </p:nvSpPr>
          <p:spPr>
            <a:xfrm>
              <a:off x="6800968" y="2505075"/>
              <a:ext cx="1679268" cy="1532614"/>
            </a:xfrm>
            <a:custGeom>
              <a:avLst/>
              <a:gdLst>
                <a:gd name="T0" fmla="*/ 8666 w 12803"/>
                <a:gd name="T1" fmla="*/ 3155 h 10430"/>
                <a:gd name="T2" fmla="*/ 9103 w 12803"/>
                <a:gd name="T3" fmla="*/ 3183 h 10430"/>
                <a:gd name="T4" fmla="*/ 4531 w 12803"/>
                <a:gd name="T5" fmla="*/ 0 h 10430"/>
                <a:gd name="T6" fmla="*/ 0 w 12803"/>
                <a:gd name="T7" fmla="*/ 3854 h 10430"/>
                <a:gd name="T8" fmla="*/ 1813 w 12803"/>
                <a:gd name="T9" fmla="*/ 6914 h 10430"/>
                <a:gd name="T10" fmla="*/ 1360 w 12803"/>
                <a:gd name="T11" fmla="*/ 8276 h 10430"/>
                <a:gd name="T12" fmla="*/ 2945 w 12803"/>
                <a:gd name="T13" fmla="*/ 7483 h 10430"/>
                <a:gd name="T14" fmla="*/ 4531 w 12803"/>
                <a:gd name="T15" fmla="*/ 7709 h 10430"/>
                <a:gd name="T16" fmla="*/ 4954 w 12803"/>
                <a:gd name="T17" fmla="*/ 7692 h 10430"/>
                <a:gd name="T18" fmla="*/ 4814 w 12803"/>
                <a:gd name="T19" fmla="*/ 6742 h 10430"/>
                <a:gd name="T20" fmla="*/ 8666 w 12803"/>
                <a:gd name="T21" fmla="*/ 3155 h 10430"/>
                <a:gd name="T22" fmla="*/ 6230 w 12803"/>
                <a:gd name="T23" fmla="*/ 1927 h 10430"/>
                <a:gd name="T24" fmla="*/ 6797 w 12803"/>
                <a:gd name="T25" fmla="*/ 2493 h 10430"/>
                <a:gd name="T26" fmla="*/ 6230 w 12803"/>
                <a:gd name="T27" fmla="*/ 3059 h 10430"/>
                <a:gd name="T28" fmla="*/ 5551 w 12803"/>
                <a:gd name="T29" fmla="*/ 2493 h 10430"/>
                <a:gd name="T30" fmla="*/ 6230 w 12803"/>
                <a:gd name="T31" fmla="*/ 1927 h 10430"/>
                <a:gd name="T32" fmla="*/ 3059 w 12803"/>
                <a:gd name="T33" fmla="*/ 3059 h 10430"/>
                <a:gd name="T34" fmla="*/ 2376 w 12803"/>
                <a:gd name="T35" fmla="*/ 2493 h 10430"/>
                <a:gd name="T36" fmla="*/ 3059 w 12803"/>
                <a:gd name="T37" fmla="*/ 1927 h 10430"/>
                <a:gd name="T38" fmla="*/ 3625 w 12803"/>
                <a:gd name="T39" fmla="*/ 2493 h 10430"/>
                <a:gd name="T40" fmla="*/ 3059 w 12803"/>
                <a:gd name="T41" fmla="*/ 3059 h 10430"/>
                <a:gd name="T42" fmla="*/ 3059 w 12803"/>
                <a:gd name="T43" fmla="*/ 3059 h 10430"/>
                <a:gd name="T44" fmla="*/ 12803 w 12803"/>
                <a:gd name="T45" fmla="*/ 6687 h 10430"/>
                <a:gd name="T46" fmla="*/ 8953 w 12803"/>
                <a:gd name="T47" fmla="*/ 3399 h 10430"/>
                <a:gd name="T48" fmla="*/ 5099 w 12803"/>
                <a:gd name="T49" fmla="*/ 6687 h 10430"/>
                <a:gd name="T50" fmla="*/ 8953 w 12803"/>
                <a:gd name="T51" fmla="*/ 9975 h 10430"/>
                <a:gd name="T52" fmla="*/ 10313 w 12803"/>
                <a:gd name="T53" fmla="*/ 9749 h 10430"/>
                <a:gd name="T54" fmla="*/ 11555 w 12803"/>
                <a:gd name="T55" fmla="*/ 10430 h 10430"/>
                <a:gd name="T56" fmla="*/ 11214 w 12803"/>
                <a:gd name="T57" fmla="*/ 9297 h 10430"/>
                <a:gd name="T58" fmla="*/ 12803 w 12803"/>
                <a:gd name="T59" fmla="*/ 6687 h 10430"/>
                <a:gd name="T60" fmla="*/ 7703 w 12803"/>
                <a:gd name="T61" fmla="*/ 6120 h 10430"/>
                <a:gd name="T62" fmla="*/ 7250 w 12803"/>
                <a:gd name="T63" fmla="*/ 5667 h 10430"/>
                <a:gd name="T64" fmla="*/ 7703 w 12803"/>
                <a:gd name="T65" fmla="*/ 5214 h 10430"/>
                <a:gd name="T66" fmla="*/ 8270 w 12803"/>
                <a:gd name="T67" fmla="*/ 5667 h 10430"/>
                <a:gd name="T68" fmla="*/ 7703 w 12803"/>
                <a:gd name="T69" fmla="*/ 6120 h 10430"/>
                <a:gd name="T70" fmla="*/ 10196 w 12803"/>
                <a:gd name="T71" fmla="*/ 6120 h 10430"/>
                <a:gd name="T72" fmla="*/ 9745 w 12803"/>
                <a:gd name="T73" fmla="*/ 5667 h 10430"/>
                <a:gd name="T74" fmla="*/ 10196 w 12803"/>
                <a:gd name="T75" fmla="*/ 5214 h 10430"/>
                <a:gd name="T76" fmla="*/ 10763 w 12803"/>
                <a:gd name="T77" fmla="*/ 5667 h 10430"/>
                <a:gd name="T78" fmla="*/ 10196 w 12803"/>
                <a:gd name="T79" fmla="*/ 6120 h 10430"/>
                <a:gd name="T80" fmla="*/ 10196 w 12803"/>
                <a:gd name="T81" fmla="*/ 6120 h 10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704" h="7031">
                  <a:moveTo>
                    <a:pt x="7704" y="3288"/>
                  </a:moveTo>
                  <a:cubicBezTo>
                    <a:pt x="7704" y="1477"/>
                    <a:pt x="5890" y="0"/>
                    <a:pt x="3854" y="0"/>
                  </a:cubicBezTo>
                  <a:cubicBezTo>
                    <a:pt x="1698" y="0"/>
                    <a:pt x="0" y="1478"/>
                    <a:pt x="0" y="3288"/>
                  </a:cubicBezTo>
                  <a:cubicBezTo>
                    <a:pt x="0" y="5105"/>
                    <a:pt x="1698" y="6576"/>
                    <a:pt x="3854" y="6576"/>
                  </a:cubicBezTo>
                  <a:cubicBezTo>
                    <a:pt x="4305" y="6576"/>
                    <a:pt x="4761" y="6463"/>
                    <a:pt x="5214" y="6350"/>
                  </a:cubicBezTo>
                  <a:lnTo>
                    <a:pt x="6456" y="7031"/>
                  </a:lnTo>
                  <a:lnTo>
                    <a:pt x="6115" y="5898"/>
                  </a:lnTo>
                  <a:cubicBezTo>
                    <a:pt x="7025" y="5215"/>
                    <a:pt x="7704" y="4310"/>
                    <a:pt x="7704" y="3288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3" name="文字方塊 52">
              <a:extLst>
                <a:ext uri="{FF2B5EF4-FFF2-40B4-BE49-F238E27FC236}">
                  <a16:creationId xmlns:a16="http://schemas.microsoft.com/office/drawing/2014/main" id="{9F18C99A-C7B8-4657-9CC2-45F93646DF8C}"/>
                </a:ext>
              </a:extLst>
            </p:cNvPr>
            <p:cNvSpPr txBox="1"/>
            <p:nvPr/>
          </p:nvSpPr>
          <p:spPr>
            <a:xfrm>
              <a:off x="6911994" y="2797629"/>
              <a:ext cx="14572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400" dirty="0">
                  <a:solidFill>
                    <a:schemeClr val="bg1"/>
                  </a:solidFill>
                  <a:latin typeface="MStiffHeiHK-UltraBold" panose="00000900000000000000" pitchFamily="50" charset="-120"/>
                  <a:ea typeface="MStiffHeiHK-UltraBold" panose="00000900000000000000" pitchFamily="50" charset="-120"/>
                </a:rPr>
                <a:t>YES</a:t>
              </a:r>
              <a:endParaRPr lang="zh-TW" altLang="en-US" sz="4400" dirty="0">
                <a:solidFill>
                  <a:schemeClr val="bg1"/>
                </a:solidFill>
                <a:latin typeface="MStiffHeiHK-UltraBold" panose="00000900000000000000" pitchFamily="50" charset="-120"/>
                <a:ea typeface="MStiffHeiHK-UltraBold" panose="00000900000000000000" pitchFamily="50" charset="-120"/>
              </a:endParaRPr>
            </a:p>
          </p:txBody>
        </p:sp>
      </p:grpSp>
      <p:sp>
        <p:nvSpPr>
          <p:cNvPr id="32" name="矩形 31">
            <a:extLst>
              <a:ext uri="{FF2B5EF4-FFF2-40B4-BE49-F238E27FC236}">
                <a16:creationId xmlns:a16="http://schemas.microsoft.com/office/drawing/2014/main" id="{C2B33E77-36F4-4855-85BA-A090AFB21F84}"/>
              </a:ext>
            </a:extLst>
          </p:cNvPr>
          <p:cNvSpPr/>
          <p:nvPr/>
        </p:nvSpPr>
        <p:spPr>
          <a:xfrm>
            <a:off x="3089203" y="0"/>
            <a:ext cx="3034266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D856BCEE-8589-466A-90EB-0AAC2407A44E}"/>
              </a:ext>
            </a:extLst>
          </p:cNvPr>
          <p:cNvSpPr/>
          <p:nvPr/>
        </p:nvSpPr>
        <p:spPr>
          <a:xfrm>
            <a:off x="3795858" y="5705475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800" dirty="0">
                <a:ln w="28575">
                  <a:noFill/>
                </a:ln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靈裡接受</a:t>
            </a:r>
          </a:p>
        </p:txBody>
      </p: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1A03EC0E-2F30-488D-9D27-3213B2D89BB3}"/>
              </a:ext>
            </a:extLst>
          </p:cNvPr>
          <p:cNvGrpSpPr/>
          <p:nvPr/>
        </p:nvGrpSpPr>
        <p:grpSpPr>
          <a:xfrm>
            <a:off x="3667617" y="2505075"/>
            <a:ext cx="1877438" cy="2965371"/>
            <a:chOff x="3667617" y="2505075"/>
            <a:chExt cx="1877438" cy="2965371"/>
          </a:xfrm>
        </p:grpSpPr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97676146-9CAC-4F07-BE3A-289BEBBBBF62}"/>
                </a:ext>
              </a:extLst>
            </p:cNvPr>
            <p:cNvSpPr/>
            <p:nvPr/>
          </p:nvSpPr>
          <p:spPr>
            <a:xfrm>
              <a:off x="3667617" y="4362450"/>
              <a:ext cx="1877438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6600" b="1" dirty="0">
                  <a:ln w="28575">
                    <a:noFill/>
                  </a:ln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相信</a:t>
              </a:r>
            </a:p>
          </p:txBody>
        </p:sp>
        <p:sp>
          <p:nvSpPr>
            <p:cNvPr id="41" name="iconfont-1187-867825">
              <a:extLst>
                <a:ext uri="{FF2B5EF4-FFF2-40B4-BE49-F238E27FC236}">
                  <a16:creationId xmlns:a16="http://schemas.microsoft.com/office/drawing/2014/main" id="{9FDDDE42-D5D0-4DDA-9BA5-1762EEDEFA39}"/>
                </a:ext>
              </a:extLst>
            </p:cNvPr>
            <p:cNvSpPr>
              <a:spLocks/>
            </p:cNvSpPr>
            <p:nvPr/>
          </p:nvSpPr>
          <p:spPr>
            <a:xfrm>
              <a:off x="3766702" y="2505075"/>
              <a:ext cx="1679268" cy="1532614"/>
            </a:xfrm>
            <a:custGeom>
              <a:avLst/>
              <a:gdLst>
                <a:gd name="T0" fmla="*/ 8666 w 12803"/>
                <a:gd name="T1" fmla="*/ 3155 h 10430"/>
                <a:gd name="T2" fmla="*/ 9103 w 12803"/>
                <a:gd name="T3" fmla="*/ 3183 h 10430"/>
                <a:gd name="T4" fmla="*/ 4531 w 12803"/>
                <a:gd name="T5" fmla="*/ 0 h 10430"/>
                <a:gd name="T6" fmla="*/ 0 w 12803"/>
                <a:gd name="T7" fmla="*/ 3854 h 10430"/>
                <a:gd name="T8" fmla="*/ 1813 w 12803"/>
                <a:gd name="T9" fmla="*/ 6914 h 10430"/>
                <a:gd name="T10" fmla="*/ 1360 w 12803"/>
                <a:gd name="T11" fmla="*/ 8276 h 10430"/>
                <a:gd name="T12" fmla="*/ 2945 w 12803"/>
                <a:gd name="T13" fmla="*/ 7483 h 10430"/>
                <a:gd name="T14" fmla="*/ 4531 w 12803"/>
                <a:gd name="T15" fmla="*/ 7709 h 10430"/>
                <a:gd name="T16" fmla="*/ 4954 w 12803"/>
                <a:gd name="T17" fmla="*/ 7692 h 10430"/>
                <a:gd name="T18" fmla="*/ 4814 w 12803"/>
                <a:gd name="T19" fmla="*/ 6742 h 10430"/>
                <a:gd name="T20" fmla="*/ 8666 w 12803"/>
                <a:gd name="T21" fmla="*/ 3155 h 10430"/>
                <a:gd name="T22" fmla="*/ 6230 w 12803"/>
                <a:gd name="T23" fmla="*/ 1927 h 10430"/>
                <a:gd name="T24" fmla="*/ 6797 w 12803"/>
                <a:gd name="T25" fmla="*/ 2493 h 10430"/>
                <a:gd name="T26" fmla="*/ 6230 w 12803"/>
                <a:gd name="T27" fmla="*/ 3059 h 10430"/>
                <a:gd name="T28" fmla="*/ 5551 w 12803"/>
                <a:gd name="T29" fmla="*/ 2493 h 10430"/>
                <a:gd name="T30" fmla="*/ 6230 w 12803"/>
                <a:gd name="T31" fmla="*/ 1927 h 10430"/>
                <a:gd name="T32" fmla="*/ 3059 w 12803"/>
                <a:gd name="T33" fmla="*/ 3059 h 10430"/>
                <a:gd name="T34" fmla="*/ 2376 w 12803"/>
                <a:gd name="T35" fmla="*/ 2493 h 10430"/>
                <a:gd name="T36" fmla="*/ 3059 w 12803"/>
                <a:gd name="T37" fmla="*/ 1927 h 10430"/>
                <a:gd name="T38" fmla="*/ 3625 w 12803"/>
                <a:gd name="T39" fmla="*/ 2493 h 10430"/>
                <a:gd name="T40" fmla="*/ 3059 w 12803"/>
                <a:gd name="T41" fmla="*/ 3059 h 10430"/>
                <a:gd name="T42" fmla="*/ 3059 w 12803"/>
                <a:gd name="T43" fmla="*/ 3059 h 10430"/>
                <a:gd name="T44" fmla="*/ 12803 w 12803"/>
                <a:gd name="T45" fmla="*/ 6687 h 10430"/>
                <a:gd name="T46" fmla="*/ 8953 w 12803"/>
                <a:gd name="T47" fmla="*/ 3399 h 10430"/>
                <a:gd name="T48" fmla="*/ 5099 w 12803"/>
                <a:gd name="T49" fmla="*/ 6687 h 10430"/>
                <a:gd name="T50" fmla="*/ 8953 w 12803"/>
                <a:gd name="T51" fmla="*/ 9975 h 10430"/>
                <a:gd name="T52" fmla="*/ 10313 w 12803"/>
                <a:gd name="T53" fmla="*/ 9749 h 10430"/>
                <a:gd name="T54" fmla="*/ 11555 w 12803"/>
                <a:gd name="T55" fmla="*/ 10430 h 10430"/>
                <a:gd name="T56" fmla="*/ 11214 w 12803"/>
                <a:gd name="T57" fmla="*/ 9297 h 10430"/>
                <a:gd name="T58" fmla="*/ 12803 w 12803"/>
                <a:gd name="T59" fmla="*/ 6687 h 10430"/>
                <a:gd name="T60" fmla="*/ 7703 w 12803"/>
                <a:gd name="T61" fmla="*/ 6120 h 10430"/>
                <a:gd name="T62" fmla="*/ 7250 w 12803"/>
                <a:gd name="T63" fmla="*/ 5667 h 10430"/>
                <a:gd name="T64" fmla="*/ 7703 w 12803"/>
                <a:gd name="T65" fmla="*/ 5214 h 10430"/>
                <a:gd name="T66" fmla="*/ 8270 w 12803"/>
                <a:gd name="T67" fmla="*/ 5667 h 10430"/>
                <a:gd name="T68" fmla="*/ 7703 w 12803"/>
                <a:gd name="T69" fmla="*/ 6120 h 10430"/>
                <a:gd name="T70" fmla="*/ 10196 w 12803"/>
                <a:gd name="T71" fmla="*/ 6120 h 10430"/>
                <a:gd name="T72" fmla="*/ 9745 w 12803"/>
                <a:gd name="T73" fmla="*/ 5667 h 10430"/>
                <a:gd name="T74" fmla="*/ 10196 w 12803"/>
                <a:gd name="T75" fmla="*/ 5214 h 10430"/>
                <a:gd name="T76" fmla="*/ 10763 w 12803"/>
                <a:gd name="T77" fmla="*/ 5667 h 10430"/>
                <a:gd name="T78" fmla="*/ 10196 w 12803"/>
                <a:gd name="T79" fmla="*/ 6120 h 10430"/>
                <a:gd name="T80" fmla="*/ 10196 w 12803"/>
                <a:gd name="T81" fmla="*/ 6120 h 10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704" h="7031">
                  <a:moveTo>
                    <a:pt x="7704" y="3288"/>
                  </a:moveTo>
                  <a:cubicBezTo>
                    <a:pt x="7704" y="1477"/>
                    <a:pt x="5890" y="0"/>
                    <a:pt x="3854" y="0"/>
                  </a:cubicBezTo>
                  <a:cubicBezTo>
                    <a:pt x="1698" y="0"/>
                    <a:pt x="0" y="1478"/>
                    <a:pt x="0" y="3288"/>
                  </a:cubicBezTo>
                  <a:cubicBezTo>
                    <a:pt x="0" y="5105"/>
                    <a:pt x="1698" y="6576"/>
                    <a:pt x="3854" y="6576"/>
                  </a:cubicBezTo>
                  <a:cubicBezTo>
                    <a:pt x="4305" y="6576"/>
                    <a:pt x="4761" y="6463"/>
                    <a:pt x="5214" y="6350"/>
                  </a:cubicBezTo>
                  <a:lnTo>
                    <a:pt x="6456" y="7031"/>
                  </a:lnTo>
                  <a:lnTo>
                    <a:pt x="6115" y="5898"/>
                  </a:lnTo>
                  <a:cubicBezTo>
                    <a:pt x="7025" y="5215"/>
                    <a:pt x="7704" y="4310"/>
                    <a:pt x="7704" y="3288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8" name="文字方塊 47">
              <a:extLst>
                <a:ext uri="{FF2B5EF4-FFF2-40B4-BE49-F238E27FC236}">
                  <a16:creationId xmlns:a16="http://schemas.microsoft.com/office/drawing/2014/main" id="{802F9743-EEF9-4EA8-B2B3-A476AB14E139}"/>
                </a:ext>
              </a:extLst>
            </p:cNvPr>
            <p:cNvSpPr txBox="1"/>
            <p:nvPr/>
          </p:nvSpPr>
          <p:spPr>
            <a:xfrm>
              <a:off x="3877728" y="2797629"/>
              <a:ext cx="14572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400" dirty="0">
                  <a:solidFill>
                    <a:schemeClr val="bg1"/>
                  </a:solidFill>
                  <a:latin typeface="MStiffHeiHK-UltraBold" panose="00000900000000000000" pitchFamily="50" charset="-120"/>
                  <a:ea typeface="MStiffHeiHK-UltraBold" panose="00000900000000000000" pitchFamily="50" charset="-120"/>
                </a:rPr>
                <a:t>GET</a:t>
              </a:r>
              <a:endParaRPr lang="zh-TW" altLang="en-US" sz="4400" dirty="0">
                <a:solidFill>
                  <a:schemeClr val="bg1"/>
                </a:solidFill>
                <a:latin typeface="MStiffHeiHK-UltraBold" panose="00000900000000000000" pitchFamily="50" charset="-120"/>
                <a:ea typeface="MStiffHeiHK-UltraBold" panose="00000900000000000000" pitchFamily="50" charset="-120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DCA5012E-054F-457A-9FD3-A18FFD97EAE2}"/>
              </a:ext>
            </a:extLst>
          </p:cNvPr>
          <p:cNvSpPr/>
          <p:nvPr/>
        </p:nvSpPr>
        <p:spPr>
          <a:xfrm>
            <a:off x="0" y="0"/>
            <a:ext cx="310758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F9FACDD8-A1F2-49D9-9063-5ED525FA0F10}"/>
              </a:ext>
            </a:extLst>
          </p:cNvPr>
          <p:cNvSpPr/>
          <p:nvPr/>
        </p:nvSpPr>
        <p:spPr>
          <a:xfrm>
            <a:off x="743312" y="5695950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800" dirty="0">
                <a:ln w="28575">
                  <a:noFill/>
                </a:ln>
                <a:solidFill>
                  <a:srgbClr val="05477B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心轉向主</a:t>
            </a:r>
          </a:p>
        </p:txBody>
      </p: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50E6D447-145A-4882-9ECF-2A7A9A479480}"/>
              </a:ext>
            </a:extLst>
          </p:cNvPr>
          <p:cNvGrpSpPr/>
          <p:nvPr/>
        </p:nvGrpSpPr>
        <p:grpSpPr>
          <a:xfrm>
            <a:off x="615071" y="2505075"/>
            <a:ext cx="1877438" cy="2955846"/>
            <a:chOff x="615071" y="2505075"/>
            <a:chExt cx="1877438" cy="2955846"/>
          </a:xfrm>
        </p:grpSpPr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307F0CF2-135E-4EE2-B0D3-09268D70710C}"/>
                </a:ext>
              </a:extLst>
            </p:cNvPr>
            <p:cNvSpPr/>
            <p:nvPr/>
          </p:nvSpPr>
          <p:spPr>
            <a:xfrm>
              <a:off x="615071" y="4352925"/>
              <a:ext cx="1877438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6600" b="1" dirty="0">
                  <a:ln w="28575">
                    <a:noFill/>
                  </a:ln>
                  <a:solidFill>
                    <a:srgbClr val="05477B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悔改</a:t>
              </a:r>
            </a:p>
          </p:txBody>
        </p:sp>
        <p:sp>
          <p:nvSpPr>
            <p:cNvPr id="44" name="iconfont-1187-867825">
              <a:extLst>
                <a:ext uri="{FF2B5EF4-FFF2-40B4-BE49-F238E27FC236}">
                  <a16:creationId xmlns:a16="http://schemas.microsoft.com/office/drawing/2014/main" id="{8F896864-767D-4327-8F06-3ADF7B36EFE9}"/>
                </a:ext>
              </a:extLst>
            </p:cNvPr>
            <p:cNvSpPr>
              <a:spLocks/>
            </p:cNvSpPr>
            <p:nvPr/>
          </p:nvSpPr>
          <p:spPr>
            <a:xfrm>
              <a:off x="714156" y="2505075"/>
              <a:ext cx="1679268" cy="1532614"/>
            </a:xfrm>
            <a:custGeom>
              <a:avLst/>
              <a:gdLst>
                <a:gd name="T0" fmla="*/ 8666 w 12803"/>
                <a:gd name="T1" fmla="*/ 3155 h 10430"/>
                <a:gd name="T2" fmla="*/ 9103 w 12803"/>
                <a:gd name="T3" fmla="*/ 3183 h 10430"/>
                <a:gd name="T4" fmla="*/ 4531 w 12803"/>
                <a:gd name="T5" fmla="*/ 0 h 10430"/>
                <a:gd name="T6" fmla="*/ 0 w 12803"/>
                <a:gd name="T7" fmla="*/ 3854 h 10430"/>
                <a:gd name="T8" fmla="*/ 1813 w 12803"/>
                <a:gd name="T9" fmla="*/ 6914 h 10430"/>
                <a:gd name="T10" fmla="*/ 1360 w 12803"/>
                <a:gd name="T11" fmla="*/ 8276 h 10430"/>
                <a:gd name="T12" fmla="*/ 2945 w 12803"/>
                <a:gd name="T13" fmla="*/ 7483 h 10430"/>
                <a:gd name="T14" fmla="*/ 4531 w 12803"/>
                <a:gd name="T15" fmla="*/ 7709 h 10430"/>
                <a:gd name="T16" fmla="*/ 4954 w 12803"/>
                <a:gd name="T17" fmla="*/ 7692 h 10430"/>
                <a:gd name="T18" fmla="*/ 4814 w 12803"/>
                <a:gd name="T19" fmla="*/ 6742 h 10430"/>
                <a:gd name="T20" fmla="*/ 8666 w 12803"/>
                <a:gd name="T21" fmla="*/ 3155 h 10430"/>
                <a:gd name="T22" fmla="*/ 6230 w 12803"/>
                <a:gd name="T23" fmla="*/ 1927 h 10430"/>
                <a:gd name="T24" fmla="*/ 6797 w 12803"/>
                <a:gd name="T25" fmla="*/ 2493 h 10430"/>
                <a:gd name="T26" fmla="*/ 6230 w 12803"/>
                <a:gd name="T27" fmla="*/ 3059 h 10430"/>
                <a:gd name="T28" fmla="*/ 5551 w 12803"/>
                <a:gd name="T29" fmla="*/ 2493 h 10430"/>
                <a:gd name="T30" fmla="*/ 6230 w 12803"/>
                <a:gd name="T31" fmla="*/ 1927 h 10430"/>
                <a:gd name="T32" fmla="*/ 3059 w 12803"/>
                <a:gd name="T33" fmla="*/ 3059 h 10430"/>
                <a:gd name="T34" fmla="*/ 2376 w 12803"/>
                <a:gd name="T35" fmla="*/ 2493 h 10430"/>
                <a:gd name="T36" fmla="*/ 3059 w 12803"/>
                <a:gd name="T37" fmla="*/ 1927 h 10430"/>
                <a:gd name="T38" fmla="*/ 3625 w 12803"/>
                <a:gd name="T39" fmla="*/ 2493 h 10430"/>
                <a:gd name="T40" fmla="*/ 3059 w 12803"/>
                <a:gd name="T41" fmla="*/ 3059 h 10430"/>
                <a:gd name="T42" fmla="*/ 3059 w 12803"/>
                <a:gd name="T43" fmla="*/ 3059 h 10430"/>
                <a:gd name="T44" fmla="*/ 12803 w 12803"/>
                <a:gd name="T45" fmla="*/ 6687 h 10430"/>
                <a:gd name="T46" fmla="*/ 8953 w 12803"/>
                <a:gd name="T47" fmla="*/ 3399 h 10430"/>
                <a:gd name="T48" fmla="*/ 5099 w 12803"/>
                <a:gd name="T49" fmla="*/ 6687 h 10430"/>
                <a:gd name="T50" fmla="*/ 8953 w 12803"/>
                <a:gd name="T51" fmla="*/ 9975 h 10430"/>
                <a:gd name="T52" fmla="*/ 10313 w 12803"/>
                <a:gd name="T53" fmla="*/ 9749 h 10430"/>
                <a:gd name="T54" fmla="*/ 11555 w 12803"/>
                <a:gd name="T55" fmla="*/ 10430 h 10430"/>
                <a:gd name="T56" fmla="*/ 11214 w 12803"/>
                <a:gd name="T57" fmla="*/ 9297 h 10430"/>
                <a:gd name="T58" fmla="*/ 12803 w 12803"/>
                <a:gd name="T59" fmla="*/ 6687 h 10430"/>
                <a:gd name="T60" fmla="*/ 7703 w 12803"/>
                <a:gd name="T61" fmla="*/ 6120 h 10430"/>
                <a:gd name="T62" fmla="*/ 7250 w 12803"/>
                <a:gd name="T63" fmla="*/ 5667 h 10430"/>
                <a:gd name="T64" fmla="*/ 7703 w 12803"/>
                <a:gd name="T65" fmla="*/ 5214 h 10430"/>
                <a:gd name="T66" fmla="*/ 8270 w 12803"/>
                <a:gd name="T67" fmla="*/ 5667 h 10430"/>
                <a:gd name="T68" fmla="*/ 7703 w 12803"/>
                <a:gd name="T69" fmla="*/ 6120 h 10430"/>
                <a:gd name="T70" fmla="*/ 10196 w 12803"/>
                <a:gd name="T71" fmla="*/ 6120 h 10430"/>
                <a:gd name="T72" fmla="*/ 9745 w 12803"/>
                <a:gd name="T73" fmla="*/ 5667 h 10430"/>
                <a:gd name="T74" fmla="*/ 10196 w 12803"/>
                <a:gd name="T75" fmla="*/ 5214 h 10430"/>
                <a:gd name="T76" fmla="*/ 10763 w 12803"/>
                <a:gd name="T77" fmla="*/ 5667 h 10430"/>
                <a:gd name="T78" fmla="*/ 10196 w 12803"/>
                <a:gd name="T79" fmla="*/ 6120 h 10430"/>
                <a:gd name="T80" fmla="*/ 10196 w 12803"/>
                <a:gd name="T81" fmla="*/ 6120 h 10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704" h="7031">
                  <a:moveTo>
                    <a:pt x="7704" y="3288"/>
                  </a:moveTo>
                  <a:cubicBezTo>
                    <a:pt x="7704" y="1477"/>
                    <a:pt x="5890" y="0"/>
                    <a:pt x="3854" y="0"/>
                  </a:cubicBezTo>
                  <a:cubicBezTo>
                    <a:pt x="1698" y="0"/>
                    <a:pt x="0" y="1478"/>
                    <a:pt x="0" y="3288"/>
                  </a:cubicBezTo>
                  <a:cubicBezTo>
                    <a:pt x="0" y="5105"/>
                    <a:pt x="1698" y="6576"/>
                    <a:pt x="3854" y="6576"/>
                  </a:cubicBezTo>
                  <a:cubicBezTo>
                    <a:pt x="4305" y="6576"/>
                    <a:pt x="4761" y="6463"/>
                    <a:pt x="5214" y="6350"/>
                  </a:cubicBezTo>
                  <a:lnTo>
                    <a:pt x="6456" y="7031"/>
                  </a:lnTo>
                  <a:lnTo>
                    <a:pt x="6115" y="5898"/>
                  </a:lnTo>
                  <a:cubicBezTo>
                    <a:pt x="7025" y="5215"/>
                    <a:pt x="7704" y="4310"/>
                    <a:pt x="7704" y="3288"/>
                  </a:cubicBezTo>
                </a:path>
              </a:pathLst>
            </a:custGeom>
            <a:noFill/>
            <a:ln w="76200">
              <a:solidFill>
                <a:srgbClr val="0547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5" name="iconfont-10043-4933244">
              <a:extLst>
                <a:ext uri="{FF2B5EF4-FFF2-40B4-BE49-F238E27FC236}">
                  <a16:creationId xmlns:a16="http://schemas.microsoft.com/office/drawing/2014/main" id="{AB09400A-F7BD-4DEB-90B5-A4824048F2BE}"/>
                </a:ext>
              </a:extLst>
            </p:cNvPr>
            <p:cNvSpPr/>
            <p:nvPr/>
          </p:nvSpPr>
          <p:spPr>
            <a:xfrm>
              <a:off x="1112551" y="2955846"/>
              <a:ext cx="882478" cy="722966"/>
            </a:xfrm>
            <a:custGeom>
              <a:avLst/>
              <a:gdLst>
                <a:gd name="T0" fmla="*/ 1640 w 10500"/>
                <a:gd name="T1" fmla="*/ 1200 h 8600"/>
                <a:gd name="T2" fmla="*/ 1040 w 10500"/>
                <a:gd name="T3" fmla="*/ 600 h 8600"/>
                <a:gd name="T4" fmla="*/ 1640 w 10500"/>
                <a:gd name="T5" fmla="*/ 0 h 8600"/>
                <a:gd name="T6" fmla="*/ 2240 w 10500"/>
                <a:gd name="T7" fmla="*/ 600 h 8600"/>
                <a:gd name="T8" fmla="*/ 1640 w 10500"/>
                <a:gd name="T9" fmla="*/ 1200 h 8600"/>
                <a:gd name="T10" fmla="*/ 8840 w 10500"/>
                <a:gd name="T11" fmla="*/ 1200 h 8600"/>
                <a:gd name="T12" fmla="*/ 8240 w 10500"/>
                <a:gd name="T13" fmla="*/ 600 h 8600"/>
                <a:gd name="T14" fmla="*/ 8840 w 10500"/>
                <a:gd name="T15" fmla="*/ 0 h 8600"/>
                <a:gd name="T16" fmla="*/ 9440 w 10500"/>
                <a:gd name="T17" fmla="*/ 600 h 8600"/>
                <a:gd name="T18" fmla="*/ 8840 w 10500"/>
                <a:gd name="T19" fmla="*/ 1200 h 8600"/>
                <a:gd name="T20" fmla="*/ 5240 w 10500"/>
                <a:gd name="T21" fmla="*/ 8600 h 8600"/>
                <a:gd name="T22" fmla="*/ 80 w 10500"/>
                <a:gd name="T23" fmla="*/ 5160 h 8600"/>
                <a:gd name="T24" fmla="*/ 300 w 10500"/>
                <a:gd name="T25" fmla="*/ 4640 h 8600"/>
                <a:gd name="T26" fmla="*/ 820 w 10500"/>
                <a:gd name="T27" fmla="*/ 4860 h 8600"/>
                <a:gd name="T28" fmla="*/ 5240 w 10500"/>
                <a:gd name="T29" fmla="*/ 7800 h 8600"/>
                <a:gd name="T30" fmla="*/ 9680 w 10500"/>
                <a:gd name="T31" fmla="*/ 4840 h 8600"/>
                <a:gd name="T32" fmla="*/ 10200 w 10500"/>
                <a:gd name="T33" fmla="*/ 4620 h 8600"/>
                <a:gd name="T34" fmla="*/ 10420 w 10500"/>
                <a:gd name="T35" fmla="*/ 5140 h 8600"/>
                <a:gd name="T36" fmla="*/ 5240 w 10500"/>
                <a:gd name="T37" fmla="*/ 8600 h 8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00" h="8600">
                  <a:moveTo>
                    <a:pt x="1640" y="1200"/>
                  </a:moveTo>
                  <a:cubicBezTo>
                    <a:pt x="1300" y="1200"/>
                    <a:pt x="1040" y="940"/>
                    <a:pt x="1040" y="600"/>
                  </a:cubicBezTo>
                  <a:cubicBezTo>
                    <a:pt x="1040" y="260"/>
                    <a:pt x="1300" y="0"/>
                    <a:pt x="1640" y="0"/>
                  </a:cubicBezTo>
                  <a:cubicBezTo>
                    <a:pt x="1980" y="0"/>
                    <a:pt x="2240" y="260"/>
                    <a:pt x="2240" y="600"/>
                  </a:cubicBezTo>
                  <a:cubicBezTo>
                    <a:pt x="2240" y="940"/>
                    <a:pt x="1980" y="1200"/>
                    <a:pt x="1640" y="1200"/>
                  </a:cubicBezTo>
                  <a:close/>
                  <a:moveTo>
                    <a:pt x="8840" y="1200"/>
                  </a:moveTo>
                  <a:cubicBezTo>
                    <a:pt x="8500" y="1200"/>
                    <a:pt x="8240" y="940"/>
                    <a:pt x="8240" y="600"/>
                  </a:cubicBezTo>
                  <a:cubicBezTo>
                    <a:pt x="8240" y="260"/>
                    <a:pt x="8500" y="0"/>
                    <a:pt x="8840" y="0"/>
                  </a:cubicBezTo>
                  <a:cubicBezTo>
                    <a:pt x="9180" y="0"/>
                    <a:pt x="9440" y="260"/>
                    <a:pt x="9440" y="600"/>
                  </a:cubicBezTo>
                  <a:cubicBezTo>
                    <a:pt x="9440" y="940"/>
                    <a:pt x="9180" y="1200"/>
                    <a:pt x="8840" y="1200"/>
                  </a:cubicBezTo>
                  <a:close/>
                  <a:moveTo>
                    <a:pt x="5240" y="8600"/>
                  </a:moveTo>
                  <a:cubicBezTo>
                    <a:pt x="2980" y="8600"/>
                    <a:pt x="940" y="7240"/>
                    <a:pt x="80" y="5160"/>
                  </a:cubicBezTo>
                  <a:cubicBezTo>
                    <a:pt x="0" y="4960"/>
                    <a:pt x="100" y="4720"/>
                    <a:pt x="300" y="4640"/>
                  </a:cubicBezTo>
                  <a:cubicBezTo>
                    <a:pt x="500" y="4560"/>
                    <a:pt x="740" y="4660"/>
                    <a:pt x="820" y="4860"/>
                  </a:cubicBezTo>
                  <a:cubicBezTo>
                    <a:pt x="1560" y="6640"/>
                    <a:pt x="3300" y="7800"/>
                    <a:pt x="5240" y="7800"/>
                  </a:cubicBezTo>
                  <a:cubicBezTo>
                    <a:pt x="7180" y="7800"/>
                    <a:pt x="8920" y="6640"/>
                    <a:pt x="9680" y="4840"/>
                  </a:cubicBezTo>
                  <a:cubicBezTo>
                    <a:pt x="9760" y="4640"/>
                    <a:pt x="10000" y="4540"/>
                    <a:pt x="10200" y="4620"/>
                  </a:cubicBezTo>
                  <a:cubicBezTo>
                    <a:pt x="10400" y="4700"/>
                    <a:pt x="10500" y="4940"/>
                    <a:pt x="10420" y="5140"/>
                  </a:cubicBezTo>
                  <a:cubicBezTo>
                    <a:pt x="9540" y="7240"/>
                    <a:pt x="7500" y="8600"/>
                    <a:pt x="5240" y="8600"/>
                  </a:cubicBezTo>
                  <a:close/>
                </a:path>
              </a:pathLst>
            </a:custGeom>
            <a:solidFill>
              <a:srgbClr val="0547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42FB1290-7986-4DA3-8783-30F97BA85FE9}"/>
              </a:ext>
            </a:extLst>
          </p:cNvPr>
          <p:cNvSpPr/>
          <p:nvPr/>
        </p:nvSpPr>
        <p:spPr>
          <a:xfrm>
            <a:off x="9157735" y="0"/>
            <a:ext cx="3034266" cy="6858000"/>
          </a:xfrm>
          <a:prstGeom prst="rect">
            <a:avLst/>
          </a:prstGeom>
          <a:gradFill>
            <a:gsLst>
              <a:gs pos="0">
                <a:srgbClr val="064371"/>
              </a:gs>
              <a:gs pos="53000">
                <a:srgbClr val="05497F"/>
              </a:gs>
              <a:gs pos="100000">
                <a:srgbClr val="032A5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3F9889F-C438-4317-8A41-CCF4AE9865CD}"/>
              </a:ext>
            </a:extLst>
          </p:cNvPr>
          <p:cNvSpPr/>
          <p:nvPr/>
        </p:nvSpPr>
        <p:spPr>
          <a:xfrm>
            <a:off x="9864390" y="5695950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800" dirty="0">
                <a:ln w="28575">
                  <a:noFill/>
                </a:ln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身體遷移</a:t>
            </a: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EE44B7D3-3E65-4D81-9CBA-CA03329A67DD}"/>
              </a:ext>
            </a:extLst>
          </p:cNvPr>
          <p:cNvGrpSpPr/>
          <p:nvPr/>
        </p:nvGrpSpPr>
        <p:grpSpPr>
          <a:xfrm>
            <a:off x="2759020" y="-1847850"/>
            <a:ext cx="11585662" cy="11585662"/>
            <a:chOff x="-2186922" y="-1847850"/>
            <a:chExt cx="11585662" cy="11585662"/>
          </a:xfrm>
        </p:grpSpPr>
        <p:sp>
          <p:nvSpPr>
            <p:cNvPr id="29" name="橢圓 28">
              <a:extLst>
                <a:ext uri="{FF2B5EF4-FFF2-40B4-BE49-F238E27FC236}">
                  <a16:creationId xmlns:a16="http://schemas.microsoft.com/office/drawing/2014/main" id="{161A23B1-30B5-4EC9-80B2-CDAEB6CCFBA0}"/>
                </a:ext>
              </a:extLst>
            </p:cNvPr>
            <p:cNvSpPr/>
            <p:nvPr/>
          </p:nvSpPr>
          <p:spPr>
            <a:xfrm>
              <a:off x="-1530517" y="-1110885"/>
              <a:ext cx="10192289" cy="10192289"/>
            </a:xfrm>
            <a:prstGeom prst="ellipse">
              <a:avLst/>
            </a:prstGeom>
            <a:solidFill>
              <a:srgbClr val="0547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橢圓 30">
              <a:extLst>
                <a:ext uri="{FF2B5EF4-FFF2-40B4-BE49-F238E27FC236}">
                  <a16:creationId xmlns:a16="http://schemas.microsoft.com/office/drawing/2014/main" id="{711C54D0-D215-4C2E-B45D-A8F4A0BF0C53}"/>
                </a:ext>
              </a:extLst>
            </p:cNvPr>
            <p:cNvSpPr/>
            <p:nvPr/>
          </p:nvSpPr>
          <p:spPr>
            <a:xfrm>
              <a:off x="-2186922" y="-1847850"/>
              <a:ext cx="11585662" cy="11585662"/>
            </a:xfrm>
            <a:prstGeom prst="ellipse">
              <a:avLst/>
            </a:prstGeom>
            <a:noFill/>
            <a:ln w="7620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6" name="矩形 45">
            <a:extLst>
              <a:ext uri="{FF2B5EF4-FFF2-40B4-BE49-F238E27FC236}">
                <a16:creationId xmlns:a16="http://schemas.microsoft.com/office/drawing/2014/main" id="{524CE9CA-0A2B-48B7-A88A-9F10A8CCFD0C}"/>
              </a:ext>
            </a:extLst>
          </p:cNvPr>
          <p:cNvSpPr/>
          <p:nvPr/>
        </p:nvSpPr>
        <p:spPr>
          <a:xfrm>
            <a:off x="4697887" y="3982179"/>
            <a:ext cx="7707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b="1" dirty="0">
                <a:ln w="28575">
                  <a:noFill/>
                </a:ln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現在</a:t>
            </a:r>
            <a:r>
              <a:rPr lang="zh-TW" altLang="en-US" sz="3200" dirty="0">
                <a:ln w="28575">
                  <a:noFill/>
                </a:ln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你為甚麼躭延？起來，</a:t>
            </a:r>
            <a:endParaRPr lang="en-US" altLang="zh-TW" sz="3200" dirty="0">
              <a:ln w="28575">
                <a:noFill/>
              </a:ln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TW" altLang="en-US" sz="3200" dirty="0">
                <a:ln w="28575">
                  <a:noFill/>
                </a:ln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呼求著祂的名</a:t>
            </a:r>
            <a:r>
              <a:rPr lang="zh-TW" altLang="en-US" sz="3200" b="1" dirty="0">
                <a:ln w="28575">
                  <a:noFill/>
                </a:ln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受浸</a:t>
            </a:r>
            <a:r>
              <a:rPr lang="zh-TW" altLang="en-US" sz="3200" dirty="0">
                <a:ln w="28575">
                  <a:noFill/>
                </a:ln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，洗去你的罪。</a:t>
            </a:r>
          </a:p>
        </p:txBody>
      </p:sp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AD8E92B8-5013-4682-BCD8-080A3D416747}"/>
              </a:ext>
            </a:extLst>
          </p:cNvPr>
          <p:cNvSpPr/>
          <p:nvPr/>
        </p:nvSpPr>
        <p:spPr>
          <a:xfrm>
            <a:off x="7817727" y="5239584"/>
            <a:ext cx="1468248" cy="44267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zh-TW" altLang="en-US" sz="2000" dirty="0">
                <a:ln>
                  <a:solidFill>
                    <a:srgbClr val="05477B"/>
                  </a:solidFill>
                </a:ln>
                <a:solidFill>
                  <a:srgbClr val="05477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haroni" panose="02010803020104030203" pitchFamily="2" charset="-79"/>
              </a:rPr>
              <a:t>徒二二</a:t>
            </a:r>
            <a:r>
              <a:rPr lang="en-US" altLang="zh-TW" sz="2000" dirty="0">
                <a:ln>
                  <a:solidFill>
                    <a:srgbClr val="05477B"/>
                  </a:solidFill>
                </a:ln>
                <a:solidFill>
                  <a:srgbClr val="05477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haroni" panose="02010803020104030203" pitchFamily="2" charset="-79"/>
              </a:rPr>
              <a:t>16</a:t>
            </a:r>
            <a:endParaRPr lang="zh-TW" altLang="en-US" sz="2000" dirty="0">
              <a:ln>
                <a:solidFill>
                  <a:srgbClr val="05477B"/>
                </a:solidFill>
              </a:ln>
              <a:solidFill>
                <a:srgbClr val="05477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haroni" panose="02010803020104030203" pitchFamily="2" charset="-79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A9201D5B-28CF-414F-8C6E-CC5BBF802CB1}"/>
              </a:ext>
            </a:extLst>
          </p:cNvPr>
          <p:cNvGrpSpPr/>
          <p:nvPr/>
        </p:nvGrpSpPr>
        <p:grpSpPr>
          <a:xfrm>
            <a:off x="6984757" y="361483"/>
            <a:ext cx="3134191" cy="3709898"/>
            <a:chOff x="9107774" y="2505075"/>
            <a:chExt cx="3134191" cy="3709898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30806830-0DF2-4175-85C7-C73A06A6C61D}"/>
                </a:ext>
              </a:extLst>
            </p:cNvPr>
            <p:cNvSpPr/>
            <p:nvPr/>
          </p:nvSpPr>
          <p:spPr>
            <a:xfrm>
              <a:off x="9107774" y="4352925"/>
              <a:ext cx="3134191" cy="18620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11500" b="1" dirty="0">
                  <a:ln w="28575">
                    <a:noFill/>
                  </a:ln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受浸</a:t>
              </a:r>
            </a:p>
          </p:txBody>
        </p:sp>
        <p:sp>
          <p:nvSpPr>
            <p:cNvPr id="34" name="iconfont-1187-867825">
              <a:extLst>
                <a:ext uri="{FF2B5EF4-FFF2-40B4-BE49-F238E27FC236}">
                  <a16:creationId xmlns:a16="http://schemas.microsoft.com/office/drawing/2014/main" id="{8102DFEC-4CCC-45AD-BA8B-3B16CD190FEE}"/>
                </a:ext>
              </a:extLst>
            </p:cNvPr>
            <p:cNvSpPr>
              <a:spLocks/>
            </p:cNvSpPr>
            <p:nvPr/>
          </p:nvSpPr>
          <p:spPr>
            <a:xfrm>
              <a:off x="9835234" y="2505075"/>
              <a:ext cx="1679268" cy="1532614"/>
            </a:xfrm>
            <a:custGeom>
              <a:avLst/>
              <a:gdLst>
                <a:gd name="T0" fmla="*/ 8666 w 12803"/>
                <a:gd name="T1" fmla="*/ 3155 h 10430"/>
                <a:gd name="T2" fmla="*/ 9103 w 12803"/>
                <a:gd name="T3" fmla="*/ 3183 h 10430"/>
                <a:gd name="T4" fmla="*/ 4531 w 12803"/>
                <a:gd name="T5" fmla="*/ 0 h 10430"/>
                <a:gd name="T6" fmla="*/ 0 w 12803"/>
                <a:gd name="T7" fmla="*/ 3854 h 10430"/>
                <a:gd name="T8" fmla="*/ 1813 w 12803"/>
                <a:gd name="T9" fmla="*/ 6914 h 10430"/>
                <a:gd name="T10" fmla="*/ 1360 w 12803"/>
                <a:gd name="T11" fmla="*/ 8276 h 10430"/>
                <a:gd name="T12" fmla="*/ 2945 w 12803"/>
                <a:gd name="T13" fmla="*/ 7483 h 10430"/>
                <a:gd name="T14" fmla="*/ 4531 w 12803"/>
                <a:gd name="T15" fmla="*/ 7709 h 10430"/>
                <a:gd name="T16" fmla="*/ 4954 w 12803"/>
                <a:gd name="T17" fmla="*/ 7692 h 10430"/>
                <a:gd name="T18" fmla="*/ 4814 w 12803"/>
                <a:gd name="T19" fmla="*/ 6742 h 10430"/>
                <a:gd name="T20" fmla="*/ 8666 w 12803"/>
                <a:gd name="T21" fmla="*/ 3155 h 10430"/>
                <a:gd name="T22" fmla="*/ 6230 w 12803"/>
                <a:gd name="T23" fmla="*/ 1927 h 10430"/>
                <a:gd name="T24" fmla="*/ 6797 w 12803"/>
                <a:gd name="T25" fmla="*/ 2493 h 10430"/>
                <a:gd name="T26" fmla="*/ 6230 w 12803"/>
                <a:gd name="T27" fmla="*/ 3059 h 10430"/>
                <a:gd name="T28" fmla="*/ 5551 w 12803"/>
                <a:gd name="T29" fmla="*/ 2493 h 10430"/>
                <a:gd name="T30" fmla="*/ 6230 w 12803"/>
                <a:gd name="T31" fmla="*/ 1927 h 10430"/>
                <a:gd name="T32" fmla="*/ 3059 w 12803"/>
                <a:gd name="T33" fmla="*/ 3059 h 10430"/>
                <a:gd name="T34" fmla="*/ 2376 w 12803"/>
                <a:gd name="T35" fmla="*/ 2493 h 10430"/>
                <a:gd name="T36" fmla="*/ 3059 w 12803"/>
                <a:gd name="T37" fmla="*/ 1927 h 10430"/>
                <a:gd name="T38" fmla="*/ 3625 w 12803"/>
                <a:gd name="T39" fmla="*/ 2493 h 10430"/>
                <a:gd name="T40" fmla="*/ 3059 w 12803"/>
                <a:gd name="T41" fmla="*/ 3059 h 10430"/>
                <a:gd name="T42" fmla="*/ 3059 w 12803"/>
                <a:gd name="T43" fmla="*/ 3059 h 10430"/>
                <a:gd name="T44" fmla="*/ 12803 w 12803"/>
                <a:gd name="T45" fmla="*/ 6687 h 10430"/>
                <a:gd name="T46" fmla="*/ 8953 w 12803"/>
                <a:gd name="T47" fmla="*/ 3399 h 10430"/>
                <a:gd name="T48" fmla="*/ 5099 w 12803"/>
                <a:gd name="T49" fmla="*/ 6687 h 10430"/>
                <a:gd name="T50" fmla="*/ 8953 w 12803"/>
                <a:gd name="T51" fmla="*/ 9975 h 10430"/>
                <a:gd name="T52" fmla="*/ 10313 w 12803"/>
                <a:gd name="T53" fmla="*/ 9749 h 10430"/>
                <a:gd name="T54" fmla="*/ 11555 w 12803"/>
                <a:gd name="T55" fmla="*/ 10430 h 10430"/>
                <a:gd name="T56" fmla="*/ 11214 w 12803"/>
                <a:gd name="T57" fmla="*/ 9297 h 10430"/>
                <a:gd name="T58" fmla="*/ 12803 w 12803"/>
                <a:gd name="T59" fmla="*/ 6687 h 10430"/>
                <a:gd name="T60" fmla="*/ 7703 w 12803"/>
                <a:gd name="T61" fmla="*/ 6120 h 10430"/>
                <a:gd name="T62" fmla="*/ 7250 w 12803"/>
                <a:gd name="T63" fmla="*/ 5667 h 10430"/>
                <a:gd name="T64" fmla="*/ 7703 w 12803"/>
                <a:gd name="T65" fmla="*/ 5214 h 10430"/>
                <a:gd name="T66" fmla="*/ 8270 w 12803"/>
                <a:gd name="T67" fmla="*/ 5667 h 10430"/>
                <a:gd name="T68" fmla="*/ 7703 w 12803"/>
                <a:gd name="T69" fmla="*/ 6120 h 10430"/>
                <a:gd name="T70" fmla="*/ 10196 w 12803"/>
                <a:gd name="T71" fmla="*/ 6120 h 10430"/>
                <a:gd name="T72" fmla="*/ 9745 w 12803"/>
                <a:gd name="T73" fmla="*/ 5667 h 10430"/>
                <a:gd name="T74" fmla="*/ 10196 w 12803"/>
                <a:gd name="T75" fmla="*/ 5214 h 10430"/>
                <a:gd name="T76" fmla="*/ 10763 w 12803"/>
                <a:gd name="T77" fmla="*/ 5667 h 10430"/>
                <a:gd name="T78" fmla="*/ 10196 w 12803"/>
                <a:gd name="T79" fmla="*/ 6120 h 10430"/>
                <a:gd name="T80" fmla="*/ 10196 w 12803"/>
                <a:gd name="T81" fmla="*/ 6120 h 10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704" h="7031">
                  <a:moveTo>
                    <a:pt x="7704" y="3288"/>
                  </a:moveTo>
                  <a:cubicBezTo>
                    <a:pt x="7704" y="1477"/>
                    <a:pt x="5890" y="0"/>
                    <a:pt x="3854" y="0"/>
                  </a:cubicBezTo>
                  <a:cubicBezTo>
                    <a:pt x="1698" y="0"/>
                    <a:pt x="0" y="1478"/>
                    <a:pt x="0" y="3288"/>
                  </a:cubicBezTo>
                  <a:cubicBezTo>
                    <a:pt x="0" y="5105"/>
                    <a:pt x="1698" y="6576"/>
                    <a:pt x="3854" y="6576"/>
                  </a:cubicBezTo>
                  <a:cubicBezTo>
                    <a:pt x="4305" y="6576"/>
                    <a:pt x="4761" y="6463"/>
                    <a:pt x="5214" y="6350"/>
                  </a:cubicBezTo>
                  <a:lnTo>
                    <a:pt x="6456" y="7031"/>
                  </a:lnTo>
                  <a:lnTo>
                    <a:pt x="6115" y="5898"/>
                  </a:lnTo>
                  <a:cubicBezTo>
                    <a:pt x="7025" y="5215"/>
                    <a:pt x="7704" y="4310"/>
                    <a:pt x="7704" y="3288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9C80D0B5-0214-428E-9C90-0495703D9636}"/>
                </a:ext>
              </a:extLst>
            </p:cNvPr>
            <p:cNvSpPr txBox="1"/>
            <p:nvPr/>
          </p:nvSpPr>
          <p:spPr>
            <a:xfrm>
              <a:off x="10033348" y="2797629"/>
              <a:ext cx="14572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400" dirty="0">
                  <a:solidFill>
                    <a:schemeClr val="bg1"/>
                  </a:solidFill>
                  <a:latin typeface="MStiffHeiHK-UltraBold" panose="00000900000000000000" pitchFamily="50" charset="-120"/>
                  <a:ea typeface="MStiffHeiHK-UltraBold" panose="00000900000000000000" pitchFamily="50" charset="-120"/>
                </a:rPr>
                <a:t>OH</a:t>
              </a:r>
              <a:r>
                <a:rPr lang="zh-TW" altLang="en-US" sz="4400" dirty="0">
                  <a:solidFill>
                    <a:schemeClr val="bg1"/>
                  </a:solidFill>
                  <a:latin typeface="MStiffHeiHK-UltraBold" panose="00000900000000000000" pitchFamily="50" charset="-120"/>
                  <a:ea typeface="MStiffHeiHK-UltraBold" panose="00000900000000000000" pitchFamily="50" charset="-120"/>
                </a:rPr>
                <a:t>！</a:t>
              </a:r>
            </a:p>
          </p:txBody>
        </p:sp>
      </p:grpSp>
      <p:grpSp>
        <p:nvGrpSpPr>
          <p:cNvPr id="60" name="群組 59">
            <a:extLst>
              <a:ext uri="{FF2B5EF4-FFF2-40B4-BE49-F238E27FC236}">
                <a16:creationId xmlns:a16="http://schemas.microsoft.com/office/drawing/2014/main" id="{8F9B790B-B31C-4493-9768-0B3A2446165D}"/>
              </a:ext>
            </a:extLst>
          </p:cNvPr>
          <p:cNvGrpSpPr/>
          <p:nvPr/>
        </p:nvGrpSpPr>
        <p:grpSpPr>
          <a:xfrm>
            <a:off x="4598287" y="-3809685"/>
            <a:ext cx="2995426" cy="2995426"/>
            <a:chOff x="6415111" y="7711499"/>
            <a:chExt cx="2995426" cy="2995426"/>
          </a:xfrm>
          <a:solidFill>
            <a:srgbClr val="0070C0"/>
          </a:solidFill>
        </p:grpSpPr>
        <p:sp>
          <p:nvSpPr>
            <p:cNvPr id="61" name="橢圓 60">
              <a:extLst>
                <a:ext uri="{FF2B5EF4-FFF2-40B4-BE49-F238E27FC236}">
                  <a16:creationId xmlns:a16="http://schemas.microsoft.com/office/drawing/2014/main" id="{7C19F5E0-E818-41C3-B736-C09E7EA79AA5}"/>
                </a:ext>
              </a:extLst>
            </p:cNvPr>
            <p:cNvSpPr/>
            <p:nvPr/>
          </p:nvSpPr>
          <p:spPr>
            <a:xfrm>
              <a:off x="6775267" y="8057479"/>
              <a:ext cx="2275114" cy="227511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2" name="橢圓 61">
              <a:extLst>
                <a:ext uri="{FF2B5EF4-FFF2-40B4-BE49-F238E27FC236}">
                  <a16:creationId xmlns:a16="http://schemas.microsoft.com/office/drawing/2014/main" id="{72016890-6334-4516-B7A6-3DA44372AC90}"/>
                </a:ext>
              </a:extLst>
            </p:cNvPr>
            <p:cNvSpPr/>
            <p:nvPr/>
          </p:nvSpPr>
          <p:spPr>
            <a:xfrm>
              <a:off x="6415111" y="7711499"/>
              <a:ext cx="2995426" cy="2995426"/>
            </a:xfrm>
            <a:prstGeom prst="ellipse">
              <a:avLst/>
            </a:prstGeom>
            <a:grpFill/>
            <a:ln w="7620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8939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42FB1290-7986-4DA3-8783-30F97BA85FE9}"/>
              </a:ext>
            </a:extLst>
          </p:cNvPr>
          <p:cNvSpPr/>
          <p:nvPr/>
        </p:nvSpPr>
        <p:spPr>
          <a:xfrm>
            <a:off x="9157735" y="0"/>
            <a:ext cx="3034266" cy="6858000"/>
          </a:xfrm>
          <a:prstGeom prst="rect">
            <a:avLst/>
          </a:prstGeom>
          <a:gradFill>
            <a:gsLst>
              <a:gs pos="0">
                <a:srgbClr val="064371"/>
              </a:gs>
              <a:gs pos="53000">
                <a:srgbClr val="05497F"/>
              </a:gs>
              <a:gs pos="100000">
                <a:srgbClr val="032A5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3A00C29-5159-4B5C-9D9E-5FCF422330EF}"/>
              </a:ext>
            </a:extLst>
          </p:cNvPr>
          <p:cNvSpPr/>
          <p:nvPr/>
        </p:nvSpPr>
        <p:spPr>
          <a:xfrm>
            <a:off x="6123469" y="0"/>
            <a:ext cx="3034266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9CBA34C-F56B-4F51-B4DB-BEBEDC38204D}"/>
              </a:ext>
            </a:extLst>
          </p:cNvPr>
          <p:cNvSpPr/>
          <p:nvPr/>
        </p:nvSpPr>
        <p:spPr>
          <a:xfrm>
            <a:off x="3089203" y="0"/>
            <a:ext cx="3034266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CA5012E-054F-457A-9FD3-A18FFD97EAE2}"/>
              </a:ext>
            </a:extLst>
          </p:cNvPr>
          <p:cNvSpPr/>
          <p:nvPr/>
        </p:nvSpPr>
        <p:spPr>
          <a:xfrm>
            <a:off x="0" y="0"/>
            <a:ext cx="310758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3F9889F-C438-4317-8A41-CCF4AE9865CD}"/>
              </a:ext>
            </a:extLst>
          </p:cNvPr>
          <p:cNvSpPr/>
          <p:nvPr/>
        </p:nvSpPr>
        <p:spPr>
          <a:xfrm>
            <a:off x="9864390" y="5695950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800" dirty="0">
                <a:ln w="28575">
                  <a:noFill/>
                </a:ln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身體遷移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ED06410-CB62-4336-9E74-E451C4732125}"/>
              </a:ext>
            </a:extLst>
          </p:cNvPr>
          <p:cNvSpPr/>
          <p:nvPr/>
        </p:nvSpPr>
        <p:spPr>
          <a:xfrm>
            <a:off x="3795858" y="5705475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800" dirty="0">
                <a:ln w="28575">
                  <a:noFill/>
                </a:ln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靈裡接受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D26B988-40EC-447C-AA45-195224078911}"/>
              </a:ext>
            </a:extLst>
          </p:cNvPr>
          <p:cNvSpPr/>
          <p:nvPr/>
        </p:nvSpPr>
        <p:spPr>
          <a:xfrm>
            <a:off x="743312" y="5695950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800" dirty="0">
                <a:ln w="28575">
                  <a:noFill/>
                </a:ln>
                <a:solidFill>
                  <a:srgbClr val="05477B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心轉向主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0EB5649-4A42-44E1-9563-4EAE3F6B5745}"/>
              </a:ext>
            </a:extLst>
          </p:cNvPr>
          <p:cNvSpPr/>
          <p:nvPr/>
        </p:nvSpPr>
        <p:spPr>
          <a:xfrm>
            <a:off x="6830124" y="5695950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800" dirty="0">
                <a:ln w="28575">
                  <a:noFill/>
                </a:ln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口裡承認</a:t>
            </a: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42CAB7D4-8381-4172-ABA1-19725112169A}"/>
              </a:ext>
            </a:extLst>
          </p:cNvPr>
          <p:cNvGrpSpPr/>
          <p:nvPr/>
        </p:nvGrpSpPr>
        <p:grpSpPr>
          <a:xfrm>
            <a:off x="9736150" y="2505075"/>
            <a:ext cx="1877437" cy="2955846"/>
            <a:chOff x="9736150" y="2505075"/>
            <a:chExt cx="1877437" cy="2955846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30806830-0DF2-4175-85C7-C73A06A6C61D}"/>
                </a:ext>
              </a:extLst>
            </p:cNvPr>
            <p:cNvSpPr/>
            <p:nvPr/>
          </p:nvSpPr>
          <p:spPr>
            <a:xfrm>
              <a:off x="9736150" y="4352925"/>
              <a:ext cx="1877437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6600" b="1" dirty="0">
                  <a:ln w="28575">
                    <a:noFill/>
                  </a:ln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受浸</a:t>
              </a:r>
            </a:p>
          </p:txBody>
        </p:sp>
        <p:sp>
          <p:nvSpPr>
            <p:cNvPr id="34" name="iconfont-1187-867825">
              <a:extLst>
                <a:ext uri="{FF2B5EF4-FFF2-40B4-BE49-F238E27FC236}">
                  <a16:creationId xmlns:a16="http://schemas.microsoft.com/office/drawing/2014/main" id="{8102DFEC-4CCC-45AD-BA8B-3B16CD190FEE}"/>
                </a:ext>
              </a:extLst>
            </p:cNvPr>
            <p:cNvSpPr>
              <a:spLocks/>
            </p:cNvSpPr>
            <p:nvPr/>
          </p:nvSpPr>
          <p:spPr>
            <a:xfrm>
              <a:off x="9835234" y="2505075"/>
              <a:ext cx="1679268" cy="1532614"/>
            </a:xfrm>
            <a:custGeom>
              <a:avLst/>
              <a:gdLst>
                <a:gd name="T0" fmla="*/ 8666 w 12803"/>
                <a:gd name="T1" fmla="*/ 3155 h 10430"/>
                <a:gd name="T2" fmla="*/ 9103 w 12803"/>
                <a:gd name="T3" fmla="*/ 3183 h 10430"/>
                <a:gd name="T4" fmla="*/ 4531 w 12803"/>
                <a:gd name="T5" fmla="*/ 0 h 10430"/>
                <a:gd name="T6" fmla="*/ 0 w 12803"/>
                <a:gd name="T7" fmla="*/ 3854 h 10430"/>
                <a:gd name="T8" fmla="*/ 1813 w 12803"/>
                <a:gd name="T9" fmla="*/ 6914 h 10430"/>
                <a:gd name="T10" fmla="*/ 1360 w 12803"/>
                <a:gd name="T11" fmla="*/ 8276 h 10430"/>
                <a:gd name="T12" fmla="*/ 2945 w 12803"/>
                <a:gd name="T13" fmla="*/ 7483 h 10430"/>
                <a:gd name="T14" fmla="*/ 4531 w 12803"/>
                <a:gd name="T15" fmla="*/ 7709 h 10430"/>
                <a:gd name="T16" fmla="*/ 4954 w 12803"/>
                <a:gd name="T17" fmla="*/ 7692 h 10430"/>
                <a:gd name="T18" fmla="*/ 4814 w 12803"/>
                <a:gd name="T19" fmla="*/ 6742 h 10430"/>
                <a:gd name="T20" fmla="*/ 8666 w 12803"/>
                <a:gd name="T21" fmla="*/ 3155 h 10430"/>
                <a:gd name="T22" fmla="*/ 6230 w 12803"/>
                <a:gd name="T23" fmla="*/ 1927 h 10430"/>
                <a:gd name="T24" fmla="*/ 6797 w 12803"/>
                <a:gd name="T25" fmla="*/ 2493 h 10430"/>
                <a:gd name="T26" fmla="*/ 6230 w 12803"/>
                <a:gd name="T27" fmla="*/ 3059 h 10430"/>
                <a:gd name="T28" fmla="*/ 5551 w 12803"/>
                <a:gd name="T29" fmla="*/ 2493 h 10430"/>
                <a:gd name="T30" fmla="*/ 6230 w 12803"/>
                <a:gd name="T31" fmla="*/ 1927 h 10430"/>
                <a:gd name="T32" fmla="*/ 3059 w 12803"/>
                <a:gd name="T33" fmla="*/ 3059 h 10430"/>
                <a:gd name="T34" fmla="*/ 2376 w 12803"/>
                <a:gd name="T35" fmla="*/ 2493 h 10430"/>
                <a:gd name="T36" fmla="*/ 3059 w 12803"/>
                <a:gd name="T37" fmla="*/ 1927 h 10430"/>
                <a:gd name="T38" fmla="*/ 3625 w 12803"/>
                <a:gd name="T39" fmla="*/ 2493 h 10430"/>
                <a:gd name="T40" fmla="*/ 3059 w 12803"/>
                <a:gd name="T41" fmla="*/ 3059 h 10430"/>
                <a:gd name="T42" fmla="*/ 3059 w 12803"/>
                <a:gd name="T43" fmla="*/ 3059 h 10430"/>
                <a:gd name="T44" fmla="*/ 12803 w 12803"/>
                <a:gd name="T45" fmla="*/ 6687 h 10430"/>
                <a:gd name="T46" fmla="*/ 8953 w 12803"/>
                <a:gd name="T47" fmla="*/ 3399 h 10430"/>
                <a:gd name="T48" fmla="*/ 5099 w 12803"/>
                <a:gd name="T49" fmla="*/ 6687 h 10430"/>
                <a:gd name="T50" fmla="*/ 8953 w 12803"/>
                <a:gd name="T51" fmla="*/ 9975 h 10430"/>
                <a:gd name="T52" fmla="*/ 10313 w 12803"/>
                <a:gd name="T53" fmla="*/ 9749 h 10430"/>
                <a:gd name="T54" fmla="*/ 11555 w 12803"/>
                <a:gd name="T55" fmla="*/ 10430 h 10430"/>
                <a:gd name="T56" fmla="*/ 11214 w 12803"/>
                <a:gd name="T57" fmla="*/ 9297 h 10430"/>
                <a:gd name="T58" fmla="*/ 12803 w 12803"/>
                <a:gd name="T59" fmla="*/ 6687 h 10430"/>
                <a:gd name="T60" fmla="*/ 7703 w 12803"/>
                <a:gd name="T61" fmla="*/ 6120 h 10430"/>
                <a:gd name="T62" fmla="*/ 7250 w 12803"/>
                <a:gd name="T63" fmla="*/ 5667 h 10430"/>
                <a:gd name="T64" fmla="*/ 7703 w 12803"/>
                <a:gd name="T65" fmla="*/ 5214 h 10430"/>
                <a:gd name="T66" fmla="*/ 8270 w 12803"/>
                <a:gd name="T67" fmla="*/ 5667 h 10430"/>
                <a:gd name="T68" fmla="*/ 7703 w 12803"/>
                <a:gd name="T69" fmla="*/ 6120 h 10430"/>
                <a:gd name="T70" fmla="*/ 10196 w 12803"/>
                <a:gd name="T71" fmla="*/ 6120 h 10430"/>
                <a:gd name="T72" fmla="*/ 9745 w 12803"/>
                <a:gd name="T73" fmla="*/ 5667 h 10430"/>
                <a:gd name="T74" fmla="*/ 10196 w 12803"/>
                <a:gd name="T75" fmla="*/ 5214 h 10430"/>
                <a:gd name="T76" fmla="*/ 10763 w 12803"/>
                <a:gd name="T77" fmla="*/ 5667 h 10430"/>
                <a:gd name="T78" fmla="*/ 10196 w 12803"/>
                <a:gd name="T79" fmla="*/ 6120 h 10430"/>
                <a:gd name="T80" fmla="*/ 10196 w 12803"/>
                <a:gd name="T81" fmla="*/ 6120 h 10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704" h="7031">
                  <a:moveTo>
                    <a:pt x="7704" y="3288"/>
                  </a:moveTo>
                  <a:cubicBezTo>
                    <a:pt x="7704" y="1477"/>
                    <a:pt x="5890" y="0"/>
                    <a:pt x="3854" y="0"/>
                  </a:cubicBezTo>
                  <a:cubicBezTo>
                    <a:pt x="1698" y="0"/>
                    <a:pt x="0" y="1478"/>
                    <a:pt x="0" y="3288"/>
                  </a:cubicBezTo>
                  <a:cubicBezTo>
                    <a:pt x="0" y="5105"/>
                    <a:pt x="1698" y="6576"/>
                    <a:pt x="3854" y="6576"/>
                  </a:cubicBezTo>
                  <a:cubicBezTo>
                    <a:pt x="4305" y="6576"/>
                    <a:pt x="4761" y="6463"/>
                    <a:pt x="5214" y="6350"/>
                  </a:cubicBezTo>
                  <a:lnTo>
                    <a:pt x="6456" y="7031"/>
                  </a:lnTo>
                  <a:lnTo>
                    <a:pt x="6115" y="5898"/>
                  </a:lnTo>
                  <a:cubicBezTo>
                    <a:pt x="7025" y="5215"/>
                    <a:pt x="7704" y="4310"/>
                    <a:pt x="7704" y="3288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9C80D0B5-0214-428E-9C90-0495703D9636}"/>
                </a:ext>
              </a:extLst>
            </p:cNvPr>
            <p:cNvSpPr txBox="1"/>
            <p:nvPr/>
          </p:nvSpPr>
          <p:spPr>
            <a:xfrm>
              <a:off x="10033348" y="2797629"/>
              <a:ext cx="14572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400" dirty="0">
                  <a:solidFill>
                    <a:schemeClr val="bg1"/>
                  </a:solidFill>
                  <a:latin typeface="MStiffHeiHK-UltraBold" panose="00000900000000000000" pitchFamily="50" charset="-120"/>
                  <a:ea typeface="MStiffHeiHK-UltraBold" panose="00000900000000000000" pitchFamily="50" charset="-120"/>
                </a:rPr>
                <a:t>OH</a:t>
              </a:r>
              <a:r>
                <a:rPr lang="zh-TW" altLang="en-US" sz="4400" dirty="0">
                  <a:solidFill>
                    <a:schemeClr val="bg1"/>
                  </a:solidFill>
                  <a:latin typeface="MStiffHeiHK-UltraBold" panose="00000900000000000000" pitchFamily="50" charset="-120"/>
                  <a:ea typeface="MStiffHeiHK-UltraBold" panose="00000900000000000000" pitchFamily="50" charset="-120"/>
                </a:rPr>
                <a:t>！</a:t>
              </a:r>
            </a:p>
          </p:txBody>
        </p: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B35122D6-402F-42B8-8863-77134928E986}"/>
              </a:ext>
            </a:extLst>
          </p:cNvPr>
          <p:cNvGrpSpPr/>
          <p:nvPr/>
        </p:nvGrpSpPr>
        <p:grpSpPr>
          <a:xfrm>
            <a:off x="6701883" y="2505075"/>
            <a:ext cx="1877437" cy="2955846"/>
            <a:chOff x="6701883" y="2505075"/>
            <a:chExt cx="1877437" cy="2955846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7BB6C336-A5CF-49B0-BBC6-EAC87821AAC0}"/>
                </a:ext>
              </a:extLst>
            </p:cNvPr>
            <p:cNvSpPr/>
            <p:nvPr/>
          </p:nvSpPr>
          <p:spPr>
            <a:xfrm>
              <a:off x="6701883" y="4352925"/>
              <a:ext cx="1877437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6600" b="1" dirty="0">
                  <a:ln w="28575">
                    <a:noFill/>
                  </a:ln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呼求</a:t>
              </a:r>
            </a:p>
          </p:txBody>
        </p:sp>
        <p:sp>
          <p:nvSpPr>
            <p:cNvPr id="33" name="iconfont-1187-867825">
              <a:extLst>
                <a:ext uri="{FF2B5EF4-FFF2-40B4-BE49-F238E27FC236}">
                  <a16:creationId xmlns:a16="http://schemas.microsoft.com/office/drawing/2014/main" id="{4F6D0BFD-F13D-43B5-813C-346B2773E9E1}"/>
                </a:ext>
              </a:extLst>
            </p:cNvPr>
            <p:cNvSpPr>
              <a:spLocks/>
            </p:cNvSpPr>
            <p:nvPr/>
          </p:nvSpPr>
          <p:spPr>
            <a:xfrm>
              <a:off x="6800968" y="2505075"/>
              <a:ext cx="1679268" cy="1532614"/>
            </a:xfrm>
            <a:custGeom>
              <a:avLst/>
              <a:gdLst>
                <a:gd name="T0" fmla="*/ 8666 w 12803"/>
                <a:gd name="T1" fmla="*/ 3155 h 10430"/>
                <a:gd name="T2" fmla="*/ 9103 w 12803"/>
                <a:gd name="T3" fmla="*/ 3183 h 10430"/>
                <a:gd name="T4" fmla="*/ 4531 w 12803"/>
                <a:gd name="T5" fmla="*/ 0 h 10430"/>
                <a:gd name="T6" fmla="*/ 0 w 12803"/>
                <a:gd name="T7" fmla="*/ 3854 h 10430"/>
                <a:gd name="T8" fmla="*/ 1813 w 12803"/>
                <a:gd name="T9" fmla="*/ 6914 h 10430"/>
                <a:gd name="T10" fmla="*/ 1360 w 12803"/>
                <a:gd name="T11" fmla="*/ 8276 h 10430"/>
                <a:gd name="T12" fmla="*/ 2945 w 12803"/>
                <a:gd name="T13" fmla="*/ 7483 h 10430"/>
                <a:gd name="T14" fmla="*/ 4531 w 12803"/>
                <a:gd name="T15" fmla="*/ 7709 h 10430"/>
                <a:gd name="T16" fmla="*/ 4954 w 12803"/>
                <a:gd name="T17" fmla="*/ 7692 h 10430"/>
                <a:gd name="T18" fmla="*/ 4814 w 12803"/>
                <a:gd name="T19" fmla="*/ 6742 h 10430"/>
                <a:gd name="T20" fmla="*/ 8666 w 12803"/>
                <a:gd name="T21" fmla="*/ 3155 h 10430"/>
                <a:gd name="T22" fmla="*/ 6230 w 12803"/>
                <a:gd name="T23" fmla="*/ 1927 h 10430"/>
                <a:gd name="T24" fmla="*/ 6797 w 12803"/>
                <a:gd name="T25" fmla="*/ 2493 h 10430"/>
                <a:gd name="T26" fmla="*/ 6230 w 12803"/>
                <a:gd name="T27" fmla="*/ 3059 h 10430"/>
                <a:gd name="T28" fmla="*/ 5551 w 12803"/>
                <a:gd name="T29" fmla="*/ 2493 h 10430"/>
                <a:gd name="T30" fmla="*/ 6230 w 12803"/>
                <a:gd name="T31" fmla="*/ 1927 h 10430"/>
                <a:gd name="T32" fmla="*/ 3059 w 12803"/>
                <a:gd name="T33" fmla="*/ 3059 h 10430"/>
                <a:gd name="T34" fmla="*/ 2376 w 12803"/>
                <a:gd name="T35" fmla="*/ 2493 h 10430"/>
                <a:gd name="T36" fmla="*/ 3059 w 12803"/>
                <a:gd name="T37" fmla="*/ 1927 h 10430"/>
                <a:gd name="T38" fmla="*/ 3625 w 12803"/>
                <a:gd name="T39" fmla="*/ 2493 h 10430"/>
                <a:gd name="T40" fmla="*/ 3059 w 12803"/>
                <a:gd name="T41" fmla="*/ 3059 h 10430"/>
                <a:gd name="T42" fmla="*/ 3059 w 12803"/>
                <a:gd name="T43" fmla="*/ 3059 h 10430"/>
                <a:gd name="T44" fmla="*/ 12803 w 12803"/>
                <a:gd name="T45" fmla="*/ 6687 h 10430"/>
                <a:gd name="T46" fmla="*/ 8953 w 12803"/>
                <a:gd name="T47" fmla="*/ 3399 h 10430"/>
                <a:gd name="T48" fmla="*/ 5099 w 12803"/>
                <a:gd name="T49" fmla="*/ 6687 h 10430"/>
                <a:gd name="T50" fmla="*/ 8953 w 12803"/>
                <a:gd name="T51" fmla="*/ 9975 h 10430"/>
                <a:gd name="T52" fmla="*/ 10313 w 12803"/>
                <a:gd name="T53" fmla="*/ 9749 h 10430"/>
                <a:gd name="T54" fmla="*/ 11555 w 12803"/>
                <a:gd name="T55" fmla="*/ 10430 h 10430"/>
                <a:gd name="T56" fmla="*/ 11214 w 12803"/>
                <a:gd name="T57" fmla="*/ 9297 h 10430"/>
                <a:gd name="T58" fmla="*/ 12803 w 12803"/>
                <a:gd name="T59" fmla="*/ 6687 h 10430"/>
                <a:gd name="T60" fmla="*/ 7703 w 12803"/>
                <a:gd name="T61" fmla="*/ 6120 h 10430"/>
                <a:gd name="T62" fmla="*/ 7250 w 12803"/>
                <a:gd name="T63" fmla="*/ 5667 h 10430"/>
                <a:gd name="T64" fmla="*/ 7703 w 12803"/>
                <a:gd name="T65" fmla="*/ 5214 h 10430"/>
                <a:gd name="T66" fmla="*/ 8270 w 12803"/>
                <a:gd name="T67" fmla="*/ 5667 h 10430"/>
                <a:gd name="T68" fmla="*/ 7703 w 12803"/>
                <a:gd name="T69" fmla="*/ 6120 h 10430"/>
                <a:gd name="T70" fmla="*/ 10196 w 12803"/>
                <a:gd name="T71" fmla="*/ 6120 h 10430"/>
                <a:gd name="T72" fmla="*/ 9745 w 12803"/>
                <a:gd name="T73" fmla="*/ 5667 h 10430"/>
                <a:gd name="T74" fmla="*/ 10196 w 12803"/>
                <a:gd name="T75" fmla="*/ 5214 h 10430"/>
                <a:gd name="T76" fmla="*/ 10763 w 12803"/>
                <a:gd name="T77" fmla="*/ 5667 h 10430"/>
                <a:gd name="T78" fmla="*/ 10196 w 12803"/>
                <a:gd name="T79" fmla="*/ 6120 h 10430"/>
                <a:gd name="T80" fmla="*/ 10196 w 12803"/>
                <a:gd name="T81" fmla="*/ 6120 h 10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704" h="7031">
                  <a:moveTo>
                    <a:pt x="7704" y="3288"/>
                  </a:moveTo>
                  <a:cubicBezTo>
                    <a:pt x="7704" y="1477"/>
                    <a:pt x="5890" y="0"/>
                    <a:pt x="3854" y="0"/>
                  </a:cubicBezTo>
                  <a:cubicBezTo>
                    <a:pt x="1698" y="0"/>
                    <a:pt x="0" y="1478"/>
                    <a:pt x="0" y="3288"/>
                  </a:cubicBezTo>
                  <a:cubicBezTo>
                    <a:pt x="0" y="5105"/>
                    <a:pt x="1698" y="6576"/>
                    <a:pt x="3854" y="6576"/>
                  </a:cubicBezTo>
                  <a:cubicBezTo>
                    <a:pt x="4305" y="6576"/>
                    <a:pt x="4761" y="6463"/>
                    <a:pt x="5214" y="6350"/>
                  </a:cubicBezTo>
                  <a:lnTo>
                    <a:pt x="6456" y="7031"/>
                  </a:lnTo>
                  <a:lnTo>
                    <a:pt x="6115" y="5898"/>
                  </a:lnTo>
                  <a:cubicBezTo>
                    <a:pt x="7025" y="5215"/>
                    <a:pt x="7704" y="4310"/>
                    <a:pt x="7704" y="3288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7A6A7116-5755-4EF8-A394-292B66D1466E}"/>
                </a:ext>
              </a:extLst>
            </p:cNvPr>
            <p:cNvSpPr txBox="1"/>
            <p:nvPr/>
          </p:nvSpPr>
          <p:spPr>
            <a:xfrm>
              <a:off x="6911994" y="2797629"/>
              <a:ext cx="14572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400" dirty="0">
                  <a:solidFill>
                    <a:schemeClr val="bg1"/>
                  </a:solidFill>
                  <a:latin typeface="MStiffHeiHK-UltraBold" panose="00000900000000000000" pitchFamily="50" charset="-120"/>
                  <a:ea typeface="MStiffHeiHK-UltraBold" panose="00000900000000000000" pitchFamily="50" charset="-120"/>
                </a:rPr>
                <a:t>YES</a:t>
              </a:r>
              <a:endParaRPr lang="zh-TW" altLang="en-US" sz="4400" dirty="0">
                <a:solidFill>
                  <a:schemeClr val="bg1"/>
                </a:solidFill>
                <a:latin typeface="MStiffHeiHK-UltraBold" panose="00000900000000000000" pitchFamily="50" charset="-120"/>
                <a:ea typeface="MStiffHeiHK-UltraBold" panose="00000900000000000000" pitchFamily="50" charset="-120"/>
              </a:endParaRPr>
            </a:p>
          </p:txBody>
        </p: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EFA757D0-A12B-4344-BD95-5E9F0B120504}"/>
              </a:ext>
            </a:extLst>
          </p:cNvPr>
          <p:cNvGrpSpPr/>
          <p:nvPr/>
        </p:nvGrpSpPr>
        <p:grpSpPr>
          <a:xfrm>
            <a:off x="3667617" y="2505075"/>
            <a:ext cx="1877438" cy="2965371"/>
            <a:chOff x="3667617" y="2505075"/>
            <a:chExt cx="1877438" cy="2965371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0848B1A3-E66B-4A78-9CA4-6483518B30D0}"/>
                </a:ext>
              </a:extLst>
            </p:cNvPr>
            <p:cNvSpPr/>
            <p:nvPr/>
          </p:nvSpPr>
          <p:spPr>
            <a:xfrm>
              <a:off x="3667617" y="4362450"/>
              <a:ext cx="1877438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6600" b="1" dirty="0">
                  <a:ln w="28575">
                    <a:noFill/>
                  </a:ln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相信</a:t>
              </a:r>
            </a:p>
          </p:txBody>
        </p:sp>
        <p:sp>
          <p:nvSpPr>
            <p:cNvPr id="30" name="iconfont-1187-867825">
              <a:extLst>
                <a:ext uri="{FF2B5EF4-FFF2-40B4-BE49-F238E27FC236}">
                  <a16:creationId xmlns:a16="http://schemas.microsoft.com/office/drawing/2014/main" id="{046F68BD-0A34-4A75-926D-37236B8B903D}"/>
                </a:ext>
              </a:extLst>
            </p:cNvPr>
            <p:cNvSpPr>
              <a:spLocks/>
            </p:cNvSpPr>
            <p:nvPr/>
          </p:nvSpPr>
          <p:spPr>
            <a:xfrm>
              <a:off x="3766702" y="2505075"/>
              <a:ext cx="1679268" cy="1532614"/>
            </a:xfrm>
            <a:custGeom>
              <a:avLst/>
              <a:gdLst>
                <a:gd name="T0" fmla="*/ 8666 w 12803"/>
                <a:gd name="T1" fmla="*/ 3155 h 10430"/>
                <a:gd name="T2" fmla="*/ 9103 w 12803"/>
                <a:gd name="T3" fmla="*/ 3183 h 10430"/>
                <a:gd name="T4" fmla="*/ 4531 w 12803"/>
                <a:gd name="T5" fmla="*/ 0 h 10430"/>
                <a:gd name="T6" fmla="*/ 0 w 12803"/>
                <a:gd name="T7" fmla="*/ 3854 h 10430"/>
                <a:gd name="T8" fmla="*/ 1813 w 12803"/>
                <a:gd name="T9" fmla="*/ 6914 h 10430"/>
                <a:gd name="T10" fmla="*/ 1360 w 12803"/>
                <a:gd name="T11" fmla="*/ 8276 h 10430"/>
                <a:gd name="T12" fmla="*/ 2945 w 12803"/>
                <a:gd name="T13" fmla="*/ 7483 h 10430"/>
                <a:gd name="T14" fmla="*/ 4531 w 12803"/>
                <a:gd name="T15" fmla="*/ 7709 h 10430"/>
                <a:gd name="T16" fmla="*/ 4954 w 12803"/>
                <a:gd name="T17" fmla="*/ 7692 h 10430"/>
                <a:gd name="T18" fmla="*/ 4814 w 12803"/>
                <a:gd name="T19" fmla="*/ 6742 h 10430"/>
                <a:gd name="T20" fmla="*/ 8666 w 12803"/>
                <a:gd name="T21" fmla="*/ 3155 h 10430"/>
                <a:gd name="T22" fmla="*/ 6230 w 12803"/>
                <a:gd name="T23" fmla="*/ 1927 h 10430"/>
                <a:gd name="T24" fmla="*/ 6797 w 12803"/>
                <a:gd name="T25" fmla="*/ 2493 h 10430"/>
                <a:gd name="T26" fmla="*/ 6230 w 12803"/>
                <a:gd name="T27" fmla="*/ 3059 h 10430"/>
                <a:gd name="T28" fmla="*/ 5551 w 12803"/>
                <a:gd name="T29" fmla="*/ 2493 h 10430"/>
                <a:gd name="T30" fmla="*/ 6230 w 12803"/>
                <a:gd name="T31" fmla="*/ 1927 h 10430"/>
                <a:gd name="T32" fmla="*/ 3059 w 12803"/>
                <a:gd name="T33" fmla="*/ 3059 h 10430"/>
                <a:gd name="T34" fmla="*/ 2376 w 12803"/>
                <a:gd name="T35" fmla="*/ 2493 h 10430"/>
                <a:gd name="T36" fmla="*/ 3059 w 12803"/>
                <a:gd name="T37" fmla="*/ 1927 h 10430"/>
                <a:gd name="T38" fmla="*/ 3625 w 12803"/>
                <a:gd name="T39" fmla="*/ 2493 h 10430"/>
                <a:gd name="T40" fmla="*/ 3059 w 12803"/>
                <a:gd name="T41" fmla="*/ 3059 h 10430"/>
                <a:gd name="T42" fmla="*/ 3059 w 12803"/>
                <a:gd name="T43" fmla="*/ 3059 h 10430"/>
                <a:gd name="T44" fmla="*/ 12803 w 12803"/>
                <a:gd name="T45" fmla="*/ 6687 h 10430"/>
                <a:gd name="T46" fmla="*/ 8953 w 12803"/>
                <a:gd name="T47" fmla="*/ 3399 h 10430"/>
                <a:gd name="T48" fmla="*/ 5099 w 12803"/>
                <a:gd name="T49" fmla="*/ 6687 h 10430"/>
                <a:gd name="T50" fmla="*/ 8953 w 12803"/>
                <a:gd name="T51" fmla="*/ 9975 h 10430"/>
                <a:gd name="T52" fmla="*/ 10313 w 12803"/>
                <a:gd name="T53" fmla="*/ 9749 h 10430"/>
                <a:gd name="T54" fmla="*/ 11555 w 12803"/>
                <a:gd name="T55" fmla="*/ 10430 h 10430"/>
                <a:gd name="T56" fmla="*/ 11214 w 12803"/>
                <a:gd name="T57" fmla="*/ 9297 h 10430"/>
                <a:gd name="T58" fmla="*/ 12803 w 12803"/>
                <a:gd name="T59" fmla="*/ 6687 h 10430"/>
                <a:gd name="T60" fmla="*/ 7703 w 12803"/>
                <a:gd name="T61" fmla="*/ 6120 h 10430"/>
                <a:gd name="T62" fmla="*/ 7250 w 12803"/>
                <a:gd name="T63" fmla="*/ 5667 h 10430"/>
                <a:gd name="T64" fmla="*/ 7703 w 12803"/>
                <a:gd name="T65" fmla="*/ 5214 h 10430"/>
                <a:gd name="T66" fmla="*/ 8270 w 12803"/>
                <a:gd name="T67" fmla="*/ 5667 h 10430"/>
                <a:gd name="T68" fmla="*/ 7703 w 12803"/>
                <a:gd name="T69" fmla="*/ 6120 h 10430"/>
                <a:gd name="T70" fmla="*/ 10196 w 12803"/>
                <a:gd name="T71" fmla="*/ 6120 h 10430"/>
                <a:gd name="T72" fmla="*/ 9745 w 12803"/>
                <a:gd name="T73" fmla="*/ 5667 h 10430"/>
                <a:gd name="T74" fmla="*/ 10196 w 12803"/>
                <a:gd name="T75" fmla="*/ 5214 h 10430"/>
                <a:gd name="T76" fmla="*/ 10763 w 12803"/>
                <a:gd name="T77" fmla="*/ 5667 h 10430"/>
                <a:gd name="T78" fmla="*/ 10196 w 12803"/>
                <a:gd name="T79" fmla="*/ 6120 h 10430"/>
                <a:gd name="T80" fmla="*/ 10196 w 12803"/>
                <a:gd name="T81" fmla="*/ 6120 h 10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704" h="7031">
                  <a:moveTo>
                    <a:pt x="7704" y="3288"/>
                  </a:moveTo>
                  <a:cubicBezTo>
                    <a:pt x="7704" y="1477"/>
                    <a:pt x="5890" y="0"/>
                    <a:pt x="3854" y="0"/>
                  </a:cubicBezTo>
                  <a:cubicBezTo>
                    <a:pt x="1698" y="0"/>
                    <a:pt x="0" y="1478"/>
                    <a:pt x="0" y="3288"/>
                  </a:cubicBezTo>
                  <a:cubicBezTo>
                    <a:pt x="0" y="5105"/>
                    <a:pt x="1698" y="6576"/>
                    <a:pt x="3854" y="6576"/>
                  </a:cubicBezTo>
                  <a:cubicBezTo>
                    <a:pt x="4305" y="6576"/>
                    <a:pt x="4761" y="6463"/>
                    <a:pt x="5214" y="6350"/>
                  </a:cubicBezTo>
                  <a:lnTo>
                    <a:pt x="6456" y="7031"/>
                  </a:lnTo>
                  <a:lnTo>
                    <a:pt x="6115" y="5898"/>
                  </a:lnTo>
                  <a:cubicBezTo>
                    <a:pt x="7025" y="5215"/>
                    <a:pt x="7704" y="4310"/>
                    <a:pt x="7704" y="3288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AED57D23-FC6A-4CC3-A2EB-E0773BCA2E4B}"/>
                </a:ext>
              </a:extLst>
            </p:cNvPr>
            <p:cNvSpPr txBox="1"/>
            <p:nvPr/>
          </p:nvSpPr>
          <p:spPr>
            <a:xfrm>
              <a:off x="3877728" y="2797629"/>
              <a:ext cx="14572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400" dirty="0">
                  <a:solidFill>
                    <a:schemeClr val="bg1"/>
                  </a:solidFill>
                  <a:latin typeface="MStiffHeiHK-UltraBold" panose="00000900000000000000" pitchFamily="50" charset="-120"/>
                  <a:ea typeface="MStiffHeiHK-UltraBold" panose="00000900000000000000" pitchFamily="50" charset="-120"/>
                </a:rPr>
                <a:t>GET</a:t>
              </a:r>
              <a:endParaRPr lang="zh-TW" altLang="en-US" sz="4400" dirty="0">
                <a:solidFill>
                  <a:schemeClr val="bg1"/>
                </a:solidFill>
                <a:latin typeface="MStiffHeiHK-UltraBold" panose="00000900000000000000" pitchFamily="50" charset="-120"/>
                <a:ea typeface="MStiffHeiHK-UltraBold" panose="00000900000000000000" pitchFamily="50" charset="-120"/>
              </a:endParaRPr>
            </a:p>
          </p:txBody>
        </p: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EBD9C9E8-6860-4946-8A42-4BD3F6107771}"/>
              </a:ext>
            </a:extLst>
          </p:cNvPr>
          <p:cNvGrpSpPr/>
          <p:nvPr/>
        </p:nvGrpSpPr>
        <p:grpSpPr>
          <a:xfrm>
            <a:off x="615071" y="2505075"/>
            <a:ext cx="1877438" cy="2955846"/>
            <a:chOff x="615071" y="2505075"/>
            <a:chExt cx="1877438" cy="2955846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654493B8-6339-4898-81AD-1823D47CF2FD}"/>
                </a:ext>
              </a:extLst>
            </p:cNvPr>
            <p:cNvSpPr/>
            <p:nvPr/>
          </p:nvSpPr>
          <p:spPr>
            <a:xfrm>
              <a:off x="615071" y="4352925"/>
              <a:ext cx="1877438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6600" b="1" dirty="0">
                  <a:ln w="28575">
                    <a:noFill/>
                  </a:ln>
                  <a:solidFill>
                    <a:srgbClr val="05477B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悔改</a:t>
              </a:r>
            </a:p>
          </p:txBody>
        </p:sp>
        <p:sp>
          <p:nvSpPr>
            <p:cNvPr id="26" name="iconfont-1187-867825">
              <a:extLst>
                <a:ext uri="{FF2B5EF4-FFF2-40B4-BE49-F238E27FC236}">
                  <a16:creationId xmlns:a16="http://schemas.microsoft.com/office/drawing/2014/main" id="{D802692D-CB14-4308-8BD4-36E6EC6BD912}"/>
                </a:ext>
              </a:extLst>
            </p:cNvPr>
            <p:cNvSpPr>
              <a:spLocks/>
            </p:cNvSpPr>
            <p:nvPr/>
          </p:nvSpPr>
          <p:spPr>
            <a:xfrm>
              <a:off x="714156" y="2505075"/>
              <a:ext cx="1679268" cy="1532614"/>
            </a:xfrm>
            <a:custGeom>
              <a:avLst/>
              <a:gdLst>
                <a:gd name="T0" fmla="*/ 8666 w 12803"/>
                <a:gd name="T1" fmla="*/ 3155 h 10430"/>
                <a:gd name="T2" fmla="*/ 9103 w 12803"/>
                <a:gd name="T3" fmla="*/ 3183 h 10430"/>
                <a:gd name="T4" fmla="*/ 4531 w 12803"/>
                <a:gd name="T5" fmla="*/ 0 h 10430"/>
                <a:gd name="T6" fmla="*/ 0 w 12803"/>
                <a:gd name="T7" fmla="*/ 3854 h 10430"/>
                <a:gd name="T8" fmla="*/ 1813 w 12803"/>
                <a:gd name="T9" fmla="*/ 6914 h 10430"/>
                <a:gd name="T10" fmla="*/ 1360 w 12803"/>
                <a:gd name="T11" fmla="*/ 8276 h 10430"/>
                <a:gd name="T12" fmla="*/ 2945 w 12803"/>
                <a:gd name="T13" fmla="*/ 7483 h 10430"/>
                <a:gd name="T14" fmla="*/ 4531 w 12803"/>
                <a:gd name="T15" fmla="*/ 7709 h 10430"/>
                <a:gd name="T16" fmla="*/ 4954 w 12803"/>
                <a:gd name="T17" fmla="*/ 7692 h 10430"/>
                <a:gd name="T18" fmla="*/ 4814 w 12803"/>
                <a:gd name="T19" fmla="*/ 6742 h 10430"/>
                <a:gd name="T20" fmla="*/ 8666 w 12803"/>
                <a:gd name="T21" fmla="*/ 3155 h 10430"/>
                <a:gd name="T22" fmla="*/ 6230 w 12803"/>
                <a:gd name="T23" fmla="*/ 1927 h 10430"/>
                <a:gd name="T24" fmla="*/ 6797 w 12803"/>
                <a:gd name="T25" fmla="*/ 2493 h 10430"/>
                <a:gd name="T26" fmla="*/ 6230 w 12803"/>
                <a:gd name="T27" fmla="*/ 3059 h 10430"/>
                <a:gd name="T28" fmla="*/ 5551 w 12803"/>
                <a:gd name="T29" fmla="*/ 2493 h 10430"/>
                <a:gd name="T30" fmla="*/ 6230 w 12803"/>
                <a:gd name="T31" fmla="*/ 1927 h 10430"/>
                <a:gd name="T32" fmla="*/ 3059 w 12803"/>
                <a:gd name="T33" fmla="*/ 3059 h 10430"/>
                <a:gd name="T34" fmla="*/ 2376 w 12803"/>
                <a:gd name="T35" fmla="*/ 2493 h 10430"/>
                <a:gd name="T36" fmla="*/ 3059 w 12803"/>
                <a:gd name="T37" fmla="*/ 1927 h 10430"/>
                <a:gd name="T38" fmla="*/ 3625 w 12803"/>
                <a:gd name="T39" fmla="*/ 2493 h 10430"/>
                <a:gd name="T40" fmla="*/ 3059 w 12803"/>
                <a:gd name="T41" fmla="*/ 3059 h 10430"/>
                <a:gd name="T42" fmla="*/ 3059 w 12803"/>
                <a:gd name="T43" fmla="*/ 3059 h 10430"/>
                <a:gd name="T44" fmla="*/ 12803 w 12803"/>
                <a:gd name="T45" fmla="*/ 6687 h 10430"/>
                <a:gd name="T46" fmla="*/ 8953 w 12803"/>
                <a:gd name="T47" fmla="*/ 3399 h 10430"/>
                <a:gd name="T48" fmla="*/ 5099 w 12803"/>
                <a:gd name="T49" fmla="*/ 6687 h 10430"/>
                <a:gd name="T50" fmla="*/ 8953 w 12803"/>
                <a:gd name="T51" fmla="*/ 9975 h 10430"/>
                <a:gd name="T52" fmla="*/ 10313 w 12803"/>
                <a:gd name="T53" fmla="*/ 9749 h 10430"/>
                <a:gd name="T54" fmla="*/ 11555 w 12803"/>
                <a:gd name="T55" fmla="*/ 10430 h 10430"/>
                <a:gd name="T56" fmla="*/ 11214 w 12803"/>
                <a:gd name="T57" fmla="*/ 9297 h 10430"/>
                <a:gd name="T58" fmla="*/ 12803 w 12803"/>
                <a:gd name="T59" fmla="*/ 6687 h 10430"/>
                <a:gd name="T60" fmla="*/ 7703 w 12803"/>
                <a:gd name="T61" fmla="*/ 6120 h 10430"/>
                <a:gd name="T62" fmla="*/ 7250 w 12803"/>
                <a:gd name="T63" fmla="*/ 5667 h 10430"/>
                <a:gd name="T64" fmla="*/ 7703 w 12803"/>
                <a:gd name="T65" fmla="*/ 5214 h 10430"/>
                <a:gd name="T66" fmla="*/ 8270 w 12803"/>
                <a:gd name="T67" fmla="*/ 5667 h 10430"/>
                <a:gd name="T68" fmla="*/ 7703 w 12803"/>
                <a:gd name="T69" fmla="*/ 6120 h 10430"/>
                <a:gd name="T70" fmla="*/ 10196 w 12803"/>
                <a:gd name="T71" fmla="*/ 6120 h 10430"/>
                <a:gd name="T72" fmla="*/ 9745 w 12803"/>
                <a:gd name="T73" fmla="*/ 5667 h 10430"/>
                <a:gd name="T74" fmla="*/ 10196 w 12803"/>
                <a:gd name="T75" fmla="*/ 5214 h 10430"/>
                <a:gd name="T76" fmla="*/ 10763 w 12803"/>
                <a:gd name="T77" fmla="*/ 5667 h 10430"/>
                <a:gd name="T78" fmla="*/ 10196 w 12803"/>
                <a:gd name="T79" fmla="*/ 6120 h 10430"/>
                <a:gd name="T80" fmla="*/ 10196 w 12803"/>
                <a:gd name="T81" fmla="*/ 6120 h 10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704" h="7031">
                  <a:moveTo>
                    <a:pt x="7704" y="3288"/>
                  </a:moveTo>
                  <a:cubicBezTo>
                    <a:pt x="7704" y="1477"/>
                    <a:pt x="5890" y="0"/>
                    <a:pt x="3854" y="0"/>
                  </a:cubicBezTo>
                  <a:cubicBezTo>
                    <a:pt x="1698" y="0"/>
                    <a:pt x="0" y="1478"/>
                    <a:pt x="0" y="3288"/>
                  </a:cubicBezTo>
                  <a:cubicBezTo>
                    <a:pt x="0" y="5105"/>
                    <a:pt x="1698" y="6576"/>
                    <a:pt x="3854" y="6576"/>
                  </a:cubicBezTo>
                  <a:cubicBezTo>
                    <a:pt x="4305" y="6576"/>
                    <a:pt x="4761" y="6463"/>
                    <a:pt x="5214" y="6350"/>
                  </a:cubicBezTo>
                  <a:lnTo>
                    <a:pt x="6456" y="7031"/>
                  </a:lnTo>
                  <a:lnTo>
                    <a:pt x="6115" y="5898"/>
                  </a:lnTo>
                  <a:cubicBezTo>
                    <a:pt x="7025" y="5215"/>
                    <a:pt x="7704" y="4310"/>
                    <a:pt x="7704" y="3288"/>
                  </a:cubicBezTo>
                </a:path>
              </a:pathLst>
            </a:custGeom>
            <a:noFill/>
            <a:ln w="76200">
              <a:solidFill>
                <a:srgbClr val="0547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8" name="iconfont-10043-4933244">
              <a:extLst>
                <a:ext uri="{FF2B5EF4-FFF2-40B4-BE49-F238E27FC236}">
                  <a16:creationId xmlns:a16="http://schemas.microsoft.com/office/drawing/2014/main" id="{122DEF1D-10B2-42D5-AEBB-26585BBA4C04}"/>
                </a:ext>
              </a:extLst>
            </p:cNvPr>
            <p:cNvSpPr/>
            <p:nvPr/>
          </p:nvSpPr>
          <p:spPr>
            <a:xfrm>
              <a:off x="1112551" y="2955846"/>
              <a:ext cx="882478" cy="722966"/>
            </a:xfrm>
            <a:custGeom>
              <a:avLst/>
              <a:gdLst>
                <a:gd name="T0" fmla="*/ 1640 w 10500"/>
                <a:gd name="T1" fmla="*/ 1200 h 8600"/>
                <a:gd name="T2" fmla="*/ 1040 w 10500"/>
                <a:gd name="T3" fmla="*/ 600 h 8600"/>
                <a:gd name="T4" fmla="*/ 1640 w 10500"/>
                <a:gd name="T5" fmla="*/ 0 h 8600"/>
                <a:gd name="T6" fmla="*/ 2240 w 10500"/>
                <a:gd name="T7" fmla="*/ 600 h 8600"/>
                <a:gd name="T8" fmla="*/ 1640 w 10500"/>
                <a:gd name="T9" fmla="*/ 1200 h 8600"/>
                <a:gd name="T10" fmla="*/ 8840 w 10500"/>
                <a:gd name="T11" fmla="*/ 1200 h 8600"/>
                <a:gd name="T12" fmla="*/ 8240 w 10500"/>
                <a:gd name="T13" fmla="*/ 600 h 8600"/>
                <a:gd name="T14" fmla="*/ 8840 w 10500"/>
                <a:gd name="T15" fmla="*/ 0 h 8600"/>
                <a:gd name="T16" fmla="*/ 9440 w 10500"/>
                <a:gd name="T17" fmla="*/ 600 h 8600"/>
                <a:gd name="T18" fmla="*/ 8840 w 10500"/>
                <a:gd name="T19" fmla="*/ 1200 h 8600"/>
                <a:gd name="T20" fmla="*/ 5240 w 10500"/>
                <a:gd name="T21" fmla="*/ 8600 h 8600"/>
                <a:gd name="T22" fmla="*/ 80 w 10500"/>
                <a:gd name="T23" fmla="*/ 5160 h 8600"/>
                <a:gd name="T24" fmla="*/ 300 w 10500"/>
                <a:gd name="T25" fmla="*/ 4640 h 8600"/>
                <a:gd name="T26" fmla="*/ 820 w 10500"/>
                <a:gd name="T27" fmla="*/ 4860 h 8600"/>
                <a:gd name="T28" fmla="*/ 5240 w 10500"/>
                <a:gd name="T29" fmla="*/ 7800 h 8600"/>
                <a:gd name="T30" fmla="*/ 9680 w 10500"/>
                <a:gd name="T31" fmla="*/ 4840 h 8600"/>
                <a:gd name="T32" fmla="*/ 10200 w 10500"/>
                <a:gd name="T33" fmla="*/ 4620 h 8600"/>
                <a:gd name="T34" fmla="*/ 10420 w 10500"/>
                <a:gd name="T35" fmla="*/ 5140 h 8600"/>
                <a:gd name="T36" fmla="*/ 5240 w 10500"/>
                <a:gd name="T37" fmla="*/ 8600 h 8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00" h="8600">
                  <a:moveTo>
                    <a:pt x="1640" y="1200"/>
                  </a:moveTo>
                  <a:cubicBezTo>
                    <a:pt x="1300" y="1200"/>
                    <a:pt x="1040" y="940"/>
                    <a:pt x="1040" y="600"/>
                  </a:cubicBezTo>
                  <a:cubicBezTo>
                    <a:pt x="1040" y="260"/>
                    <a:pt x="1300" y="0"/>
                    <a:pt x="1640" y="0"/>
                  </a:cubicBezTo>
                  <a:cubicBezTo>
                    <a:pt x="1980" y="0"/>
                    <a:pt x="2240" y="260"/>
                    <a:pt x="2240" y="600"/>
                  </a:cubicBezTo>
                  <a:cubicBezTo>
                    <a:pt x="2240" y="940"/>
                    <a:pt x="1980" y="1200"/>
                    <a:pt x="1640" y="1200"/>
                  </a:cubicBezTo>
                  <a:close/>
                  <a:moveTo>
                    <a:pt x="8840" y="1200"/>
                  </a:moveTo>
                  <a:cubicBezTo>
                    <a:pt x="8500" y="1200"/>
                    <a:pt x="8240" y="940"/>
                    <a:pt x="8240" y="600"/>
                  </a:cubicBezTo>
                  <a:cubicBezTo>
                    <a:pt x="8240" y="260"/>
                    <a:pt x="8500" y="0"/>
                    <a:pt x="8840" y="0"/>
                  </a:cubicBezTo>
                  <a:cubicBezTo>
                    <a:pt x="9180" y="0"/>
                    <a:pt x="9440" y="260"/>
                    <a:pt x="9440" y="600"/>
                  </a:cubicBezTo>
                  <a:cubicBezTo>
                    <a:pt x="9440" y="940"/>
                    <a:pt x="9180" y="1200"/>
                    <a:pt x="8840" y="1200"/>
                  </a:cubicBezTo>
                  <a:close/>
                  <a:moveTo>
                    <a:pt x="5240" y="8600"/>
                  </a:moveTo>
                  <a:cubicBezTo>
                    <a:pt x="2980" y="8600"/>
                    <a:pt x="940" y="7240"/>
                    <a:pt x="80" y="5160"/>
                  </a:cubicBezTo>
                  <a:cubicBezTo>
                    <a:pt x="0" y="4960"/>
                    <a:pt x="100" y="4720"/>
                    <a:pt x="300" y="4640"/>
                  </a:cubicBezTo>
                  <a:cubicBezTo>
                    <a:pt x="500" y="4560"/>
                    <a:pt x="740" y="4660"/>
                    <a:pt x="820" y="4860"/>
                  </a:cubicBezTo>
                  <a:cubicBezTo>
                    <a:pt x="1560" y="6640"/>
                    <a:pt x="3300" y="7800"/>
                    <a:pt x="5240" y="7800"/>
                  </a:cubicBezTo>
                  <a:cubicBezTo>
                    <a:pt x="7180" y="7800"/>
                    <a:pt x="8920" y="6640"/>
                    <a:pt x="9680" y="4840"/>
                  </a:cubicBezTo>
                  <a:cubicBezTo>
                    <a:pt x="9760" y="4640"/>
                    <a:pt x="10000" y="4540"/>
                    <a:pt x="10200" y="4620"/>
                  </a:cubicBezTo>
                  <a:cubicBezTo>
                    <a:pt x="10400" y="4700"/>
                    <a:pt x="10500" y="4940"/>
                    <a:pt x="10420" y="5140"/>
                  </a:cubicBezTo>
                  <a:cubicBezTo>
                    <a:pt x="9540" y="7240"/>
                    <a:pt x="7500" y="8600"/>
                    <a:pt x="5240" y="8600"/>
                  </a:cubicBezTo>
                  <a:close/>
                </a:path>
              </a:pathLst>
            </a:custGeom>
            <a:solidFill>
              <a:srgbClr val="0547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025AB121-3261-4B49-AC10-85448A5814C9}"/>
              </a:ext>
            </a:extLst>
          </p:cNvPr>
          <p:cNvGrpSpPr/>
          <p:nvPr/>
        </p:nvGrpSpPr>
        <p:grpSpPr>
          <a:xfrm>
            <a:off x="0" y="-3976173"/>
            <a:ext cx="2995426" cy="2995426"/>
            <a:chOff x="0" y="7711499"/>
            <a:chExt cx="2995426" cy="2995426"/>
          </a:xfrm>
        </p:grpSpPr>
        <p:sp>
          <p:nvSpPr>
            <p:cNvPr id="40" name="橢圓 39">
              <a:extLst>
                <a:ext uri="{FF2B5EF4-FFF2-40B4-BE49-F238E27FC236}">
                  <a16:creationId xmlns:a16="http://schemas.microsoft.com/office/drawing/2014/main" id="{3742253F-989D-4DF3-9F33-619F786B9FF4}"/>
                </a:ext>
              </a:extLst>
            </p:cNvPr>
            <p:cNvSpPr/>
            <p:nvPr/>
          </p:nvSpPr>
          <p:spPr>
            <a:xfrm>
              <a:off x="360156" y="8057479"/>
              <a:ext cx="2275114" cy="227511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1" name="橢圓 40">
              <a:extLst>
                <a:ext uri="{FF2B5EF4-FFF2-40B4-BE49-F238E27FC236}">
                  <a16:creationId xmlns:a16="http://schemas.microsoft.com/office/drawing/2014/main" id="{80A63F58-07DA-4729-94B1-50161619DE4B}"/>
                </a:ext>
              </a:extLst>
            </p:cNvPr>
            <p:cNvSpPr/>
            <p:nvPr/>
          </p:nvSpPr>
          <p:spPr>
            <a:xfrm>
              <a:off x="0" y="7711499"/>
              <a:ext cx="2995426" cy="2995426"/>
            </a:xfrm>
            <a:prstGeom prst="ellipse">
              <a:avLst/>
            </a:prstGeom>
            <a:noFill/>
            <a:ln w="7620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D0C6FC81-420B-4A3F-AA4D-DE9F575FC2B3}"/>
              </a:ext>
            </a:extLst>
          </p:cNvPr>
          <p:cNvGrpSpPr/>
          <p:nvPr/>
        </p:nvGrpSpPr>
        <p:grpSpPr>
          <a:xfrm>
            <a:off x="3136846" y="-3976173"/>
            <a:ext cx="2995426" cy="2995426"/>
            <a:chOff x="3128043" y="7711499"/>
            <a:chExt cx="2995426" cy="2995426"/>
          </a:xfrm>
        </p:grpSpPr>
        <p:sp>
          <p:nvSpPr>
            <p:cNvPr id="42" name="橢圓 41">
              <a:extLst>
                <a:ext uri="{FF2B5EF4-FFF2-40B4-BE49-F238E27FC236}">
                  <a16:creationId xmlns:a16="http://schemas.microsoft.com/office/drawing/2014/main" id="{5B768CA9-27C7-475F-B4E8-5DE629B22FB7}"/>
                </a:ext>
              </a:extLst>
            </p:cNvPr>
            <p:cNvSpPr/>
            <p:nvPr/>
          </p:nvSpPr>
          <p:spPr>
            <a:xfrm>
              <a:off x="3488199" y="8057479"/>
              <a:ext cx="2275114" cy="2275114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3" name="橢圓 42">
              <a:extLst>
                <a:ext uri="{FF2B5EF4-FFF2-40B4-BE49-F238E27FC236}">
                  <a16:creationId xmlns:a16="http://schemas.microsoft.com/office/drawing/2014/main" id="{8394D8D9-D444-44DD-8DA8-55FB97966C57}"/>
                </a:ext>
              </a:extLst>
            </p:cNvPr>
            <p:cNvSpPr/>
            <p:nvPr/>
          </p:nvSpPr>
          <p:spPr>
            <a:xfrm>
              <a:off x="3128043" y="7711499"/>
              <a:ext cx="2995426" cy="2995426"/>
            </a:xfrm>
            <a:prstGeom prst="ellipse">
              <a:avLst/>
            </a:prstGeom>
            <a:noFill/>
            <a:ln w="7620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9" name="群組 48">
            <a:extLst>
              <a:ext uri="{FF2B5EF4-FFF2-40B4-BE49-F238E27FC236}">
                <a16:creationId xmlns:a16="http://schemas.microsoft.com/office/drawing/2014/main" id="{2820324B-708D-4810-ABA9-197B0C7696C3}"/>
              </a:ext>
            </a:extLst>
          </p:cNvPr>
          <p:cNvGrpSpPr/>
          <p:nvPr/>
        </p:nvGrpSpPr>
        <p:grpSpPr>
          <a:xfrm>
            <a:off x="6273692" y="-3976173"/>
            <a:ext cx="2995426" cy="2995426"/>
            <a:chOff x="6415111" y="7711499"/>
            <a:chExt cx="2995426" cy="2995426"/>
          </a:xfrm>
        </p:grpSpPr>
        <p:sp>
          <p:nvSpPr>
            <p:cNvPr id="44" name="橢圓 43">
              <a:extLst>
                <a:ext uri="{FF2B5EF4-FFF2-40B4-BE49-F238E27FC236}">
                  <a16:creationId xmlns:a16="http://schemas.microsoft.com/office/drawing/2014/main" id="{D9446110-DEF6-446E-9729-4E09945B6505}"/>
                </a:ext>
              </a:extLst>
            </p:cNvPr>
            <p:cNvSpPr/>
            <p:nvPr/>
          </p:nvSpPr>
          <p:spPr>
            <a:xfrm>
              <a:off x="6775267" y="8057479"/>
              <a:ext cx="2275114" cy="227511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" name="橢圓 44">
              <a:extLst>
                <a:ext uri="{FF2B5EF4-FFF2-40B4-BE49-F238E27FC236}">
                  <a16:creationId xmlns:a16="http://schemas.microsoft.com/office/drawing/2014/main" id="{4CC5B2B5-7B85-438D-A811-5A1FE3CB5D36}"/>
                </a:ext>
              </a:extLst>
            </p:cNvPr>
            <p:cNvSpPr/>
            <p:nvPr/>
          </p:nvSpPr>
          <p:spPr>
            <a:xfrm>
              <a:off x="6415111" y="7711499"/>
              <a:ext cx="2995426" cy="2995426"/>
            </a:xfrm>
            <a:prstGeom prst="ellipse">
              <a:avLst/>
            </a:prstGeom>
            <a:noFill/>
            <a:ln w="762000">
              <a:solidFill>
                <a:srgbClr val="0547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8" name="群組 47">
            <a:extLst>
              <a:ext uri="{FF2B5EF4-FFF2-40B4-BE49-F238E27FC236}">
                <a16:creationId xmlns:a16="http://schemas.microsoft.com/office/drawing/2014/main" id="{CE7B3865-A22B-4C0E-A8AE-A8A8F9CA980B}"/>
              </a:ext>
            </a:extLst>
          </p:cNvPr>
          <p:cNvGrpSpPr/>
          <p:nvPr/>
        </p:nvGrpSpPr>
        <p:grpSpPr>
          <a:xfrm>
            <a:off x="9410537" y="-3976173"/>
            <a:ext cx="2995426" cy="2995426"/>
            <a:chOff x="9410537" y="7711499"/>
            <a:chExt cx="2995426" cy="2995426"/>
          </a:xfrm>
        </p:grpSpPr>
        <p:sp>
          <p:nvSpPr>
            <p:cNvPr id="46" name="橢圓 45">
              <a:extLst>
                <a:ext uri="{FF2B5EF4-FFF2-40B4-BE49-F238E27FC236}">
                  <a16:creationId xmlns:a16="http://schemas.microsoft.com/office/drawing/2014/main" id="{820B1255-B0AE-4771-974B-47C610971107}"/>
                </a:ext>
              </a:extLst>
            </p:cNvPr>
            <p:cNvSpPr/>
            <p:nvPr/>
          </p:nvSpPr>
          <p:spPr>
            <a:xfrm>
              <a:off x="9770693" y="8057479"/>
              <a:ext cx="2275114" cy="2275114"/>
            </a:xfrm>
            <a:prstGeom prst="ellipse">
              <a:avLst/>
            </a:prstGeom>
            <a:solidFill>
              <a:srgbClr val="054679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7" name="橢圓 46">
              <a:extLst>
                <a:ext uri="{FF2B5EF4-FFF2-40B4-BE49-F238E27FC236}">
                  <a16:creationId xmlns:a16="http://schemas.microsoft.com/office/drawing/2014/main" id="{5A8237F7-4DEF-46B9-9FEC-B4B8D83C09C4}"/>
                </a:ext>
              </a:extLst>
            </p:cNvPr>
            <p:cNvSpPr/>
            <p:nvPr/>
          </p:nvSpPr>
          <p:spPr>
            <a:xfrm>
              <a:off x="9410537" y="7711499"/>
              <a:ext cx="2995426" cy="2995426"/>
            </a:xfrm>
            <a:prstGeom prst="ellipse">
              <a:avLst/>
            </a:prstGeom>
            <a:noFill/>
            <a:ln w="762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51" name="矩形 50">
            <a:extLst>
              <a:ext uri="{FF2B5EF4-FFF2-40B4-BE49-F238E27FC236}">
                <a16:creationId xmlns:a16="http://schemas.microsoft.com/office/drawing/2014/main" id="{245B3189-3486-4A0D-B6D8-514DB927A2A0}"/>
              </a:ext>
            </a:extLst>
          </p:cNvPr>
          <p:cNvSpPr/>
          <p:nvPr/>
        </p:nvSpPr>
        <p:spPr>
          <a:xfrm>
            <a:off x="3233679" y="416332"/>
            <a:ext cx="572464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7200" b="1" i="1" dirty="0">
                <a:ln w="28575">
                  <a:noFill/>
                </a:ln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人得救的智慧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B7754F86-5BB8-4E19-A07F-CD0AB406189A}"/>
              </a:ext>
            </a:extLst>
          </p:cNvPr>
          <p:cNvSpPr/>
          <p:nvPr/>
        </p:nvSpPr>
        <p:spPr>
          <a:xfrm>
            <a:off x="3026677" y="1580318"/>
            <a:ext cx="62729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600" dirty="0">
                <a:ln w="28575">
                  <a:noFill/>
                </a:ln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這聖經能使你藉著相信基督耶穌，有</a:t>
            </a:r>
            <a:r>
              <a:rPr lang="zh-TW" altLang="en-US" sz="1600" b="1" dirty="0">
                <a:ln w="28575">
                  <a:noFill/>
                </a:ln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得救的智慧</a:t>
            </a:r>
            <a:r>
              <a:rPr lang="zh-TW" altLang="en-US" sz="1600" dirty="0">
                <a:ln w="28575">
                  <a:noFill/>
                </a:ln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。提後三</a:t>
            </a:r>
            <a:r>
              <a:rPr lang="en-US" altLang="zh-TW" sz="1600" dirty="0">
                <a:ln w="28575">
                  <a:noFill/>
                </a:ln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15</a:t>
            </a:r>
            <a:endParaRPr lang="zh-TW" altLang="en-US" sz="1600" dirty="0">
              <a:ln w="28575">
                <a:noFill/>
              </a:ln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9399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42FB1290-7986-4DA3-8783-30F97BA85FE9}"/>
              </a:ext>
            </a:extLst>
          </p:cNvPr>
          <p:cNvSpPr/>
          <p:nvPr/>
        </p:nvSpPr>
        <p:spPr>
          <a:xfrm>
            <a:off x="9157735" y="0"/>
            <a:ext cx="3034266" cy="6858000"/>
          </a:xfrm>
          <a:prstGeom prst="rect">
            <a:avLst/>
          </a:prstGeom>
          <a:gradFill>
            <a:gsLst>
              <a:gs pos="0">
                <a:srgbClr val="064371"/>
              </a:gs>
              <a:gs pos="53000">
                <a:srgbClr val="05497F"/>
              </a:gs>
              <a:gs pos="100000">
                <a:srgbClr val="032A5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3A00C29-5159-4B5C-9D9E-5FCF422330EF}"/>
              </a:ext>
            </a:extLst>
          </p:cNvPr>
          <p:cNvSpPr/>
          <p:nvPr/>
        </p:nvSpPr>
        <p:spPr>
          <a:xfrm>
            <a:off x="6123469" y="0"/>
            <a:ext cx="3034266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9CBA34C-F56B-4F51-B4DB-BEBEDC38204D}"/>
              </a:ext>
            </a:extLst>
          </p:cNvPr>
          <p:cNvSpPr/>
          <p:nvPr/>
        </p:nvSpPr>
        <p:spPr>
          <a:xfrm>
            <a:off x="3089203" y="0"/>
            <a:ext cx="3034266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CA5012E-054F-457A-9FD3-A18FFD97EAE2}"/>
              </a:ext>
            </a:extLst>
          </p:cNvPr>
          <p:cNvSpPr/>
          <p:nvPr/>
        </p:nvSpPr>
        <p:spPr>
          <a:xfrm>
            <a:off x="0" y="0"/>
            <a:ext cx="310758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3F9889F-C438-4317-8A41-CCF4AE9865CD}"/>
              </a:ext>
            </a:extLst>
          </p:cNvPr>
          <p:cNvSpPr/>
          <p:nvPr/>
        </p:nvSpPr>
        <p:spPr>
          <a:xfrm>
            <a:off x="9864390" y="6260733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800" dirty="0">
                <a:ln w="28575">
                  <a:noFill/>
                </a:ln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身體遷移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ED06410-CB62-4336-9E74-E451C4732125}"/>
              </a:ext>
            </a:extLst>
          </p:cNvPr>
          <p:cNvSpPr/>
          <p:nvPr/>
        </p:nvSpPr>
        <p:spPr>
          <a:xfrm>
            <a:off x="3795858" y="6270258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800" dirty="0">
                <a:ln w="28575">
                  <a:noFill/>
                </a:ln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靈裡接受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D26B988-40EC-447C-AA45-195224078911}"/>
              </a:ext>
            </a:extLst>
          </p:cNvPr>
          <p:cNvSpPr/>
          <p:nvPr/>
        </p:nvSpPr>
        <p:spPr>
          <a:xfrm>
            <a:off x="743312" y="6260733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800" dirty="0">
                <a:ln w="28575">
                  <a:noFill/>
                </a:ln>
                <a:solidFill>
                  <a:srgbClr val="05477B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心轉向主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0EB5649-4A42-44E1-9563-4EAE3F6B5745}"/>
              </a:ext>
            </a:extLst>
          </p:cNvPr>
          <p:cNvSpPr/>
          <p:nvPr/>
        </p:nvSpPr>
        <p:spPr>
          <a:xfrm>
            <a:off x="6830124" y="6260733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800" dirty="0">
                <a:ln w="28575">
                  <a:noFill/>
                </a:ln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口裡承認</a:t>
            </a: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42CAB7D4-8381-4172-ABA1-19725112169A}"/>
              </a:ext>
            </a:extLst>
          </p:cNvPr>
          <p:cNvGrpSpPr/>
          <p:nvPr/>
        </p:nvGrpSpPr>
        <p:grpSpPr>
          <a:xfrm>
            <a:off x="9736150" y="4602825"/>
            <a:ext cx="1877437" cy="2955846"/>
            <a:chOff x="9736150" y="2505075"/>
            <a:chExt cx="1877437" cy="2955846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30806830-0DF2-4175-85C7-C73A06A6C61D}"/>
                </a:ext>
              </a:extLst>
            </p:cNvPr>
            <p:cNvSpPr/>
            <p:nvPr/>
          </p:nvSpPr>
          <p:spPr>
            <a:xfrm>
              <a:off x="9736150" y="4352925"/>
              <a:ext cx="1877437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6600" b="1" dirty="0">
                  <a:ln w="28575">
                    <a:noFill/>
                  </a:ln>
                  <a:noFill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受浸</a:t>
              </a:r>
            </a:p>
          </p:txBody>
        </p:sp>
        <p:sp>
          <p:nvSpPr>
            <p:cNvPr id="34" name="iconfont-1187-867825">
              <a:extLst>
                <a:ext uri="{FF2B5EF4-FFF2-40B4-BE49-F238E27FC236}">
                  <a16:creationId xmlns:a16="http://schemas.microsoft.com/office/drawing/2014/main" id="{8102DFEC-4CCC-45AD-BA8B-3B16CD190FEE}"/>
                </a:ext>
              </a:extLst>
            </p:cNvPr>
            <p:cNvSpPr>
              <a:spLocks/>
            </p:cNvSpPr>
            <p:nvPr/>
          </p:nvSpPr>
          <p:spPr>
            <a:xfrm>
              <a:off x="9835234" y="2505075"/>
              <a:ext cx="1679268" cy="1532614"/>
            </a:xfrm>
            <a:custGeom>
              <a:avLst/>
              <a:gdLst>
                <a:gd name="T0" fmla="*/ 8666 w 12803"/>
                <a:gd name="T1" fmla="*/ 3155 h 10430"/>
                <a:gd name="T2" fmla="*/ 9103 w 12803"/>
                <a:gd name="T3" fmla="*/ 3183 h 10430"/>
                <a:gd name="T4" fmla="*/ 4531 w 12803"/>
                <a:gd name="T5" fmla="*/ 0 h 10430"/>
                <a:gd name="T6" fmla="*/ 0 w 12803"/>
                <a:gd name="T7" fmla="*/ 3854 h 10430"/>
                <a:gd name="T8" fmla="*/ 1813 w 12803"/>
                <a:gd name="T9" fmla="*/ 6914 h 10430"/>
                <a:gd name="T10" fmla="*/ 1360 w 12803"/>
                <a:gd name="T11" fmla="*/ 8276 h 10430"/>
                <a:gd name="T12" fmla="*/ 2945 w 12803"/>
                <a:gd name="T13" fmla="*/ 7483 h 10430"/>
                <a:gd name="T14" fmla="*/ 4531 w 12803"/>
                <a:gd name="T15" fmla="*/ 7709 h 10430"/>
                <a:gd name="T16" fmla="*/ 4954 w 12803"/>
                <a:gd name="T17" fmla="*/ 7692 h 10430"/>
                <a:gd name="T18" fmla="*/ 4814 w 12803"/>
                <a:gd name="T19" fmla="*/ 6742 h 10430"/>
                <a:gd name="T20" fmla="*/ 8666 w 12803"/>
                <a:gd name="T21" fmla="*/ 3155 h 10430"/>
                <a:gd name="T22" fmla="*/ 6230 w 12803"/>
                <a:gd name="T23" fmla="*/ 1927 h 10430"/>
                <a:gd name="T24" fmla="*/ 6797 w 12803"/>
                <a:gd name="T25" fmla="*/ 2493 h 10430"/>
                <a:gd name="T26" fmla="*/ 6230 w 12803"/>
                <a:gd name="T27" fmla="*/ 3059 h 10430"/>
                <a:gd name="T28" fmla="*/ 5551 w 12803"/>
                <a:gd name="T29" fmla="*/ 2493 h 10430"/>
                <a:gd name="T30" fmla="*/ 6230 w 12803"/>
                <a:gd name="T31" fmla="*/ 1927 h 10430"/>
                <a:gd name="T32" fmla="*/ 3059 w 12803"/>
                <a:gd name="T33" fmla="*/ 3059 h 10430"/>
                <a:gd name="T34" fmla="*/ 2376 w 12803"/>
                <a:gd name="T35" fmla="*/ 2493 h 10430"/>
                <a:gd name="T36" fmla="*/ 3059 w 12803"/>
                <a:gd name="T37" fmla="*/ 1927 h 10430"/>
                <a:gd name="T38" fmla="*/ 3625 w 12803"/>
                <a:gd name="T39" fmla="*/ 2493 h 10430"/>
                <a:gd name="T40" fmla="*/ 3059 w 12803"/>
                <a:gd name="T41" fmla="*/ 3059 h 10430"/>
                <a:gd name="T42" fmla="*/ 3059 w 12803"/>
                <a:gd name="T43" fmla="*/ 3059 h 10430"/>
                <a:gd name="T44" fmla="*/ 12803 w 12803"/>
                <a:gd name="T45" fmla="*/ 6687 h 10430"/>
                <a:gd name="T46" fmla="*/ 8953 w 12803"/>
                <a:gd name="T47" fmla="*/ 3399 h 10430"/>
                <a:gd name="T48" fmla="*/ 5099 w 12803"/>
                <a:gd name="T49" fmla="*/ 6687 h 10430"/>
                <a:gd name="T50" fmla="*/ 8953 w 12803"/>
                <a:gd name="T51" fmla="*/ 9975 h 10430"/>
                <a:gd name="T52" fmla="*/ 10313 w 12803"/>
                <a:gd name="T53" fmla="*/ 9749 h 10430"/>
                <a:gd name="T54" fmla="*/ 11555 w 12803"/>
                <a:gd name="T55" fmla="*/ 10430 h 10430"/>
                <a:gd name="T56" fmla="*/ 11214 w 12803"/>
                <a:gd name="T57" fmla="*/ 9297 h 10430"/>
                <a:gd name="T58" fmla="*/ 12803 w 12803"/>
                <a:gd name="T59" fmla="*/ 6687 h 10430"/>
                <a:gd name="T60" fmla="*/ 7703 w 12803"/>
                <a:gd name="T61" fmla="*/ 6120 h 10430"/>
                <a:gd name="T62" fmla="*/ 7250 w 12803"/>
                <a:gd name="T63" fmla="*/ 5667 h 10430"/>
                <a:gd name="T64" fmla="*/ 7703 w 12803"/>
                <a:gd name="T65" fmla="*/ 5214 h 10430"/>
                <a:gd name="T66" fmla="*/ 8270 w 12803"/>
                <a:gd name="T67" fmla="*/ 5667 h 10430"/>
                <a:gd name="T68" fmla="*/ 7703 w 12803"/>
                <a:gd name="T69" fmla="*/ 6120 h 10430"/>
                <a:gd name="T70" fmla="*/ 10196 w 12803"/>
                <a:gd name="T71" fmla="*/ 6120 h 10430"/>
                <a:gd name="T72" fmla="*/ 9745 w 12803"/>
                <a:gd name="T73" fmla="*/ 5667 h 10430"/>
                <a:gd name="T74" fmla="*/ 10196 w 12803"/>
                <a:gd name="T75" fmla="*/ 5214 h 10430"/>
                <a:gd name="T76" fmla="*/ 10763 w 12803"/>
                <a:gd name="T77" fmla="*/ 5667 h 10430"/>
                <a:gd name="T78" fmla="*/ 10196 w 12803"/>
                <a:gd name="T79" fmla="*/ 6120 h 10430"/>
                <a:gd name="T80" fmla="*/ 10196 w 12803"/>
                <a:gd name="T81" fmla="*/ 6120 h 10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704" h="7031">
                  <a:moveTo>
                    <a:pt x="7704" y="3288"/>
                  </a:moveTo>
                  <a:cubicBezTo>
                    <a:pt x="7704" y="1477"/>
                    <a:pt x="5890" y="0"/>
                    <a:pt x="3854" y="0"/>
                  </a:cubicBezTo>
                  <a:cubicBezTo>
                    <a:pt x="1698" y="0"/>
                    <a:pt x="0" y="1478"/>
                    <a:pt x="0" y="3288"/>
                  </a:cubicBezTo>
                  <a:cubicBezTo>
                    <a:pt x="0" y="5105"/>
                    <a:pt x="1698" y="6576"/>
                    <a:pt x="3854" y="6576"/>
                  </a:cubicBezTo>
                  <a:cubicBezTo>
                    <a:pt x="4305" y="6576"/>
                    <a:pt x="4761" y="6463"/>
                    <a:pt x="5214" y="6350"/>
                  </a:cubicBezTo>
                  <a:lnTo>
                    <a:pt x="6456" y="7031"/>
                  </a:lnTo>
                  <a:lnTo>
                    <a:pt x="6115" y="5898"/>
                  </a:lnTo>
                  <a:cubicBezTo>
                    <a:pt x="7025" y="5215"/>
                    <a:pt x="7704" y="4310"/>
                    <a:pt x="7704" y="3288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9C80D0B5-0214-428E-9C90-0495703D9636}"/>
                </a:ext>
              </a:extLst>
            </p:cNvPr>
            <p:cNvSpPr txBox="1"/>
            <p:nvPr/>
          </p:nvSpPr>
          <p:spPr>
            <a:xfrm>
              <a:off x="10033348" y="2797629"/>
              <a:ext cx="14572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400" dirty="0">
                  <a:solidFill>
                    <a:schemeClr val="bg1"/>
                  </a:solidFill>
                  <a:latin typeface="MStiffHeiHK-UltraBold" panose="00000900000000000000" pitchFamily="50" charset="-120"/>
                  <a:ea typeface="MStiffHeiHK-UltraBold" panose="00000900000000000000" pitchFamily="50" charset="-120"/>
                </a:rPr>
                <a:t>OH</a:t>
              </a:r>
              <a:r>
                <a:rPr lang="zh-TW" altLang="en-US" sz="4400" dirty="0">
                  <a:solidFill>
                    <a:schemeClr val="bg1"/>
                  </a:solidFill>
                  <a:latin typeface="MStiffHeiHK-UltraBold" panose="00000900000000000000" pitchFamily="50" charset="-120"/>
                  <a:ea typeface="MStiffHeiHK-UltraBold" panose="00000900000000000000" pitchFamily="50" charset="-120"/>
                </a:rPr>
                <a:t>！</a:t>
              </a:r>
            </a:p>
          </p:txBody>
        </p: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B35122D6-402F-42B8-8863-77134928E986}"/>
              </a:ext>
            </a:extLst>
          </p:cNvPr>
          <p:cNvGrpSpPr/>
          <p:nvPr/>
        </p:nvGrpSpPr>
        <p:grpSpPr>
          <a:xfrm>
            <a:off x="6701883" y="4602825"/>
            <a:ext cx="1877438" cy="2955846"/>
            <a:chOff x="6701883" y="2505075"/>
            <a:chExt cx="1877438" cy="2955846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7BB6C336-A5CF-49B0-BBC6-EAC87821AAC0}"/>
                </a:ext>
              </a:extLst>
            </p:cNvPr>
            <p:cNvSpPr/>
            <p:nvPr/>
          </p:nvSpPr>
          <p:spPr>
            <a:xfrm>
              <a:off x="6701883" y="4352925"/>
              <a:ext cx="1877438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6600" b="1" dirty="0">
                  <a:ln w="28575">
                    <a:noFill/>
                  </a:ln>
                  <a:noFill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接受</a:t>
              </a:r>
            </a:p>
          </p:txBody>
        </p:sp>
        <p:sp>
          <p:nvSpPr>
            <p:cNvPr id="33" name="iconfont-1187-867825">
              <a:extLst>
                <a:ext uri="{FF2B5EF4-FFF2-40B4-BE49-F238E27FC236}">
                  <a16:creationId xmlns:a16="http://schemas.microsoft.com/office/drawing/2014/main" id="{4F6D0BFD-F13D-43B5-813C-346B2773E9E1}"/>
                </a:ext>
              </a:extLst>
            </p:cNvPr>
            <p:cNvSpPr>
              <a:spLocks/>
            </p:cNvSpPr>
            <p:nvPr/>
          </p:nvSpPr>
          <p:spPr>
            <a:xfrm>
              <a:off x="6800968" y="2505075"/>
              <a:ext cx="1679268" cy="1532614"/>
            </a:xfrm>
            <a:custGeom>
              <a:avLst/>
              <a:gdLst>
                <a:gd name="T0" fmla="*/ 8666 w 12803"/>
                <a:gd name="T1" fmla="*/ 3155 h 10430"/>
                <a:gd name="T2" fmla="*/ 9103 w 12803"/>
                <a:gd name="T3" fmla="*/ 3183 h 10430"/>
                <a:gd name="T4" fmla="*/ 4531 w 12803"/>
                <a:gd name="T5" fmla="*/ 0 h 10430"/>
                <a:gd name="T6" fmla="*/ 0 w 12803"/>
                <a:gd name="T7" fmla="*/ 3854 h 10430"/>
                <a:gd name="T8" fmla="*/ 1813 w 12803"/>
                <a:gd name="T9" fmla="*/ 6914 h 10430"/>
                <a:gd name="T10" fmla="*/ 1360 w 12803"/>
                <a:gd name="T11" fmla="*/ 8276 h 10430"/>
                <a:gd name="T12" fmla="*/ 2945 w 12803"/>
                <a:gd name="T13" fmla="*/ 7483 h 10430"/>
                <a:gd name="T14" fmla="*/ 4531 w 12803"/>
                <a:gd name="T15" fmla="*/ 7709 h 10430"/>
                <a:gd name="T16" fmla="*/ 4954 w 12803"/>
                <a:gd name="T17" fmla="*/ 7692 h 10430"/>
                <a:gd name="T18" fmla="*/ 4814 w 12803"/>
                <a:gd name="T19" fmla="*/ 6742 h 10430"/>
                <a:gd name="T20" fmla="*/ 8666 w 12803"/>
                <a:gd name="T21" fmla="*/ 3155 h 10430"/>
                <a:gd name="T22" fmla="*/ 6230 w 12803"/>
                <a:gd name="T23" fmla="*/ 1927 h 10430"/>
                <a:gd name="T24" fmla="*/ 6797 w 12803"/>
                <a:gd name="T25" fmla="*/ 2493 h 10430"/>
                <a:gd name="T26" fmla="*/ 6230 w 12803"/>
                <a:gd name="T27" fmla="*/ 3059 h 10430"/>
                <a:gd name="T28" fmla="*/ 5551 w 12803"/>
                <a:gd name="T29" fmla="*/ 2493 h 10430"/>
                <a:gd name="T30" fmla="*/ 6230 w 12803"/>
                <a:gd name="T31" fmla="*/ 1927 h 10430"/>
                <a:gd name="T32" fmla="*/ 3059 w 12803"/>
                <a:gd name="T33" fmla="*/ 3059 h 10430"/>
                <a:gd name="T34" fmla="*/ 2376 w 12803"/>
                <a:gd name="T35" fmla="*/ 2493 h 10430"/>
                <a:gd name="T36" fmla="*/ 3059 w 12803"/>
                <a:gd name="T37" fmla="*/ 1927 h 10430"/>
                <a:gd name="T38" fmla="*/ 3625 w 12803"/>
                <a:gd name="T39" fmla="*/ 2493 h 10430"/>
                <a:gd name="T40" fmla="*/ 3059 w 12803"/>
                <a:gd name="T41" fmla="*/ 3059 h 10430"/>
                <a:gd name="T42" fmla="*/ 3059 w 12803"/>
                <a:gd name="T43" fmla="*/ 3059 h 10430"/>
                <a:gd name="T44" fmla="*/ 12803 w 12803"/>
                <a:gd name="T45" fmla="*/ 6687 h 10430"/>
                <a:gd name="T46" fmla="*/ 8953 w 12803"/>
                <a:gd name="T47" fmla="*/ 3399 h 10430"/>
                <a:gd name="T48" fmla="*/ 5099 w 12803"/>
                <a:gd name="T49" fmla="*/ 6687 h 10430"/>
                <a:gd name="T50" fmla="*/ 8953 w 12803"/>
                <a:gd name="T51" fmla="*/ 9975 h 10430"/>
                <a:gd name="T52" fmla="*/ 10313 w 12803"/>
                <a:gd name="T53" fmla="*/ 9749 h 10430"/>
                <a:gd name="T54" fmla="*/ 11555 w 12803"/>
                <a:gd name="T55" fmla="*/ 10430 h 10430"/>
                <a:gd name="T56" fmla="*/ 11214 w 12803"/>
                <a:gd name="T57" fmla="*/ 9297 h 10430"/>
                <a:gd name="T58" fmla="*/ 12803 w 12803"/>
                <a:gd name="T59" fmla="*/ 6687 h 10430"/>
                <a:gd name="T60" fmla="*/ 7703 w 12803"/>
                <a:gd name="T61" fmla="*/ 6120 h 10430"/>
                <a:gd name="T62" fmla="*/ 7250 w 12803"/>
                <a:gd name="T63" fmla="*/ 5667 h 10430"/>
                <a:gd name="T64" fmla="*/ 7703 w 12803"/>
                <a:gd name="T65" fmla="*/ 5214 h 10430"/>
                <a:gd name="T66" fmla="*/ 8270 w 12803"/>
                <a:gd name="T67" fmla="*/ 5667 h 10430"/>
                <a:gd name="T68" fmla="*/ 7703 w 12803"/>
                <a:gd name="T69" fmla="*/ 6120 h 10430"/>
                <a:gd name="T70" fmla="*/ 10196 w 12803"/>
                <a:gd name="T71" fmla="*/ 6120 h 10430"/>
                <a:gd name="T72" fmla="*/ 9745 w 12803"/>
                <a:gd name="T73" fmla="*/ 5667 h 10430"/>
                <a:gd name="T74" fmla="*/ 10196 w 12803"/>
                <a:gd name="T75" fmla="*/ 5214 h 10430"/>
                <a:gd name="T76" fmla="*/ 10763 w 12803"/>
                <a:gd name="T77" fmla="*/ 5667 h 10430"/>
                <a:gd name="T78" fmla="*/ 10196 w 12803"/>
                <a:gd name="T79" fmla="*/ 6120 h 10430"/>
                <a:gd name="T80" fmla="*/ 10196 w 12803"/>
                <a:gd name="T81" fmla="*/ 6120 h 10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704" h="7031">
                  <a:moveTo>
                    <a:pt x="7704" y="3288"/>
                  </a:moveTo>
                  <a:cubicBezTo>
                    <a:pt x="7704" y="1477"/>
                    <a:pt x="5890" y="0"/>
                    <a:pt x="3854" y="0"/>
                  </a:cubicBezTo>
                  <a:cubicBezTo>
                    <a:pt x="1698" y="0"/>
                    <a:pt x="0" y="1478"/>
                    <a:pt x="0" y="3288"/>
                  </a:cubicBezTo>
                  <a:cubicBezTo>
                    <a:pt x="0" y="5105"/>
                    <a:pt x="1698" y="6576"/>
                    <a:pt x="3854" y="6576"/>
                  </a:cubicBezTo>
                  <a:cubicBezTo>
                    <a:pt x="4305" y="6576"/>
                    <a:pt x="4761" y="6463"/>
                    <a:pt x="5214" y="6350"/>
                  </a:cubicBezTo>
                  <a:lnTo>
                    <a:pt x="6456" y="7031"/>
                  </a:lnTo>
                  <a:lnTo>
                    <a:pt x="6115" y="5898"/>
                  </a:lnTo>
                  <a:cubicBezTo>
                    <a:pt x="7025" y="5215"/>
                    <a:pt x="7704" y="4310"/>
                    <a:pt x="7704" y="3288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7A6A7116-5755-4EF8-A394-292B66D1466E}"/>
                </a:ext>
              </a:extLst>
            </p:cNvPr>
            <p:cNvSpPr txBox="1"/>
            <p:nvPr/>
          </p:nvSpPr>
          <p:spPr>
            <a:xfrm>
              <a:off x="6911994" y="2797629"/>
              <a:ext cx="14572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400" dirty="0">
                  <a:solidFill>
                    <a:schemeClr val="bg1"/>
                  </a:solidFill>
                  <a:latin typeface="MStiffHeiHK-UltraBold" panose="00000900000000000000" pitchFamily="50" charset="-120"/>
                  <a:ea typeface="MStiffHeiHK-UltraBold" panose="00000900000000000000" pitchFamily="50" charset="-120"/>
                </a:rPr>
                <a:t>YES</a:t>
              </a:r>
              <a:endParaRPr lang="zh-TW" altLang="en-US" sz="4400" dirty="0">
                <a:solidFill>
                  <a:schemeClr val="bg1"/>
                </a:solidFill>
                <a:latin typeface="MStiffHeiHK-UltraBold" panose="00000900000000000000" pitchFamily="50" charset="-120"/>
                <a:ea typeface="MStiffHeiHK-UltraBold" panose="00000900000000000000" pitchFamily="50" charset="-120"/>
              </a:endParaRPr>
            </a:p>
          </p:txBody>
        </p: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EFA757D0-A12B-4344-BD95-5E9F0B120504}"/>
              </a:ext>
            </a:extLst>
          </p:cNvPr>
          <p:cNvGrpSpPr/>
          <p:nvPr/>
        </p:nvGrpSpPr>
        <p:grpSpPr>
          <a:xfrm>
            <a:off x="3667617" y="4602825"/>
            <a:ext cx="1877438" cy="2965371"/>
            <a:chOff x="3667617" y="2505075"/>
            <a:chExt cx="1877438" cy="2965371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0848B1A3-E66B-4A78-9CA4-6483518B30D0}"/>
                </a:ext>
              </a:extLst>
            </p:cNvPr>
            <p:cNvSpPr/>
            <p:nvPr/>
          </p:nvSpPr>
          <p:spPr>
            <a:xfrm>
              <a:off x="3667617" y="4362450"/>
              <a:ext cx="1877438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6600" b="1" dirty="0">
                  <a:ln w="28575">
                    <a:noFill/>
                  </a:ln>
                  <a:noFill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相信</a:t>
              </a:r>
            </a:p>
          </p:txBody>
        </p:sp>
        <p:sp>
          <p:nvSpPr>
            <p:cNvPr id="30" name="iconfont-1187-867825">
              <a:extLst>
                <a:ext uri="{FF2B5EF4-FFF2-40B4-BE49-F238E27FC236}">
                  <a16:creationId xmlns:a16="http://schemas.microsoft.com/office/drawing/2014/main" id="{046F68BD-0A34-4A75-926D-37236B8B903D}"/>
                </a:ext>
              </a:extLst>
            </p:cNvPr>
            <p:cNvSpPr>
              <a:spLocks/>
            </p:cNvSpPr>
            <p:nvPr/>
          </p:nvSpPr>
          <p:spPr>
            <a:xfrm>
              <a:off x="3766702" y="2505075"/>
              <a:ext cx="1679268" cy="1532614"/>
            </a:xfrm>
            <a:custGeom>
              <a:avLst/>
              <a:gdLst>
                <a:gd name="T0" fmla="*/ 8666 w 12803"/>
                <a:gd name="T1" fmla="*/ 3155 h 10430"/>
                <a:gd name="T2" fmla="*/ 9103 w 12803"/>
                <a:gd name="T3" fmla="*/ 3183 h 10430"/>
                <a:gd name="T4" fmla="*/ 4531 w 12803"/>
                <a:gd name="T5" fmla="*/ 0 h 10430"/>
                <a:gd name="T6" fmla="*/ 0 w 12803"/>
                <a:gd name="T7" fmla="*/ 3854 h 10430"/>
                <a:gd name="T8" fmla="*/ 1813 w 12803"/>
                <a:gd name="T9" fmla="*/ 6914 h 10430"/>
                <a:gd name="T10" fmla="*/ 1360 w 12803"/>
                <a:gd name="T11" fmla="*/ 8276 h 10430"/>
                <a:gd name="T12" fmla="*/ 2945 w 12803"/>
                <a:gd name="T13" fmla="*/ 7483 h 10430"/>
                <a:gd name="T14" fmla="*/ 4531 w 12803"/>
                <a:gd name="T15" fmla="*/ 7709 h 10430"/>
                <a:gd name="T16" fmla="*/ 4954 w 12803"/>
                <a:gd name="T17" fmla="*/ 7692 h 10430"/>
                <a:gd name="T18" fmla="*/ 4814 w 12803"/>
                <a:gd name="T19" fmla="*/ 6742 h 10430"/>
                <a:gd name="T20" fmla="*/ 8666 w 12803"/>
                <a:gd name="T21" fmla="*/ 3155 h 10430"/>
                <a:gd name="T22" fmla="*/ 6230 w 12803"/>
                <a:gd name="T23" fmla="*/ 1927 h 10430"/>
                <a:gd name="T24" fmla="*/ 6797 w 12803"/>
                <a:gd name="T25" fmla="*/ 2493 h 10430"/>
                <a:gd name="T26" fmla="*/ 6230 w 12803"/>
                <a:gd name="T27" fmla="*/ 3059 h 10430"/>
                <a:gd name="T28" fmla="*/ 5551 w 12803"/>
                <a:gd name="T29" fmla="*/ 2493 h 10430"/>
                <a:gd name="T30" fmla="*/ 6230 w 12803"/>
                <a:gd name="T31" fmla="*/ 1927 h 10430"/>
                <a:gd name="T32" fmla="*/ 3059 w 12803"/>
                <a:gd name="T33" fmla="*/ 3059 h 10430"/>
                <a:gd name="T34" fmla="*/ 2376 w 12803"/>
                <a:gd name="T35" fmla="*/ 2493 h 10430"/>
                <a:gd name="T36" fmla="*/ 3059 w 12803"/>
                <a:gd name="T37" fmla="*/ 1927 h 10430"/>
                <a:gd name="T38" fmla="*/ 3625 w 12803"/>
                <a:gd name="T39" fmla="*/ 2493 h 10430"/>
                <a:gd name="T40" fmla="*/ 3059 w 12803"/>
                <a:gd name="T41" fmla="*/ 3059 h 10430"/>
                <a:gd name="T42" fmla="*/ 3059 w 12803"/>
                <a:gd name="T43" fmla="*/ 3059 h 10430"/>
                <a:gd name="T44" fmla="*/ 12803 w 12803"/>
                <a:gd name="T45" fmla="*/ 6687 h 10430"/>
                <a:gd name="T46" fmla="*/ 8953 w 12803"/>
                <a:gd name="T47" fmla="*/ 3399 h 10430"/>
                <a:gd name="T48" fmla="*/ 5099 w 12803"/>
                <a:gd name="T49" fmla="*/ 6687 h 10430"/>
                <a:gd name="T50" fmla="*/ 8953 w 12803"/>
                <a:gd name="T51" fmla="*/ 9975 h 10430"/>
                <a:gd name="T52" fmla="*/ 10313 w 12803"/>
                <a:gd name="T53" fmla="*/ 9749 h 10430"/>
                <a:gd name="T54" fmla="*/ 11555 w 12803"/>
                <a:gd name="T55" fmla="*/ 10430 h 10430"/>
                <a:gd name="T56" fmla="*/ 11214 w 12803"/>
                <a:gd name="T57" fmla="*/ 9297 h 10430"/>
                <a:gd name="T58" fmla="*/ 12803 w 12803"/>
                <a:gd name="T59" fmla="*/ 6687 h 10430"/>
                <a:gd name="T60" fmla="*/ 7703 w 12803"/>
                <a:gd name="T61" fmla="*/ 6120 h 10430"/>
                <a:gd name="T62" fmla="*/ 7250 w 12803"/>
                <a:gd name="T63" fmla="*/ 5667 h 10430"/>
                <a:gd name="T64" fmla="*/ 7703 w 12803"/>
                <a:gd name="T65" fmla="*/ 5214 h 10430"/>
                <a:gd name="T66" fmla="*/ 8270 w 12803"/>
                <a:gd name="T67" fmla="*/ 5667 h 10430"/>
                <a:gd name="T68" fmla="*/ 7703 w 12803"/>
                <a:gd name="T69" fmla="*/ 6120 h 10430"/>
                <a:gd name="T70" fmla="*/ 10196 w 12803"/>
                <a:gd name="T71" fmla="*/ 6120 h 10430"/>
                <a:gd name="T72" fmla="*/ 9745 w 12803"/>
                <a:gd name="T73" fmla="*/ 5667 h 10430"/>
                <a:gd name="T74" fmla="*/ 10196 w 12803"/>
                <a:gd name="T75" fmla="*/ 5214 h 10430"/>
                <a:gd name="T76" fmla="*/ 10763 w 12803"/>
                <a:gd name="T77" fmla="*/ 5667 h 10430"/>
                <a:gd name="T78" fmla="*/ 10196 w 12803"/>
                <a:gd name="T79" fmla="*/ 6120 h 10430"/>
                <a:gd name="T80" fmla="*/ 10196 w 12803"/>
                <a:gd name="T81" fmla="*/ 6120 h 10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704" h="7031">
                  <a:moveTo>
                    <a:pt x="7704" y="3288"/>
                  </a:moveTo>
                  <a:cubicBezTo>
                    <a:pt x="7704" y="1477"/>
                    <a:pt x="5890" y="0"/>
                    <a:pt x="3854" y="0"/>
                  </a:cubicBezTo>
                  <a:cubicBezTo>
                    <a:pt x="1698" y="0"/>
                    <a:pt x="0" y="1478"/>
                    <a:pt x="0" y="3288"/>
                  </a:cubicBezTo>
                  <a:cubicBezTo>
                    <a:pt x="0" y="5105"/>
                    <a:pt x="1698" y="6576"/>
                    <a:pt x="3854" y="6576"/>
                  </a:cubicBezTo>
                  <a:cubicBezTo>
                    <a:pt x="4305" y="6576"/>
                    <a:pt x="4761" y="6463"/>
                    <a:pt x="5214" y="6350"/>
                  </a:cubicBezTo>
                  <a:lnTo>
                    <a:pt x="6456" y="7031"/>
                  </a:lnTo>
                  <a:lnTo>
                    <a:pt x="6115" y="5898"/>
                  </a:lnTo>
                  <a:cubicBezTo>
                    <a:pt x="7025" y="5215"/>
                    <a:pt x="7704" y="4310"/>
                    <a:pt x="7704" y="3288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AED57D23-FC6A-4CC3-A2EB-E0773BCA2E4B}"/>
                </a:ext>
              </a:extLst>
            </p:cNvPr>
            <p:cNvSpPr txBox="1"/>
            <p:nvPr/>
          </p:nvSpPr>
          <p:spPr>
            <a:xfrm>
              <a:off x="3877728" y="2797629"/>
              <a:ext cx="14572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400" dirty="0">
                  <a:solidFill>
                    <a:schemeClr val="bg1"/>
                  </a:solidFill>
                  <a:latin typeface="MStiffHeiHK-UltraBold" panose="00000900000000000000" pitchFamily="50" charset="-120"/>
                  <a:ea typeface="MStiffHeiHK-UltraBold" panose="00000900000000000000" pitchFamily="50" charset="-120"/>
                </a:rPr>
                <a:t>GET</a:t>
              </a:r>
              <a:endParaRPr lang="zh-TW" altLang="en-US" sz="4400" dirty="0">
                <a:solidFill>
                  <a:schemeClr val="bg1"/>
                </a:solidFill>
                <a:latin typeface="MStiffHeiHK-UltraBold" panose="00000900000000000000" pitchFamily="50" charset="-120"/>
                <a:ea typeface="MStiffHeiHK-UltraBold" panose="00000900000000000000" pitchFamily="50" charset="-120"/>
              </a:endParaRPr>
            </a:p>
          </p:txBody>
        </p: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EBD9C9E8-6860-4946-8A42-4BD3F6107771}"/>
              </a:ext>
            </a:extLst>
          </p:cNvPr>
          <p:cNvGrpSpPr/>
          <p:nvPr/>
        </p:nvGrpSpPr>
        <p:grpSpPr>
          <a:xfrm>
            <a:off x="615071" y="4602825"/>
            <a:ext cx="1877438" cy="2955846"/>
            <a:chOff x="615071" y="2505075"/>
            <a:chExt cx="1877438" cy="2955846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654493B8-6339-4898-81AD-1823D47CF2FD}"/>
                </a:ext>
              </a:extLst>
            </p:cNvPr>
            <p:cNvSpPr/>
            <p:nvPr/>
          </p:nvSpPr>
          <p:spPr>
            <a:xfrm>
              <a:off x="615071" y="4352925"/>
              <a:ext cx="1877438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6600" b="1" dirty="0">
                  <a:ln w="28575">
                    <a:noFill/>
                  </a:ln>
                  <a:noFill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悔改</a:t>
              </a:r>
            </a:p>
          </p:txBody>
        </p:sp>
        <p:sp>
          <p:nvSpPr>
            <p:cNvPr id="26" name="iconfont-1187-867825">
              <a:extLst>
                <a:ext uri="{FF2B5EF4-FFF2-40B4-BE49-F238E27FC236}">
                  <a16:creationId xmlns:a16="http://schemas.microsoft.com/office/drawing/2014/main" id="{D802692D-CB14-4308-8BD4-36E6EC6BD912}"/>
                </a:ext>
              </a:extLst>
            </p:cNvPr>
            <p:cNvSpPr>
              <a:spLocks/>
            </p:cNvSpPr>
            <p:nvPr/>
          </p:nvSpPr>
          <p:spPr>
            <a:xfrm>
              <a:off x="714156" y="2505075"/>
              <a:ext cx="1679268" cy="1532614"/>
            </a:xfrm>
            <a:custGeom>
              <a:avLst/>
              <a:gdLst>
                <a:gd name="T0" fmla="*/ 8666 w 12803"/>
                <a:gd name="T1" fmla="*/ 3155 h 10430"/>
                <a:gd name="T2" fmla="*/ 9103 w 12803"/>
                <a:gd name="T3" fmla="*/ 3183 h 10430"/>
                <a:gd name="T4" fmla="*/ 4531 w 12803"/>
                <a:gd name="T5" fmla="*/ 0 h 10430"/>
                <a:gd name="T6" fmla="*/ 0 w 12803"/>
                <a:gd name="T7" fmla="*/ 3854 h 10430"/>
                <a:gd name="T8" fmla="*/ 1813 w 12803"/>
                <a:gd name="T9" fmla="*/ 6914 h 10430"/>
                <a:gd name="T10" fmla="*/ 1360 w 12803"/>
                <a:gd name="T11" fmla="*/ 8276 h 10430"/>
                <a:gd name="T12" fmla="*/ 2945 w 12803"/>
                <a:gd name="T13" fmla="*/ 7483 h 10430"/>
                <a:gd name="T14" fmla="*/ 4531 w 12803"/>
                <a:gd name="T15" fmla="*/ 7709 h 10430"/>
                <a:gd name="T16" fmla="*/ 4954 w 12803"/>
                <a:gd name="T17" fmla="*/ 7692 h 10430"/>
                <a:gd name="T18" fmla="*/ 4814 w 12803"/>
                <a:gd name="T19" fmla="*/ 6742 h 10430"/>
                <a:gd name="T20" fmla="*/ 8666 w 12803"/>
                <a:gd name="T21" fmla="*/ 3155 h 10430"/>
                <a:gd name="T22" fmla="*/ 6230 w 12803"/>
                <a:gd name="T23" fmla="*/ 1927 h 10430"/>
                <a:gd name="T24" fmla="*/ 6797 w 12803"/>
                <a:gd name="T25" fmla="*/ 2493 h 10430"/>
                <a:gd name="T26" fmla="*/ 6230 w 12803"/>
                <a:gd name="T27" fmla="*/ 3059 h 10430"/>
                <a:gd name="T28" fmla="*/ 5551 w 12803"/>
                <a:gd name="T29" fmla="*/ 2493 h 10430"/>
                <a:gd name="T30" fmla="*/ 6230 w 12803"/>
                <a:gd name="T31" fmla="*/ 1927 h 10430"/>
                <a:gd name="T32" fmla="*/ 3059 w 12803"/>
                <a:gd name="T33" fmla="*/ 3059 h 10430"/>
                <a:gd name="T34" fmla="*/ 2376 w 12803"/>
                <a:gd name="T35" fmla="*/ 2493 h 10430"/>
                <a:gd name="T36" fmla="*/ 3059 w 12803"/>
                <a:gd name="T37" fmla="*/ 1927 h 10430"/>
                <a:gd name="T38" fmla="*/ 3625 w 12803"/>
                <a:gd name="T39" fmla="*/ 2493 h 10430"/>
                <a:gd name="T40" fmla="*/ 3059 w 12803"/>
                <a:gd name="T41" fmla="*/ 3059 h 10430"/>
                <a:gd name="T42" fmla="*/ 3059 w 12803"/>
                <a:gd name="T43" fmla="*/ 3059 h 10430"/>
                <a:gd name="T44" fmla="*/ 12803 w 12803"/>
                <a:gd name="T45" fmla="*/ 6687 h 10430"/>
                <a:gd name="T46" fmla="*/ 8953 w 12803"/>
                <a:gd name="T47" fmla="*/ 3399 h 10430"/>
                <a:gd name="T48" fmla="*/ 5099 w 12803"/>
                <a:gd name="T49" fmla="*/ 6687 h 10430"/>
                <a:gd name="T50" fmla="*/ 8953 w 12803"/>
                <a:gd name="T51" fmla="*/ 9975 h 10430"/>
                <a:gd name="T52" fmla="*/ 10313 w 12803"/>
                <a:gd name="T53" fmla="*/ 9749 h 10430"/>
                <a:gd name="T54" fmla="*/ 11555 w 12803"/>
                <a:gd name="T55" fmla="*/ 10430 h 10430"/>
                <a:gd name="T56" fmla="*/ 11214 w 12803"/>
                <a:gd name="T57" fmla="*/ 9297 h 10430"/>
                <a:gd name="T58" fmla="*/ 12803 w 12803"/>
                <a:gd name="T59" fmla="*/ 6687 h 10430"/>
                <a:gd name="T60" fmla="*/ 7703 w 12803"/>
                <a:gd name="T61" fmla="*/ 6120 h 10430"/>
                <a:gd name="T62" fmla="*/ 7250 w 12803"/>
                <a:gd name="T63" fmla="*/ 5667 h 10430"/>
                <a:gd name="T64" fmla="*/ 7703 w 12803"/>
                <a:gd name="T65" fmla="*/ 5214 h 10430"/>
                <a:gd name="T66" fmla="*/ 8270 w 12803"/>
                <a:gd name="T67" fmla="*/ 5667 h 10430"/>
                <a:gd name="T68" fmla="*/ 7703 w 12803"/>
                <a:gd name="T69" fmla="*/ 6120 h 10430"/>
                <a:gd name="T70" fmla="*/ 10196 w 12803"/>
                <a:gd name="T71" fmla="*/ 6120 h 10430"/>
                <a:gd name="T72" fmla="*/ 9745 w 12803"/>
                <a:gd name="T73" fmla="*/ 5667 h 10430"/>
                <a:gd name="T74" fmla="*/ 10196 w 12803"/>
                <a:gd name="T75" fmla="*/ 5214 h 10430"/>
                <a:gd name="T76" fmla="*/ 10763 w 12803"/>
                <a:gd name="T77" fmla="*/ 5667 h 10430"/>
                <a:gd name="T78" fmla="*/ 10196 w 12803"/>
                <a:gd name="T79" fmla="*/ 6120 h 10430"/>
                <a:gd name="T80" fmla="*/ 10196 w 12803"/>
                <a:gd name="T81" fmla="*/ 6120 h 10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704" h="7031">
                  <a:moveTo>
                    <a:pt x="7704" y="3288"/>
                  </a:moveTo>
                  <a:cubicBezTo>
                    <a:pt x="7704" y="1477"/>
                    <a:pt x="5890" y="0"/>
                    <a:pt x="3854" y="0"/>
                  </a:cubicBezTo>
                  <a:cubicBezTo>
                    <a:pt x="1698" y="0"/>
                    <a:pt x="0" y="1478"/>
                    <a:pt x="0" y="3288"/>
                  </a:cubicBezTo>
                  <a:cubicBezTo>
                    <a:pt x="0" y="5105"/>
                    <a:pt x="1698" y="6576"/>
                    <a:pt x="3854" y="6576"/>
                  </a:cubicBezTo>
                  <a:cubicBezTo>
                    <a:pt x="4305" y="6576"/>
                    <a:pt x="4761" y="6463"/>
                    <a:pt x="5214" y="6350"/>
                  </a:cubicBezTo>
                  <a:lnTo>
                    <a:pt x="6456" y="7031"/>
                  </a:lnTo>
                  <a:lnTo>
                    <a:pt x="6115" y="5898"/>
                  </a:lnTo>
                  <a:cubicBezTo>
                    <a:pt x="7025" y="5215"/>
                    <a:pt x="7704" y="4310"/>
                    <a:pt x="7704" y="3288"/>
                  </a:cubicBezTo>
                </a:path>
              </a:pathLst>
            </a:custGeom>
            <a:noFill/>
            <a:ln w="76200">
              <a:solidFill>
                <a:srgbClr val="0547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8" name="iconfont-10043-4933244">
              <a:extLst>
                <a:ext uri="{FF2B5EF4-FFF2-40B4-BE49-F238E27FC236}">
                  <a16:creationId xmlns:a16="http://schemas.microsoft.com/office/drawing/2014/main" id="{122DEF1D-10B2-42D5-AEBB-26585BBA4C04}"/>
                </a:ext>
              </a:extLst>
            </p:cNvPr>
            <p:cNvSpPr/>
            <p:nvPr/>
          </p:nvSpPr>
          <p:spPr>
            <a:xfrm>
              <a:off x="1112551" y="2955846"/>
              <a:ext cx="882478" cy="722966"/>
            </a:xfrm>
            <a:custGeom>
              <a:avLst/>
              <a:gdLst>
                <a:gd name="T0" fmla="*/ 1640 w 10500"/>
                <a:gd name="T1" fmla="*/ 1200 h 8600"/>
                <a:gd name="T2" fmla="*/ 1040 w 10500"/>
                <a:gd name="T3" fmla="*/ 600 h 8600"/>
                <a:gd name="T4" fmla="*/ 1640 w 10500"/>
                <a:gd name="T5" fmla="*/ 0 h 8600"/>
                <a:gd name="T6" fmla="*/ 2240 w 10500"/>
                <a:gd name="T7" fmla="*/ 600 h 8600"/>
                <a:gd name="T8" fmla="*/ 1640 w 10500"/>
                <a:gd name="T9" fmla="*/ 1200 h 8600"/>
                <a:gd name="T10" fmla="*/ 8840 w 10500"/>
                <a:gd name="T11" fmla="*/ 1200 h 8600"/>
                <a:gd name="T12" fmla="*/ 8240 w 10500"/>
                <a:gd name="T13" fmla="*/ 600 h 8600"/>
                <a:gd name="T14" fmla="*/ 8840 w 10500"/>
                <a:gd name="T15" fmla="*/ 0 h 8600"/>
                <a:gd name="T16" fmla="*/ 9440 w 10500"/>
                <a:gd name="T17" fmla="*/ 600 h 8600"/>
                <a:gd name="T18" fmla="*/ 8840 w 10500"/>
                <a:gd name="T19" fmla="*/ 1200 h 8600"/>
                <a:gd name="T20" fmla="*/ 5240 w 10500"/>
                <a:gd name="T21" fmla="*/ 8600 h 8600"/>
                <a:gd name="T22" fmla="*/ 80 w 10500"/>
                <a:gd name="T23" fmla="*/ 5160 h 8600"/>
                <a:gd name="T24" fmla="*/ 300 w 10500"/>
                <a:gd name="T25" fmla="*/ 4640 h 8600"/>
                <a:gd name="T26" fmla="*/ 820 w 10500"/>
                <a:gd name="T27" fmla="*/ 4860 h 8600"/>
                <a:gd name="T28" fmla="*/ 5240 w 10500"/>
                <a:gd name="T29" fmla="*/ 7800 h 8600"/>
                <a:gd name="T30" fmla="*/ 9680 w 10500"/>
                <a:gd name="T31" fmla="*/ 4840 h 8600"/>
                <a:gd name="T32" fmla="*/ 10200 w 10500"/>
                <a:gd name="T33" fmla="*/ 4620 h 8600"/>
                <a:gd name="T34" fmla="*/ 10420 w 10500"/>
                <a:gd name="T35" fmla="*/ 5140 h 8600"/>
                <a:gd name="T36" fmla="*/ 5240 w 10500"/>
                <a:gd name="T37" fmla="*/ 8600 h 8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00" h="8600">
                  <a:moveTo>
                    <a:pt x="1640" y="1200"/>
                  </a:moveTo>
                  <a:cubicBezTo>
                    <a:pt x="1300" y="1200"/>
                    <a:pt x="1040" y="940"/>
                    <a:pt x="1040" y="600"/>
                  </a:cubicBezTo>
                  <a:cubicBezTo>
                    <a:pt x="1040" y="260"/>
                    <a:pt x="1300" y="0"/>
                    <a:pt x="1640" y="0"/>
                  </a:cubicBezTo>
                  <a:cubicBezTo>
                    <a:pt x="1980" y="0"/>
                    <a:pt x="2240" y="260"/>
                    <a:pt x="2240" y="600"/>
                  </a:cubicBezTo>
                  <a:cubicBezTo>
                    <a:pt x="2240" y="940"/>
                    <a:pt x="1980" y="1200"/>
                    <a:pt x="1640" y="1200"/>
                  </a:cubicBezTo>
                  <a:close/>
                  <a:moveTo>
                    <a:pt x="8840" y="1200"/>
                  </a:moveTo>
                  <a:cubicBezTo>
                    <a:pt x="8500" y="1200"/>
                    <a:pt x="8240" y="940"/>
                    <a:pt x="8240" y="600"/>
                  </a:cubicBezTo>
                  <a:cubicBezTo>
                    <a:pt x="8240" y="260"/>
                    <a:pt x="8500" y="0"/>
                    <a:pt x="8840" y="0"/>
                  </a:cubicBezTo>
                  <a:cubicBezTo>
                    <a:pt x="9180" y="0"/>
                    <a:pt x="9440" y="260"/>
                    <a:pt x="9440" y="600"/>
                  </a:cubicBezTo>
                  <a:cubicBezTo>
                    <a:pt x="9440" y="940"/>
                    <a:pt x="9180" y="1200"/>
                    <a:pt x="8840" y="1200"/>
                  </a:cubicBezTo>
                  <a:close/>
                  <a:moveTo>
                    <a:pt x="5240" y="8600"/>
                  </a:moveTo>
                  <a:cubicBezTo>
                    <a:pt x="2980" y="8600"/>
                    <a:pt x="940" y="7240"/>
                    <a:pt x="80" y="5160"/>
                  </a:cubicBezTo>
                  <a:cubicBezTo>
                    <a:pt x="0" y="4960"/>
                    <a:pt x="100" y="4720"/>
                    <a:pt x="300" y="4640"/>
                  </a:cubicBezTo>
                  <a:cubicBezTo>
                    <a:pt x="500" y="4560"/>
                    <a:pt x="740" y="4660"/>
                    <a:pt x="820" y="4860"/>
                  </a:cubicBezTo>
                  <a:cubicBezTo>
                    <a:pt x="1560" y="6640"/>
                    <a:pt x="3300" y="7800"/>
                    <a:pt x="5240" y="7800"/>
                  </a:cubicBezTo>
                  <a:cubicBezTo>
                    <a:pt x="7180" y="7800"/>
                    <a:pt x="8920" y="6640"/>
                    <a:pt x="9680" y="4840"/>
                  </a:cubicBezTo>
                  <a:cubicBezTo>
                    <a:pt x="9760" y="4640"/>
                    <a:pt x="10000" y="4540"/>
                    <a:pt x="10200" y="4620"/>
                  </a:cubicBezTo>
                  <a:cubicBezTo>
                    <a:pt x="10400" y="4700"/>
                    <a:pt x="10500" y="4940"/>
                    <a:pt x="10420" y="5140"/>
                  </a:cubicBezTo>
                  <a:cubicBezTo>
                    <a:pt x="9540" y="7240"/>
                    <a:pt x="7500" y="8600"/>
                    <a:pt x="5240" y="8600"/>
                  </a:cubicBezTo>
                  <a:close/>
                </a:path>
              </a:pathLst>
            </a:custGeom>
            <a:solidFill>
              <a:srgbClr val="0547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025AB121-3261-4B49-AC10-85448A5814C9}"/>
              </a:ext>
            </a:extLst>
          </p:cNvPr>
          <p:cNvGrpSpPr/>
          <p:nvPr/>
        </p:nvGrpSpPr>
        <p:grpSpPr>
          <a:xfrm>
            <a:off x="0" y="-3976173"/>
            <a:ext cx="2995426" cy="2995426"/>
            <a:chOff x="0" y="7711499"/>
            <a:chExt cx="2995426" cy="2995426"/>
          </a:xfrm>
        </p:grpSpPr>
        <p:sp>
          <p:nvSpPr>
            <p:cNvPr id="40" name="橢圓 39">
              <a:extLst>
                <a:ext uri="{FF2B5EF4-FFF2-40B4-BE49-F238E27FC236}">
                  <a16:creationId xmlns:a16="http://schemas.microsoft.com/office/drawing/2014/main" id="{3742253F-989D-4DF3-9F33-619F786B9FF4}"/>
                </a:ext>
              </a:extLst>
            </p:cNvPr>
            <p:cNvSpPr/>
            <p:nvPr/>
          </p:nvSpPr>
          <p:spPr>
            <a:xfrm>
              <a:off x="360156" y="8057479"/>
              <a:ext cx="2275114" cy="227511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1" name="橢圓 40">
              <a:extLst>
                <a:ext uri="{FF2B5EF4-FFF2-40B4-BE49-F238E27FC236}">
                  <a16:creationId xmlns:a16="http://schemas.microsoft.com/office/drawing/2014/main" id="{80A63F58-07DA-4729-94B1-50161619DE4B}"/>
                </a:ext>
              </a:extLst>
            </p:cNvPr>
            <p:cNvSpPr/>
            <p:nvPr/>
          </p:nvSpPr>
          <p:spPr>
            <a:xfrm>
              <a:off x="0" y="7711499"/>
              <a:ext cx="2995426" cy="2995426"/>
            </a:xfrm>
            <a:prstGeom prst="ellipse">
              <a:avLst/>
            </a:prstGeom>
            <a:noFill/>
            <a:ln w="7620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D0C6FC81-420B-4A3F-AA4D-DE9F575FC2B3}"/>
              </a:ext>
            </a:extLst>
          </p:cNvPr>
          <p:cNvGrpSpPr/>
          <p:nvPr/>
        </p:nvGrpSpPr>
        <p:grpSpPr>
          <a:xfrm>
            <a:off x="3136846" y="-3976173"/>
            <a:ext cx="2995426" cy="2995426"/>
            <a:chOff x="3128043" y="7711499"/>
            <a:chExt cx="2995426" cy="2995426"/>
          </a:xfrm>
        </p:grpSpPr>
        <p:sp>
          <p:nvSpPr>
            <p:cNvPr id="42" name="橢圓 41">
              <a:extLst>
                <a:ext uri="{FF2B5EF4-FFF2-40B4-BE49-F238E27FC236}">
                  <a16:creationId xmlns:a16="http://schemas.microsoft.com/office/drawing/2014/main" id="{5B768CA9-27C7-475F-B4E8-5DE629B22FB7}"/>
                </a:ext>
              </a:extLst>
            </p:cNvPr>
            <p:cNvSpPr/>
            <p:nvPr/>
          </p:nvSpPr>
          <p:spPr>
            <a:xfrm>
              <a:off x="3488199" y="8057479"/>
              <a:ext cx="2275114" cy="2275114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3" name="橢圓 42">
              <a:extLst>
                <a:ext uri="{FF2B5EF4-FFF2-40B4-BE49-F238E27FC236}">
                  <a16:creationId xmlns:a16="http://schemas.microsoft.com/office/drawing/2014/main" id="{8394D8D9-D444-44DD-8DA8-55FB97966C57}"/>
                </a:ext>
              </a:extLst>
            </p:cNvPr>
            <p:cNvSpPr/>
            <p:nvPr/>
          </p:nvSpPr>
          <p:spPr>
            <a:xfrm>
              <a:off x="3128043" y="7711499"/>
              <a:ext cx="2995426" cy="2995426"/>
            </a:xfrm>
            <a:prstGeom prst="ellipse">
              <a:avLst/>
            </a:prstGeom>
            <a:noFill/>
            <a:ln w="7620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9" name="群組 48">
            <a:extLst>
              <a:ext uri="{FF2B5EF4-FFF2-40B4-BE49-F238E27FC236}">
                <a16:creationId xmlns:a16="http://schemas.microsoft.com/office/drawing/2014/main" id="{2820324B-708D-4810-ABA9-197B0C7696C3}"/>
              </a:ext>
            </a:extLst>
          </p:cNvPr>
          <p:cNvGrpSpPr/>
          <p:nvPr/>
        </p:nvGrpSpPr>
        <p:grpSpPr>
          <a:xfrm>
            <a:off x="6273692" y="-3976173"/>
            <a:ext cx="2995426" cy="2995426"/>
            <a:chOff x="6415111" y="7711499"/>
            <a:chExt cx="2995426" cy="2995426"/>
          </a:xfrm>
        </p:grpSpPr>
        <p:sp>
          <p:nvSpPr>
            <p:cNvPr id="44" name="橢圓 43">
              <a:extLst>
                <a:ext uri="{FF2B5EF4-FFF2-40B4-BE49-F238E27FC236}">
                  <a16:creationId xmlns:a16="http://schemas.microsoft.com/office/drawing/2014/main" id="{D9446110-DEF6-446E-9729-4E09945B6505}"/>
                </a:ext>
              </a:extLst>
            </p:cNvPr>
            <p:cNvSpPr/>
            <p:nvPr/>
          </p:nvSpPr>
          <p:spPr>
            <a:xfrm>
              <a:off x="6775267" y="8057479"/>
              <a:ext cx="2275114" cy="227511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" name="橢圓 44">
              <a:extLst>
                <a:ext uri="{FF2B5EF4-FFF2-40B4-BE49-F238E27FC236}">
                  <a16:creationId xmlns:a16="http://schemas.microsoft.com/office/drawing/2014/main" id="{4CC5B2B5-7B85-438D-A811-5A1FE3CB5D36}"/>
                </a:ext>
              </a:extLst>
            </p:cNvPr>
            <p:cNvSpPr/>
            <p:nvPr/>
          </p:nvSpPr>
          <p:spPr>
            <a:xfrm>
              <a:off x="6415111" y="7711499"/>
              <a:ext cx="2995426" cy="2995426"/>
            </a:xfrm>
            <a:prstGeom prst="ellipse">
              <a:avLst/>
            </a:prstGeom>
            <a:noFill/>
            <a:ln w="762000">
              <a:solidFill>
                <a:srgbClr val="0547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8" name="群組 47">
            <a:extLst>
              <a:ext uri="{FF2B5EF4-FFF2-40B4-BE49-F238E27FC236}">
                <a16:creationId xmlns:a16="http://schemas.microsoft.com/office/drawing/2014/main" id="{CE7B3865-A22B-4C0E-A8AE-A8A8F9CA980B}"/>
              </a:ext>
            </a:extLst>
          </p:cNvPr>
          <p:cNvGrpSpPr/>
          <p:nvPr/>
        </p:nvGrpSpPr>
        <p:grpSpPr>
          <a:xfrm>
            <a:off x="9410537" y="-3976173"/>
            <a:ext cx="2995426" cy="2995426"/>
            <a:chOff x="9410537" y="7711499"/>
            <a:chExt cx="2995426" cy="2995426"/>
          </a:xfrm>
        </p:grpSpPr>
        <p:sp>
          <p:nvSpPr>
            <p:cNvPr id="46" name="橢圓 45">
              <a:extLst>
                <a:ext uri="{FF2B5EF4-FFF2-40B4-BE49-F238E27FC236}">
                  <a16:creationId xmlns:a16="http://schemas.microsoft.com/office/drawing/2014/main" id="{820B1255-B0AE-4771-974B-47C610971107}"/>
                </a:ext>
              </a:extLst>
            </p:cNvPr>
            <p:cNvSpPr/>
            <p:nvPr/>
          </p:nvSpPr>
          <p:spPr>
            <a:xfrm>
              <a:off x="9770693" y="8057479"/>
              <a:ext cx="2275114" cy="2275114"/>
            </a:xfrm>
            <a:prstGeom prst="ellipse">
              <a:avLst/>
            </a:prstGeom>
            <a:solidFill>
              <a:srgbClr val="054679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7" name="橢圓 46">
              <a:extLst>
                <a:ext uri="{FF2B5EF4-FFF2-40B4-BE49-F238E27FC236}">
                  <a16:creationId xmlns:a16="http://schemas.microsoft.com/office/drawing/2014/main" id="{5A8237F7-4DEF-46B9-9FEC-B4B8D83C09C4}"/>
                </a:ext>
              </a:extLst>
            </p:cNvPr>
            <p:cNvSpPr/>
            <p:nvPr/>
          </p:nvSpPr>
          <p:spPr>
            <a:xfrm>
              <a:off x="9410537" y="7711499"/>
              <a:ext cx="2995426" cy="2995426"/>
            </a:xfrm>
            <a:prstGeom prst="ellipse">
              <a:avLst/>
            </a:prstGeom>
            <a:noFill/>
            <a:ln w="762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51" name="矩形 50">
            <a:extLst>
              <a:ext uri="{FF2B5EF4-FFF2-40B4-BE49-F238E27FC236}">
                <a16:creationId xmlns:a16="http://schemas.microsoft.com/office/drawing/2014/main" id="{245B3189-3486-4A0D-B6D8-514DB927A2A0}"/>
              </a:ext>
            </a:extLst>
          </p:cNvPr>
          <p:cNvSpPr/>
          <p:nvPr/>
        </p:nvSpPr>
        <p:spPr>
          <a:xfrm>
            <a:off x="3233679" y="416332"/>
            <a:ext cx="572464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7200" b="1" i="1" dirty="0">
                <a:ln w="28575">
                  <a:noFill/>
                </a:ln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人得救的智慧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B7754F86-5BB8-4E19-A07F-CD0AB406189A}"/>
              </a:ext>
            </a:extLst>
          </p:cNvPr>
          <p:cNvSpPr/>
          <p:nvPr/>
        </p:nvSpPr>
        <p:spPr>
          <a:xfrm>
            <a:off x="1381304" y="1741683"/>
            <a:ext cx="9832622" cy="2487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ln w="28575">
                  <a:noFill/>
                </a:ln>
                <a:solidFill>
                  <a:srgbClr val="06457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願榮耀藉</a:t>
            </a:r>
            <a:r>
              <a:rPr lang="zh-TW" altLang="en-US" sz="3600" dirty="0">
                <a:ln w="28575">
                  <a:noFill/>
                </a:ln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著耶穌基督，歸與這位獨一、</a:t>
            </a:r>
            <a:r>
              <a:rPr lang="zh-TW" altLang="en-US" sz="3600" b="1" dirty="0">
                <a:ln w="28575">
                  <a:noFill/>
                </a:ln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智慧</a:t>
            </a:r>
            <a:r>
              <a:rPr lang="zh-TW" altLang="en-US" sz="3600" dirty="0">
                <a:ln w="28575">
                  <a:noFill/>
                </a:ln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的神，直到永永遠遠。阿們。</a:t>
            </a:r>
            <a:endParaRPr lang="en-US" altLang="zh-TW" sz="3600" dirty="0">
              <a:ln w="28575">
                <a:noFill/>
              </a:ln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TW" altLang="en-US" sz="3600" dirty="0">
                <a:ln w="28575">
                  <a:noFill/>
                </a:ln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羅十六</a:t>
            </a:r>
            <a:r>
              <a:rPr lang="en-US" altLang="zh-TW" sz="3600" dirty="0">
                <a:ln w="28575">
                  <a:noFill/>
                </a:ln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88977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EF25FE-FA33-E334-2298-C68E95470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b="1" dirty="0">
                <a:solidFill>
                  <a:srgbClr val="042743"/>
                </a:solidFill>
              </a:rPr>
              <a:t>你為何被造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73FAE85-9FC0-087A-088F-7BB2A7B9A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6951"/>
            <a:ext cx="10515600" cy="502177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60000"/>
              </a:lnSpc>
              <a:buNone/>
            </a:pPr>
            <a:r>
              <a:rPr lang="en-US" altLang="zh-TW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《</a:t>
            </a:r>
            <a:r>
              <a:rPr lang="zh-TW" alt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二</a:t>
            </a:r>
            <a:r>
              <a:rPr lang="en-US" altLang="zh-TW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》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你有靈，在你最深處，比你的心更深入；</a:t>
            </a:r>
            <a:br>
              <a:rPr lang="zh-TW" alt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zh-TW" alt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你的心裝許多事物，但你的靈仍缺如！</a:t>
            </a:r>
            <a:br>
              <a:rPr lang="zh-TW" alt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zh-TW" alt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多少年來，你虛空度日；</a:t>
            </a:r>
            <a:endParaRPr lang="en-US" altLang="zh-TW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雖然到處嘗試，總是不得滿足。</a:t>
            </a:r>
            <a:br>
              <a:rPr lang="zh-TW" alt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zh-TW" alt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你的深處豈不覺渴慕；</a:t>
            </a:r>
            <a:br>
              <a:rPr lang="zh-TW" alt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zh-TW" alt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願意敞開，嘗嘗耶穌？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E72C622E-3C22-E7B4-1DFA-775503EC388C}"/>
              </a:ext>
            </a:extLst>
          </p:cNvPr>
          <p:cNvSpPr txBox="1"/>
          <p:nvPr/>
        </p:nvSpPr>
        <p:spPr>
          <a:xfrm>
            <a:off x="9574306" y="5954782"/>
            <a:ext cx="23487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300"/>
              </a:spcBef>
            </a:pPr>
            <a:r>
              <a:rPr kumimoji="1" lang="it-IT" altLang="zh-TW" sz="2000" spc="2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ea typeface="Adobe 繁黑體 Std B" panose="020B0700000000000000" pitchFamily="34" charset="-120"/>
                <a:cs typeface="Times New Roman" panose="02020603050405020304" pitchFamily="18" charset="0"/>
              </a:rPr>
              <a:t>THE CHURCH IN </a:t>
            </a:r>
            <a:r>
              <a:rPr kumimoji="1" lang="it-IT" altLang="zh-TW" sz="2000" b="1" spc="2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ea typeface="Adobe 繁黑體 Std B" panose="020B0700000000000000" pitchFamily="34" charset="-120"/>
                <a:cs typeface="Times New Roman" panose="02020603050405020304" pitchFamily="18" charset="0"/>
              </a:rPr>
              <a:t>TAI</a:t>
            </a:r>
            <a:r>
              <a:rPr kumimoji="1" lang="en-US" altLang="zh-TW" sz="2000" b="1" spc="2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ea typeface="Adobe 繁黑體 Std B" panose="020B0700000000000000" pitchFamily="34" charset="-120"/>
                <a:cs typeface="Times New Roman" panose="02020603050405020304" pitchFamily="18" charset="0"/>
              </a:rPr>
              <a:t>PEI</a:t>
            </a:r>
            <a:endParaRPr kumimoji="1" lang="it-IT" altLang="zh-TW" sz="2000" b="1" spc="20" dirty="0">
              <a:solidFill>
                <a:schemeClr val="bg2">
                  <a:lumMod val="90000"/>
                </a:schemeClr>
              </a:solidFill>
              <a:latin typeface="Arial Black" panose="020B0A04020102020204" pitchFamily="34" charset="0"/>
              <a:ea typeface="Adobe 繁黑體 Std B" panose="020B0700000000000000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11A3F421-8932-5DA8-3DDE-160D3EB977C6}"/>
              </a:ext>
            </a:extLst>
          </p:cNvPr>
          <p:cNvGrpSpPr/>
          <p:nvPr/>
        </p:nvGrpSpPr>
        <p:grpSpPr>
          <a:xfrm>
            <a:off x="8596379" y="6349617"/>
            <a:ext cx="1692000" cy="227001"/>
            <a:chOff x="-832699" y="549275"/>
            <a:chExt cx="3208853" cy="489398"/>
          </a:xfrm>
          <a:solidFill>
            <a:srgbClr val="D0CECE"/>
          </a:solidFill>
        </p:grpSpPr>
        <p:sp>
          <p:nvSpPr>
            <p:cNvPr id="14" name="流程圖: 結束點 13">
              <a:extLst>
                <a:ext uri="{FF2B5EF4-FFF2-40B4-BE49-F238E27FC236}">
                  <a16:creationId xmlns:a16="http://schemas.microsoft.com/office/drawing/2014/main" id="{E460CC66-E61C-BC2A-2104-EFF5DD2FCF09}"/>
                </a:ext>
              </a:extLst>
            </p:cNvPr>
            <p:cNvSpPr/>
            <p:nvPr/>
          </p:nvSpPr>
          <p:spPr>
            <a:xfrm>
              <a:off x="478129" y="549275"/>
              <a:ext cx="1898025" cy="489398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流程圖: 結束點 14">
              <a:extLst>
                <a:ext uri="{FF2B5EF4-FFF2-40B4-BE49-F238E27FC236}">
                  <a16:creationId xmlns:a16="http://schemas.microsoft.com/office/drawing/2014/main" id="{404308D2-9FCE-16E9-20ED-3A2DFC485BEC}"/>
                </a:ext>
              </a:extLst>
            </p:cNvPr>
            <p:cNvSpPr/>
            <p:nvPr/>
          </p:nvSpPr>
          <p:spPr>
            <a:xfrm>
              <a:off x="-245503" y="549275"/>
              <a:ext cx="1898025" cy="489398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流程圖: 結束點 15">
              <a:extLst>
                <a:ext uri="{FF2B5EF4-FFF2-40B4-BE49-F238E27FC236}">
                  <a16:creationId xmlns:a16="http://schemas.microsoft.com/office/drawing/2014/main" id="{E9F0167E-07B2-A4DC-0164-62B9F3E4CAB0}"/>
                </a:ext>
              </a:extLst>
            </p:cNvPr>
            <p:cNvSpPr/>
            <p:nvPr/>
          </p:nvSpPr>
          <p:spPr>
            <a:xfrm>
              <a:off x="-832699" y="549275"/>
              <a:ext cx="1898025" cy="489398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37402CC0-199B-BFAB-4E66-45BF8D0FA81B}"/>
              </a:ext>
            </a:extLst>
          </p:cNvPr>
          <p:cNvGrpSpPr/>
          <p:nvPr/>
        </p:nvGrpSpPr>
        <p:grpSpPr>
          <a:xfrm>
            <a:off x="8596379" y="6036566"/>
            <a:ext cx="1152740" cy="227001"/>
            <a:chOff x="-832699" y="549275"/>
            <a:chExt cx="2485221" cy="489398"/>
          </a:xfrm>
          <a:solidFill>
            <a:srgbClr val="D0CECE"/>
          </a:solidFill>
        </p:grpSpPr>
        <p:sp>
          <p:nvSpPr>
            <p:cNvPr id="18" name="流程圖: 結束點 17">
              <a:extLst>
                <a:ext uri="{FF2B5EF4-FFF2-40B4-BE49-F238E27FC236}">
                  <a16:creationId xmlns:a16="http://schemas.microsoft.com/office/drawing/2014/main" id="{64EE3901-8A19-07DA-3D4E-093FEBFB6E66}"/>
                </a:ext>
              </a:extLst>
            </p:cNvPr>
            <p:cNvSpPr/>
            <p:nvPr/>
          </p:nvSpPr>
          <p:spPr>
            <a:xfrm>
              <a:off x="-245503" y="549275"/>
              <a:ext cx="1898025" cy="489398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流程圖: 結束點 18">
              <a:extLst>
                <a:ext uri="{FF2B5EF4-FFF2-40B4-BE49-F238E27FC236}">
                  <a16:creationId xmlns:a16="http://schemas.microsoft.com/office/drawing/2014/main" id="{5D355BB1-991A-F2C7-C909-001DF4670A15}"/>
                </a:ext>
              </a:extLst>
            </p:cNvPr>
            <p:cNvSpPr/>
            <p:nvPr/>
          </p:nvSpPr>
          <p:spPr>
            <a:xfrm>
              <a:off x="-832699" y="549275"/>
              <a:ext cx="1898025" cy="489398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30999341"/>
      </p:ext>
    </p:extLst>
  </p:cSld>
  <p:clrMapOvr>
    <a:masterClrMapping/>
  </p:clrMapOvr>
  <p:transition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3D659F7B-26EC-E885-2049-0B4BA9C149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0" r="2136" b="-1"/>
          <a:stretch/>
        </p:blipFill>
        <p:spPr>
          <a:xfrm>
            <a:off x="10" y="641"/>
            <a:ext cx="12191980" cy="6856718"/>
          </a:xfrm>
          <a:prstGeom prst="rect">
            <a:avLst/>
          </a:prstGeom>
        </p:spPr>
      </p:pic>
      <p:sp>
        <p:nvSpPr>
          <p:cNvPr id="16" name="副標題 2">
            <a:extLst>
              <a:ext uri="{FF2B5EF4-FFF2-40B4-BE49-F238E27FC236}">
                <a16:creationId xmlns:a16="http://schemas.microsoft.com/office/drawing/2014/main" id="{3906D626-FE3F-1FC3-3518-A6790BC08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16490" y="783768"/>
            <a:ext cx="5359020" cy="430883"/>
          </a:xfrm>
        </p:spPr>
        <p:txBody>
          <a:bodyPr>
            <a:normAutofit/>
          </a:bodyPr>
          <a:lstStyle/>
          <a:p>
            <a:pPr algn="dist"/>
            <a:r>
              <a:rPr lang="en-US" altLang="zh-TW" sz="2000" b="1" dirty="0">
                <a:solidFill>
                  <a:schemeClr val="bg1"/>
                </a:solidFill>
                <a:cs typeface="+mn-ea"/>
                <a:sym typeface="+mn-lt"/>
              </a:rPr>
              <a:t>–</a:t>
            </a:r>
            <a:r>
              <a:rPr lang="zh-TW" altLang="en-US" sz="2000" b="1" dirty="0">
                <a:solidFill>
                  <a:schemeClr val="bg1"/>
                </a:solidFill>
                <a:cs typeface="+mn-ea"/>
                <a:sym typeface="+mn-lt"/>
              </a:rPr>
              <a:t>臺北市召會六會所 福音聚會</a:t>
            </a:r>
            <a:r>
              <a:rPr lang="en-US" altLang="zh-TW" sz="2000" b="1" dirty="0">
                <a:solidFill>
                  <a:schemeClr val="bg1"/>
                </a:solidFill>
                <a:cs typeface="+mn-ea"/>
                <a:sym typeface="+mn-lt"/>
              </a:rPr>
              <a:t>–</a:t>
            </a:r>
            <a:endParaRPr lang="zh-TW" altLang="en-US" sz="2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31A369D1-DCBB-2D0B-ECAB-254C64F7C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603" y="1083202"/>
            <a:ext cx="9144793" cy="1457070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113A1E22-EBB0-CE82-30F6-8186B3E4C7EE}"/>
              </a:ext>
            </a:extLst>
          </p:cNvPr>
          <p:cNvSpPr txBox="1"/>
          <p:nvPr/>
        </p:nvSpPr>
        <p:spPr>
          <a:xfrm>
            <a:off x="5941325" y="5727125"/>
            <a:ext cx="62506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kumimoji="1" lang="it-IT" altLang="zh-TW" sz="3200" spc="20" dirty="0">
                <a:noFill/>
                <a:latin typeface="Arial Black" panose="020B0A04020102020204" pitchFamily="34" charset="0"/>
                <a:ea typeface="Adobe 繁黑體 Std B" panose="020B0700000000000000" pitchFamily="34" charset="-120"/>
                <a:cs typeface="Times New Roman" panose="02020603050405020304" pitchFamily="18" charset="0"/>
              </a:rPr>
              <a:t>THE CHURCH IN </a:t>
            </a:r>
            <a:r>
              <a:rPr kumimoji="1" lang="it-IT" altLang="zh-TW" sz="3200" b="1" spc="20" dirty="0">
                <a:noFill/>
                <a:latin typeface="Arial Black" panose="020B0A04020102020204" pitchFamily="34" charset="0"/>
                <a:ea typeface="Adobe 繁黑體 Std B" panose="020B0700000000000000" pitchFamily="34" charset="-120"/>
                <a:cs typeface="Times New Roman" panose="02020603050405020304" pitchFamily="18" charset="0"/>
              </a:rPr>
              <a:t>TAI</a:t>
            </a:r>
            <a:r>
              <a:rPr kumimoji="1" lang="en-US" altLang="zh-TW" sz="3200" b="1" spc="20" dirty="0">
                <a:noFill/>
                <a:latin typeface="Arial Black" panose="020B0A04020102020204" pitchFamily="34" charset="0"/>
                <a:ea typeface="Adobe 繁黑體 Std B" panose="020B0700000000000000" pitchFamily="34" charset="-120"/>
                <a:cs typeface="Times New Roman" panose="02020603050405020304" pitchFamily="18" charset="0"/>
              </a:rPr>
              <a:t>PEI</a:t>
            </a:r>
            <a:endParaRPr kumimoji="1" lang="it-IT" altLang="zh-TW" sz="3200" b="1" spc="20" dirty="0">
              <a:noFill/>
              <a:latin typeface="Arial Black" panose="020B0A04020102020204" pitchFamily="34" charset="0"/>
              <a:ea typeface="Adobe 繁黑體 Std B" panose="020B0700000000000000" pitchFamily="34" charset="-120"/>
              <a:cs typeface="Times New Roman" panose="02020603050405020304" pitchFamily="18" charset="0"/>
            </a:endParaRPr>
          </a:p>
        </p:txBody>
      </p:sp>
      <p:sp>
        <p:nvSpPr>
          <p:cNvPr id="17" name="副標題 2">
            <a:extLst>
              <a:ext uri="{FF2B5EF4-FFF2-40B4-BE49-F238E27FC236}">
                <a16:creationId xmlns:a16="http://schemas.microsoft.com/office/drawing/2014/main" id="{EB19D0B3-C0AD-0F16-2F2B-F67ACCB19F5C}"/>
              </a:ext>
            </a:extLst>
          </p:cNvPr>
          <p:cNvSpPr txBox="1">
            <a:spLocks/>
          </p:cNvSpPr>
          <p:nvPr/>
        </p:nvSpPr>
        <p:spPr>
          <a:xfrm>
            <a:off x="3825922" y="2254046"/>
            <a:ext cx="4540156" cy="4308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TW" sz="1800" dirty="0">
                <a:solidFill>
                  <a:schemeClr val="bg1"/>
                </a:solidFill>
              </a:rPr>
              <a:t>『</a:t>
            </a:r>
            <a:r>
              <a:rPr lang="zh-TW" altLang="en-US" sz="1600" b="1" dirty="0">
                <a:solidFill>
                  <a:schemeClr val="bg1"/>
                </a:solidFill>
                <a:cs typeface="+mn-ea"/>
                <a:sym typeface="+mn-lt"/>
              </a:rPr>
              <a:t>照著啟示使我知道這奧秘</a:t>
            </a:r>
            <a:r>
              <a:rPr lang="en-US" altLang="zh-TW" sz="1600" dirty="0">
                <a:solidFill>
                  <a:schemeClr val="bg1"/>
                </a:solidFill>
              </a:rPr>
              <a:t>』</a:t>
            </a:r>
            <a:r>
              <a:rPr lang="en-US" altLang="zh-TW" sz="1600" b="1" dirty="0">
                <a:solidFill>
                  <a:schemeClr val="bg1"/>
                </a:solidFill>
                <a:cs typeface="+mn-ea"/>
                <a:sym typeface="+mn-lt"/>
              </a:rPr>
              <a:t>-</a:t>
            </a:r>
            <a:r>
              <a:rPr lang="zh-TW" altLang="en-US" sz="1600" b="1" dirty="0">
                <a:solidFill>
                  <a:schemeClr val="bg1"/>
                </a:solidFill>
                <a:cs typeface="+mn-ea"/>
                <a:sym typeface="+mn-lt"/>
              </a:rPr>
              <a:t>弗三</a:t>
            </a:r>
            <a:r>
              <a:rPr lang="en-US" altLang="zh-TW" sz="1600" b="1" dirty="0">
                <a:solidFill>
                  <a:schemeClr val="bg1"/>
                </a:solidFill>
                <a:cs typeface="+mn-ea"/>
                <a:sym typeface="+mn-lt"/>
              </a:rPr>
              <a:t>3</a:t>
            </a:r>
            <a:r>
              <a:rPr lang="zh-TW" altLang="en-US" sz="1600" b="1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5225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299F6F8-E473-4716-8652-3F79FDBEF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824" y="735106"/>
            <a:ext cx="10053763" cy="292847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zh-TW" alt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人生需求與</a:t>
            </a:r>
            <a:br>
              <a:rPr lang="en-US" altLang="zh-TW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zh-TW" alt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科技發展</a:t>
            </a:r>
          </a:p>
        </p:txBody>
      </p:sp>
      <p:sp>
        <p:nvSpPr>
          <p:cNvPr id="9" name="等腰三角形 8">
            <a:extLst>
              <a:ext uri="{FF2B5EF4-FFF2-40B4-BE49-F238E27FC236}">
                <a16:creationId xmlns:a16="http://schemas.microsoft.com/office/drawing/2014/main" id="{654F9FFF-DE64-D9FD-18C8-89150636E293}"/>
              </a:ext>
            </a:extLst>
          </p:cNvPr>
          <p:cNvSpPr/>
          <p:nvPr/>
        </p:nvSpPr>
        <p:spPr>
          <a:xfrm>
            <a:off x="8928599" y="4032958"/>
            <a:ext cx="1754640" cy="1754640"/>
          </a:xfrm>
          <a:prstGeom prst="triangle">
            <a:avLst/>
          </a:prstGeom>
          <a:solidFill>
            <a:srgbClr val="2686FA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8802E20D-D59E-3832-8FCE-D79DE0CE5C9C}"/>
              </a:ext>
            </a:extLst>
          </p:cNvPr>
          <p:cNvSpPr/>
          <p:nvPr/>
        </p:nvSpPr>
        <p:spPr>
          <a:xfrm>
            <a:off x="6922261" y="4032958"/>
            <a:ext cx="1754640" cy="1754640"/>
          </a:xfrm>
          <a:prstGeom prst="ellipse">
            <a:avLst/>
          </a:prstGeom>
          <a:solidFill>
            <a:srgbClr val="2686FA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E9D814AC-A107-D44C-E1EC-4C69129D78BC}"/>
              </a:ext>
            </a:extLst>
          </p:cNvPr>
          <p:cNvSpPr/>
          <p:nvPr/>
        </p:nvSpPr>
        <p:spPr>
          <a:xfrm>
            <a:off x="4915923" y="4032958"/>
            <a:ext cx="1754640" cy="1754640"/>
          </a:xfrm>
          <a:prstGeom prst="rightArrow">
            <a:avLst/>
          </a:prstGeom>
          <a:solidFill>
            <a:srgbClr val="2686FA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" name="投影片縮放 12">
                <a:extLst>
                  <a:ext uri="{FF2B5EF4-FFF2-40B4-BE49-F238E27FC236}">
                    <a16:creationId xmlns:a16="http://schemas.microsoft.com/office/drawing/2014/main" id="{A435DB12-2913-295F-71CA-5380B337AC3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00553584"/>
                  </p:ext>
                </p:extLst>
              </p:nvPr>
            </p:nvGraphicFramePr>
            <p:xfrm rot="10800000" flipH="1" flipV="1">
              <a:off x="8917169" y="4410356"/>
              <a:ext cx="1777500" cy="999844"/>
            </p:xfrm>
            <a:graphic>
              <a:graphicData uri="http://schemas.microsoft.com/office/powerpoint/2016/slidezoom">
                <pslz:sldZm>
                  <pslz:sldZmObj sldId="2007580757" cId="117359066">
                    <pslz:zmPr id="{9292B7B8-C7B9-45D5-A79C-DF50FC3E3AAC}" returnToParent="0" transitionDur="5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10800000" flipH="1" flipV="1">
                          <a:off x="0" y="0"/>
                          <a:ext cx="1777500" cy="99984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  <a:effectLst>
                          <a:softEdge rad="12700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" name="投影片縮放 12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A435DB12-2913-295F-71CA-5380B337AC3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0800000" flipH="1" flipV="1">
                <a:off x="8917169" y="4410356"/>
                <a:ext cx="1777500" cy="99984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  <a:effectLst>
                <a:softEdge rad="1270000"/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" name="投影片縮放 14">
                <a:extLst>
                  <a:ext uri="{FF2B5EF4-FFF2-40B4-BE49-F238E27FC236}">
                    <a16:creationId xmlns:a16="http://schemas.microsoft.com/office/drawing/2014/main" id="{0AEB07EA-A9F9-9C2D-14F5-D1DFEA693A1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17311360"/>
                  </p:ext>
                </p:extLst>
              </p:nvPr>
            </p:nvGraphicFramePr>
            <p:xfrm flipH="1" flipV="1">
              <a:off x="4701034" y="4410356"/>
              <a:ext cx="1777500" cy="999844"/>
            </p:xfrm>
            <a:graphic>
              <a:graphicData uri="http://schemas.microsoft.com/office/powerpoint/2016/slidezoom">
                <pslz:sldZm>
                  <pslz:sldZmObj sldId="257" cId="4060556392">
                    <pslz:zmPr id="{649BAAC7-9C66-4930-9379-1CC1C708656C}" returnToParent="0" transitionDur="5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flipH="1" flipV="1">
                          <a:off x="0" y="0"/>
                          <a:ext cx="1777500" cy="99984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  <a:effectLst>
                          <a:softEdge rad="12700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" name="投影片縮放 14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0AEB07EA-A9F9-9C2D-14F5-D1DFEA693A1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H="1" flipV="1">
                <a:off x="4701034" y="4410356"/>
                <a:ext cx="1777500" cy="99984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  <a:effectLst>
                <a:softEdge rad="1270000"/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投影片縮放 16">
                <a:extLst>
                  <a:ext uri="{FF2B5EF4-FFF2-40B4-BE49-F238E27FC236}">
                    <a16:creationId xmlns:a16="http://schemas.microsoft.com/office/drawing/2014/main" id="{8B15DAA3-EC0D-96DD-DD90-33EB2335B70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18490837"/>
                  </p:ext>
                </p:extLst>
              </p:nvPr>
            </p:nvGraphicFramePr>
            <p:xfrm rot="16200000" flipH="1" flipV="1">
              <a:off x="6944848" y="4410356"/>
              <a:ext cx="1777500" cy="999844"/>
            </p:xfrm>
            <a:graphic>
              <a:graphicData uri="http://schemas.microsoft.com/office/powerpoint/2016/slidezoom">
                <pslz:sldZm>
                  <pslz:sldZmObj sldId="2007580758" cId="3030272909">
                    <pslz:zmPr id="{3EB5751D-845F-4E1A-A023-BD82B56DE677}" returnToParent="0" transitionDur="5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16200000" flipH="1" flipV="1">
                          <a:off x="0" y="0"/>
                          <a:ext cx="1777500" cy="99984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  <a:effectLst>
                          <a:softEdge rad="12700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投影片縮放 16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8B15DAA3-EC0D-96DD-DD90-33EB2335B70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16200000" flipH="1" flipV="1">
                <a:off x="6944848" y="4410356"/>
                <a:ext cx="1777500" cy="99984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  <a:effectLst>
                <a:softEdge rad="1270000"/>
              </a:effectLst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4837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內容版面配置區 4" descr="一張含有 圖表 的圖片&#10;&#10;自動產生的描述">
            <a:extLst>
              <a:ext uri="{FF2B5EF4-FFF2-40B4-BE49-F238E27FC236}">
                <a16:creationId xmlns:a16="http://schemas.microsoft.com/office/drawing/2014/main" id="{D7356CA1-EFFF-4BE2-9774-98DD38393A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" t="2" r="1255" b="-3"/>
          <a:stretch/>
        </p:blipFill>
        <p:spPr>
          <a:xfrm>
            <a:off x="1953223" y="643467"/>
            <a:ext cx="8285554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內容版面配置區 6" descr="一張含有 圖表 的圖片&#10;&#10;自動產生的描述">
            <a:extLst>
              <a:ext uri="{FF2B5EF4-FFF2-40B4-BE49-F238E27FC236}">
                <a16:creationId xmlns:a16="http://schemas.microsoft.com/office/drawing/2014/main" id="{57B0E122-148E-5A19-BDB9-E3C62F238B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0" r="-2" b="19953"/>
          <a:stretch/>
        </p:blipFill>
        <p:spPr>
          <a:xfrm>
            <a:off x="12498735" y="321732"/>
            <a:ext cx="5674897" cy="3017405"/>
          </a:xfrm>
          <a:prstGeom prst="rect">
            <a:avLst/>
          </a:prstGeom>
        </p:spPr>
      </p:pic>
      <p:pic>
        <p:nvPicPr>
          <p:cNvPr id="4" name="內容版面配置區 5">
            <a:extLst>
              <a:ext uri="{FF2B5EF4-FFF2-40B4-BE49-F238E27FC236}">
                <a16:creationId xmlns:a16="http://schemas.microsoft.com/office/drawing/2014/main" id="{2E41E175-4F93-621C-942E-7AF1735ADF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73" b="93631" l="0" r="98583">
                        <a14:foregroundMark x1="2833" y1="39331" x2="13250" y2="38535"/>
                        <a14:foregroundMark x1="13250" y1="38535" x2="32750" y2="38694"/>
                        <a14:foregroundMark x1="32750" y1="38694" x2="51417" y2="38057"/>
                        <a14:foregroundMark x1="51417" y1="38057" x2="89167" y2="40605"/>
                        <a14:foregroundMark x1="89167" y1="40605" x2="94250" y2="47930"/>
                        <a14:foregroundMark x1="94250" y1="47930" x2="98250" y2="73408"/>
                        <a14:foregroundMark x1="98250" y1="73408" x2="96167" y2="89490"/>
                        <a14:foregroundMark x1="96167" y1="89490" x2="10917" y2="95701"/>
                        <a14:foregroundMark x1="10917" y1="95701" x2="2917" y2="90605"/>
                        <a14:foregroundMark x1="2917" y1="90605" x2="83" y2="80096"/>
                        <a14:foregroundMark x1="83" y1="80096" x2="3167" y2="40446"/>
                        <a14:foregroundMark x1="76500" y1="36943" x2="91583" y2="34713"/>
                        <a14:foregroundMark x1="91583" y1="34713" x2="96583" y2="48726"/>
                        <a14:foregroundMark x1="96583" y1="48726" x2="98833" y2="78025"/>
                        <a14:foregroundMark x1="98833" y1="78025" x2="95917" y2="92675"/>
                        <a14:foregroundMark x1="95917" y1="92675" x2="76500" y2="92675"/>
                        <a14:foregroundMark x1="76500" y1="92675" x2="73250" y2="89809"/>
                        <a14:foregroundMark x1="90000" y1="39331" x2="98583" y2="59713"/>
                        <a14:foregroundMark x1="98583" y1="59713" x2="92667" y2="93631"/>
                        <a14:foregroundMark x1="67667" y1="32803" x2="67333" y2="32643"/>
                        <a14:foregroundMark x1="66833" y1="32484" x2="66833" y2="32484"/>
                        <a14:foregroundMark x1="66167" y1="32166" x2="66167" y2="32166"/>
                        <a14:foregroundMark x1="65833" y1="31688" x2="67750" y2="32484"/>
                        <a14:foregroundMark x1="66333" y1="32643" x2="62000" y2="32962"/>
                        <a14:foregroundMark x1="63250" y1="32803" x2="72083" y2="32803"/>
                        <a14:foregroundMark x1="75083" y1="32803" x2="76417" y2="32962"/>
                        <a14:foregroundMark x1="72250" y1="32166" x2="74750" y2="32006"/>
                        <a14:foregroundMark x1="43772" y1="31576" x2="37750" y2="31369"/>
                        <a14:foregroundMark x1="48723" y1="31746" x2="48054" y2="31723"/>
                        <a14:foregroundMark x1="70167" y1="32484" x2="56748" y2="32022"/>
                        <a14:foregroundMark x1="6667" y1="41879" x2="13167" y2="50318"/>
                        <a14:foregroundMark x1="13167" y1="50318" x2="40000" y2="56847"/>
                        <a14:foregroundMark x1="40000" y1="56847" x2="62083" y2="53662"/>
                        <a14:foregroundMark x1="62083" y1="53662" x2="56917" y2="75796"/>
                        <a14:foregroundMark x1="56917" y1="75796" x2="8167" y2="75796"/>
                        <a14:foregroundMark x1="11917" y1="71497" x2="15667" y2="81847"/>
                        <a14:foregroundMark x1="52167" y1="65764" x2="62833" y2="82325"/>
                        <a14:foregroundMark x1="62833" y1="82325" x2="62833" y2="82166"/>
                        <a14:foregroundMark x1="63250" y1="70382" x2="65833" y2="79459"/>
                        <a14:foregroundMark x1="18917" y1="64013" x2="11417" y2="81210"/>
                        <a14:foregroundMark x1="5000" y1="60828" x2="11417" y2="83917"/>
                        <a14:backgroundMark x1="23000" y1="22611" x2="30750" y2="22771"/>
                        <a14:backgroundMark x1="30750" y1="22771" x2="78500" y2="21815"/>
                        <a14:backgroundMark x1="78500" y1="21815" x2="95250" y2="23726"/>
                        <a14:backgroundMark x1="6583" y1="27389" x2="36486" y2="27533"/>
                        <a14:backgroundMark x1="69122" y1="27363" x2="70583" y2="27389"/>
                        <a14:backgroundMark x1="76285" y1="27301" x2="81000" y2="27229"/>
                        <a14:backgroundMark x1="70583" y1="27389" x2="73825" y2="27339"/>
                        <a14:backgroundMark x1="81000" y1="27229" x2="82500" y2="27229"/>
                        <a14:backgroundMark x1="6583" y1="30892" x2="36848" y2="28633"/>
                        <a14:backgroundMark x1="8167" y1="27866" x2="37358" y2="30180"/>
                        <a14:backgroundMark x1="77545" y1="29710" x2="87500" y2="27229"/>
                        <a14:backgroundMark x1="75318" y1="30265" x2="76024" y2="30089"/>
                        <a14:backgroundMark x1="48333" y1="25796" x2="48333" y2="25796"/>
                        <a14:backgroundMark x1="45333" y1="27070" x2="49500" y2="27548"/>
                        <a14:backgroundMark x1="50083" y1="27548" x2="67000" y2="26115"/>
                        <a14:backgroundMark x1="67000" y1="26115" x2="67000" y2="26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08" r="-2" b="-2"/>
          <a:stretch/>
        </p:blipFill>
        <p:spPr>
          <a:xfrm>
            <a:off x="12498735" y="3510853"/>
            <a:ext cx="5674897" cy="278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9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內容版面配置區 6" descr="一張含有 圖表 的圖片&#10;&#10;自動產生的描述">
            <a:extLst>
              <a:ext uri="{FF2B5EF4-FFF2-40B4-BE49-F238E27FC236}">
                <a16:creationId xmlns:a16="http://schemas.microsoft.com/office/drawing/2014/main" id="{57B0E122-148E-5A19-BDB9-E3C62F238B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" r="553" b="1315"/>
          <a:stretch/>
        </p:blipFill>
        <p:spPr>
          <a:xfrm>
            <a:off x="1957833" y="643467"/>
            <a:ext cx="8276333" cy="5571065"/>
          </a:xfrm>
          <a:prstGeom prst="rect">
            <a:avLst/>
          </a:prstGeom>
          <a:ln>
            <a:noFill/>
          </a:ln>
        </p:spPr>
      </p:pic>
      <p:sp>
        <p:nvSpPr>
          <p:cNvPr id="61" name="Isosceles Triangle 6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內容版面配置區 5">
            <a:extLst>
              <a:ext uri="{FF2B5EF4-FFF2-40B4-BE49-F238E27FC236}">
                <a16:creationId xmlns:a16="http://schemas.microsoft.com/office/drawing/2014/main" id="{2E41E175-4F93-621C-942E-7AF1735ADF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73" b="93631" l="0" r="98583">
                        <a14:foregroundMark x1="2833" y1="39331" x2="13250" y2="38535"/>
                        <a14:foregroundMark x1="13250" y1="38535" x2="32750" y2="38694"/>
                        <a14:foregroundMark x1="32750" y1="38694" x2="51417" y2="38057"/>
                        <a14:foregroundMark x1="51417" y1="38057" x2="89167" y2="40605"/>
                        <a14:foregroundMark x1="89167" y1="40605" x2="94250" y2="47930"/>
                        <a14:foregroundMark x1="94250" y1="47930" x2="98250" y2="73408"/>
                        <a14:foregroundMark x1="98250" y1="73408" x2="96167" y2="89490"/>
                        <a14:foregroundMark x1="96167" y1="89490" x2="10917" y2="95701"/>
                        <a14:foregroundMark x1="10917" y1="95701" x2="2917" y2="90605"/>
                        <a14:foregroundMark x1="2917" y1="90605" x2="83" y2="80096"/>
                        <a14:foregroundMark x1="83" y1="80096" x2="3167" y2="40446"/>
                        <a14:foregroundMark x1="76500" y1="36943" x2="91583" y2="34713"/>
                        <a14:foregroundMark x1="91583" y1="34713" x2="96583" y2="48726"/>
                        <a14:foregroundMark x1="96583" y1="48726" x2="98833" y2="78025"/>
                        <a14:foregroundMark x1="98833" y1="78025" x2="95917" y2="92675"/>
                        <a14:foregroundMark x1="95917" y1="92675" x2="76500" y2="92675"/>
                        <a14:foregroundMark x1="76500" y1="92675" x2="73250" y2="89809"/>
                        <a14:foregroundMark x1="90000" y1="39331" x2="98583" y2="59713"/>
                        <a14:foregroundMark x1="98583" y1="59713" x2="92667" y2="93631"/>
                        <a14:foregroundMark x1="67667" y1="32803" x2="67333" y2="32643"/>
                        <a14:foregroundMark x1="66833" y1="32484" x2="66833" y2="32484"/>
                        <a14:foregroundMark x1="66167" y1="32166" x2="66167" y2="32166"/>
                        <a14:foregroundMark x1="65833" y1="31688" x2="67750" y2="32484"/>
                        <a14:foregroundMark x1="66333" y1="32643" x2="62000" y2="32962"/>
                        <a14:foregroundMark x1="63250" y1="32803" x2="72083" y2="32803"/>
                        <a14:foregroundMark x1="75083" y1="32803" x2="76417" y2="32962"/>
                        <a14:foregroundMark x1="72250" y1="32166" x2="74750" y2="32006"/>
                        <a14:foregroundMark x1="43772" y1="31576" x2="37750" y2="31369"/>
                        <a14:foregroundMark x1="48723" y1="31746" x2="48054" y2="31723"/>
                        <a14:foregroundMark x1="70167" y1="32484" x2="56748" y2="32022"/>
                        <a14:foregroundMark x1="6667" y1="41879" x2="13167" y2="50318"/>
                        <a14:foregroundMark x1="13167" y1="50318" x2="40000" y2="56847"/>
                        <a14:foregroundMark x1="40000" y1="56847" x2="62083" y2="53662"/>
                        <a14:foregroundMark x1="62083" y1="53662" x2="56917" y2="75796"/>
                        <a14:foregroundMark x1="56917" y1="75796" x2="8167" y2="75796"/>
                        <a14:foregroundMark x1="11917" y1="71497" x2="15667" y2="81847"/>
                        <a14:foregroundMark x1="52167" y1="65764" x2="62833" y2="82325"/>
                        <a14:foregroundMark x1="62833" y1="82325" x2="62833" y2="82166"/>
                        <a14:foregroundMark x1="63250" y1="70382" x2="65833" y2="79459"/>
                        <a14:foregroundMark x1="18917" y1="64013" x2="11417" y2="81210"/>
                        <a14:foregroundMark x1="5000" y1="60828" x2="11417" y2="83917"/>
                        <a14:backgroundMark x1="23000" y1="22611" x2="30750" y2="22771"/>
                        <a14:backgroundMark x1="30750" y1="22771" x2="78500" y2="21815"/>
                        <a14:backgroundMark x1="78500" y1="21815" x2="95250" y2="23726"/>
                        <a14:backgroundMark x1="6583" y1="27389" x2="36486" y2="27533"/>
                        <a14:backgroundMark x1="69122" y1="27363" x2="70583" y2="27389"/>
                        <a14:backgroundMark x1="76285" y1="27301" x2="81000" y2="27229"/>
                        <a14:backgroundMark x1="70583" y1="27389" x2="73825" y2="27339"/>
                        <a14:backgroundMark x1="81000" y1="27229" x2="82500" y2="27229"/>
                        <a14:backgroundMark x1="6583" y1="30892" x2="36848" y2="28633"/>
                        <a14:backgroundMark x1="8167" y1="27866" x2="37358" y2="30180"/>
                        <a14:backgroundMark x1="77545" y1="29710" x2="87500" y2="27229"/>
                        <a14:backgroundMark x1="75318" y1="30265" x2="76024" y2="30089"/>
                        <a14:backgroundMark x1="48333" y1="25796" x2="48333" y2="25796"/>
                        <a14:backgroundMark x1="45333" y1="27070" x2="49500" y2="27548"/>
                        <a14:backgroundMark x1="50083" y1="27548" x2="67000" y2="26115"/>
                        <a14:backgroundMark x1="67000" y1="26115" x2="67000" y2="26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08" r="-2" b="-2"/>
          <a:stretch/>
        </p:blipFill>
        <p:spPr>
          <a:xfrm>
            <a:off x="12498735" y="3510853"/>
            <a:ext cx="5674897" cy="2789954"/>
          </a:xfrm>
          <a:prstGeom prst="rect">
            <a:avLst/>
          </a:prstGeom>
        </p:spPr>
      </p:pic>
      <p:pic>
        <p:nvPicPr>
          <p:cNvPr id="5" name="內容版面配置區 4" descr="一張含有 圖表 的圖片&#10;&#10;自動產生的描述">
            <a:extLst>
              <a:ext uri="{FF2B5EF4-FFF2-40B4-BE49-F238E27FC236}">
                <a16:creationId xmlns:a16="http://schemas.microsoft.com/office/drawing/2014/main" id="{D7356CA1-EFFF-4BE2-9774-98DD38393A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" t="2" r="1255" b="-3"/>
          <a:stretch/>
        </p:blipFill>
        <p:spPr>
          <a:xfrm>
            <a:off x="-9383046" y="321733"/>
            <a:ext cx="4938793" cy="332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556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5321;#370532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5321;#370532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5321;#370532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5321;#370532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5321;#370532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5321;#370532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5321;#370532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5321;#370532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5321;#370532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5321;#370532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heme/theme1.xml><?xml version="1.0" encoding="utf-8"?>
<a:theme xmlns:a="http://schemas.openxmlformats.org/drawingml/2006/main" name="1_自定义设计方案">
  <a:themeElements>
    <a:clrScheme name="活动策划-天青蓝">
      <a:dk1>
        <a:sysClr val="windowText" lastClr="000000"/>
      </a:dk1>
      <a:lt1>
        <a:sysClr val="window" lastClr="FFFFFF"/>
      </a:lt1>
      <a:dk2>
        <a:srgbClr val="2D3847"/>
      </a:dk2>
      <a:lt2>
        <a:srgbClr val="E7E6E6"/>
      </a:lt2>
      <a:accent1>
        <a:srgbClr val="006EFF"/>
      </a:accent1>
      <a:accent2>
        <a:srgbClr val="00CCE2"/>
      </a:accent2>
      <a:accent3>
        <a:srgbClr val="D8D8D8"/>
      </a:accent3>
      <a:accent4>
        <a:srgbClr val="BFBFBF"/>
      </a:accent4>
      <a:accent5>
        <a:srgbClr val="A5A5A5"/>
      </a:accent5>
      <a:accent6>
        <a:srgbClr val="7F7F7F"/>
      </a:accent6>
      <a:hlink>
        <a:srgbClr val="0563C1"/>
      </a:hlink>
      <a:folHlink>
        <a:srgbClr val="954F72"/>
      </a:folHlink>
    </a:clrScheme>
    <a:fontScheme name="ebmrydmh">
      <a:majorFont>
        <a:latin typeface="Microsoft YaHei"/>
        <a:ea typeface="Microsoft YaHei"/>
        <a:cs typeface=""/>
      </a:majorFont>
      <a:minorFont>
        <a:latin typeface="Microsoft YaHei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5757</TotalTime>
  <Words>7071</Words>
  <Application>Microsoft Office PowerPoint</Application>
  <PresentationFormat>寬螢幕</PresentationFormat>
  <Paragraphs>714</Paragraphs>
  <Slides>58</Slides>
  <Notes>26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58</vt:i4>
      </vt:variant>
    </vt:vector>
  </HeadingPairs>
  <TitlesOfParts>
    <vt:vector size="71" baseType="lpstr">
      <vt:lpstr>等线</vt:lpstr>
      <vt:lpstr>DIN-BoldItalicAlt</vt:lpstr>
      <vt:lpstr>HarmonyOS Sans SC</vt:lpstr>
      <vt:lpstr>Helvetica85-Heavy</vt:lpstr>
      <vt:lpstr>Microsoft YaHei</vt:lpstr>
      <vt:lpstr>MStiffHeiHK-UltraBold</vt:lpstr>
      <vt:lpstr>TTTGB Medium</vt:lpstr>
      <vt:lpstr>微軟正黑體</vt:lpstr>
      <vt:lpstr>Arial</vt:lpstr>
      <vt:lpstr>Arial Black</vt:lpstr>
      <vt:lpstr>Helvetica</vt:lpstr>
      <vt:lpstr>1_自定义设计方案</vt:lpstr>
      <vt:lpstr>1_Office 主题​​</vt:lpstr>
      <vt:lpstr>PowerPoint 簡報</vt:lpstr>
      <vt:lpstr>你為何被造</vt:lpstr>
      <vt:lpstr>你為何被造</vt:lpstr>
      <vt:lpstr>你為何被造</vt:lpstr>
      <vt:lpstr>你為何被造</vt:lpstr>
      <vt:lpstr>PowerPoint 簡報</vt:lpstr>
      <vt:lpstr>人生需求與 科技發展</vt:lpstr>
      <vt:lpstr>PowerPoint 簡報</vt:lpstr>
      <vt:lpstr>PowerPoint 簡報</vt:lpstr>
      <vt:lpstr>PowerPoint 簡報</vt:lpstr>
      <vt:lpstr>人工智慧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你為何被造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HAI 0O0</dc:creator>
  <cp:lastModifiedBy>Isaiah Chien</cp:lastModifiedBy>
  <cp:revision>142</cp:revision>
  <dcterms:created xsi:type="dcterms:W3CDTF">2021-11-22T03:39:49Z</dcterms:created>
  <dcterms:modified xsi:type="dcterms:W3CDTF">2023-04-01T15:16:31Z</dcterms:modified>
</cp:coreProperties>
</file>